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4"/>
  </p:notesMasterIdLst>
  <p:sldIdLst>
    <p:sldId id="256" r:id="rId2"/>
    <p:sldId id="257" r:id="rId3"/>
    <p:sldId id="261" r:id="rId4"/>
    <p:sldId id="263" r:id="rId5"/>
    <p:sldId id="313" r:id="rId6"/>
    <p:sldId id="314" r:id="rId7"/>
    <p:sldId id="269" r:id="rId8"/>
    <p:sldId id="271" r:id="rId9"/>
    <p:sldId id="316" r:id="rId10"/>
    <p:sldId id="317" r:id="rId11"/>
    <p:sldId id="318" r:id="rId12"/>
    <p:sldId id="319" r:id="rId13"/>
    <p:sldId id="320" r:id="rId14"/>
    <p:sldId id="321" r:id="rId15"/>
    <p:sldId id="322" r:id="rId16"/>
    <p:sldId id="323" r:id="rId17"/>
    <p:sldId id="282" r:id="rId18"/>
    <p:sldId id="276" r:id="rId19"/>
    <p:sldId id="327" r:id="rId20"/>
    <p:sldId id="328" r:id="rId21"/>
    <p:sldId id="329" r:id="rId22"/>
    <p:sldId id="330" r:id="rId23"/>
    <p:sldId id="331" r:id="rId24"/>
    <p:sldId id="332" r:id="rId25"/>
    <p:sldId id="333" r:id="rId26"/>
    <p:sldId id="284" r:id="rId27"/>
    <p:sldId id="334" r:id="rId28"/>
    <p:sldId id="335" r:id="rId29"/>
    <p:sldId id="336" r:id="rId30"/>
    <p:sldId id="337" r:id="rId31"/>
    <p:sldId id="338" r:id="rId32"/>
    <p:sldId id="339" r:id="rId33"/>
  </p:sldIdLst>
  <p:sldSz cx="9144000" cy="5143500" type="screen16x9"/>
  <p:notesSz cx="6858000" cy="9144000"/>
  <p:embeddedFontLst>
    <p:embeddedFont>
      <p:font typeface="微软雅黑" panose="020B0503020204020204" pitchFamily="34" charset="-122"/>
      <p:regular r:id="rId35"/>
      <p:bold r:id="rId36"/>
    </p:embeddedFont>
    <p:embeddedFont>
      <p:font typeface="#9Slide03 Arima Madurai Bold" panose="00000800000000000000" pitchFamily="2" charset="0"/>
      <p:bold r:id="rId37"/>
    </p:embeddedFont>
    <p:embeddedFont>
      <p:font typeface="Bahnschrift SemiBold" panose="020B0502040204020203" pitchFamily="34" charset="0"/>
      <p:bold r:id="rId38"/>
    </p:embeddedFont>
    <p:embeddedFont>
      <p:font typeface="Bahnschrift SemiBold Condensed" panose="020B0502040204020203" pitchFamily="34" charset="0"/>
      <p:bold r:id="rId39"/>
    </p:embeddedFont>
    <p:embeddedFont>
      <p:font typeface="Calibri" panose="020F0502020204030204" pitchFamily="34" charset="0"/>
      <p:regular r:id="rId40"/>
      <p:bold r:id="rId41"/>
      <p:italic r:id="rId42"/>
      <p:boldItalic r:id="rId43"/>
    </p:embeddedFont>
    <p:embeddedFont>
      <p:font typeface="Catamaran Black" panose="020B0604020202020204" charset="0"/>
      <p:bold r:id="rId44"/>
    </p:embeddedFont>
    <p:embeddedFont>
      <p:font typeface="Didact Gothic" panose="00000500000000000000" pitchFamily="2" charset="0"/>
      <p:regular r:id="rId45"/>
    </p:embeddedFont>
    <p:embeddedFont>
      <p:font typeface="Fira Sans ExtraBold" panose="020B0903050000020004" pitchFamily="34" charset="0"/>
      <p:bold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03C"/>
    <a:srgbClr val="0060C3"/>
    <a:srgbClr val="FDB914"/>
    <a:srgbClr val="EC8C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3DD73A-1CC8-4BEA-847A-F489FC8EEFC2}">
  <a:tblStyle styleId="{9E3DD73A-1CC8-4BEA-847A-F489FC8EEFC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B354F5A-7112-4AA1-AEDC-C7F38642605E}"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82606164-E596-4A5A-955B-3C14484524B4}"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 styleId="{8EED4372-D728-4AE2-BD92-581BAAB37432}"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8AE836B9-4189-4827-94AC-29B91BB56405}"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DAD897B5-D5DD-444C-80E7-6F0322A1FBD3}"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589CDE92-D5B2-42B0-8E27-223CB1919BDF}" styleName="Table_6">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rgbClr val="FFFFFF"/>
      </a:tcTxStyle>
      <a:tcStyle>
        <a:tcBdr/>
        <a:fill>
          <a:solidFill>
            <a:srgbClr val="869FB2"/>
          </a:solidFill>
        </a:fill>
      </a:tcStyle>
    </a:lastCol>
    <a:firstCol>
      <a:tcTxStyle b="on" i="off">
        <a:font>
          <a:latin typeface="Calibri"/>
          <a:ea typeface="Calibri"/>
          <a:cs typeface="Calibri"/>
        </a:font>
        <a:srgbClr val="FFFFFF"/>
      </a:tcTxStyle>
      <a:tcStyle>
        <a:tcBdr/>
        <a:fill>
          <a:solidFill>
            <a:srgbClr val="869FB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869FB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869FB2"/>
          </a:solidFill>
        </a:fill>
      </a:tcStyle>
    </a:firstRow>
    <a:neCell>
      <a:tcTxStyle/>
      <a:tcStyle>
        <a:tcBdr/>
      </a:tcStyle>
    </a:neCell>
    <a:nwCell>
      <a:tcTxStyle/>
      <a:tcStyle>
        <a:tcBdr/>
      </a:tcStyle>
    </a:nwCell>
  </a:tblStyle>
  <a:tblStyle styleId="{98E3C6D4-9EE5-4484-BE2D-CD3E92EF6862}" styleName="Table_7">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3" d="100"/>
          <a:sy n="63" d="100"/>
        </p:scale>
        <p:origin x="752" y="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6" name="Google Shape;25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b3480b2f36_1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b3480b2f36_1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42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b3480b2f36_1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b3480b2f36_1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41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b3480b2f36_1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b3480b2f36_1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0795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b3480b2f36_1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b3480b2f36_1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1371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b3480b2f36_1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b3480b2f36_1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882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b3480b2f36_1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b3480b2f36_1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7254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b3480b2f36_1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b3480b2f36_1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196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2"/>
        <p:cNvGrpSpPr/>
        <p:nvPr/>
      </p:nvGrpSpPr>
      <p:grpSpPr>
        <a:xfrm>
          <a:off x="0" y="0"/>
          <a:ext cx="0" cy="0"/>
          <a:chOff x="0" y="0"/>
          <a:chExt cx="0" cy="0"/>
        </a:xfrm>
      </p:grpSpPr>
      <p:sp>
        <p:nvSpPr>
          <p:cNvPr id="4113" name="Google Shape;4113;gb3480b2f36_1_2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4" name="Google Shape;4114;gb3480b2f36_1_2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0"/>
        <p:cNvGrpSpPr/>
        <p:nvPr/>
      </p:nvGrpSpPr>
      <p:grpSpPr>
        <a:xfrm>
          <a:off x="0" y="0"/>
          <a:ext cx="0" cy="0"/>
          <a:chOff x="0" y="0"/>
          <a:chExt cx="0" cy="0"/>
        </a:xfrm>
      </p:grpSpPr>
      <p:sp>
        <p:nvSpPr>
          <p:cNvPr id="3921" name="Google Shape;3921;gb3480b2f36_1_3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2" name="Google Shape;3922;gb3480b2f36_1_3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0"/>
        <p:cNvGrpSpPr/>
        <p:nvPr/>
      </p:nvGrpSpPr>
      <p:grpSpPr>
        <a:xfrm>
          <a:off x="0" y="0"/>
          <a:ext cx="0" cy="0"/>
          <a:chOff x="0" y="0"/>
          <a:chExt cx="0" cy="0"/>
        </a:xfrm>
      </p:grpSpPr>
      <p:sp>
        <p:nvSpPr>
          <p:cNvPr id="3921" name="Google Shape;3921;gb3480b2f36_1_3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2" name="Google Shape;3922;gb3480b2f36_1_3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82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6"/>
        <p:cNvGrpSpPr/>
        <p:nvPr/>
      </p:nvGrpSpPr>
      <p:grpSpPr>
        <a:xfrm>
          <a:off x="0" y="0"/>
          <a:ext cx="0" cy="0"/>
          <a:chOff x="0" y="0"/>
          <a:chExt cx="0" cy="0"/>
        </a:xfrm>
      </p:grpSpPr>
      <p:sp>
        <p:nvSpPr>
          <p:cNvPr id="2567" name="Google Shape;2567;gb2db8589e5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8" name="Google Shape;2568;gb2db8589e5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0"/>
        <p:cNvGrpSpPr/>
        <p:nvPr/>
      </p:nvGrpSpPr>
      <p:grpSpPr>
        <a:xfrm>
          <a:off x="0" y="0"/>
          <a:ext cx="0" cy="0"/>
          <a:chOff x="0" y="0"/>
          <a:chExt cx="0" cy="0"/>
        </a:xfrm>
      </p:grpSpPr>
      <p:sp>
        <p:nvSpPr>
          <p:cNvPr id="3921" name="Google Shape;3921;gb3480b2f36_1_3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2" name="Google Shape;3922;gb3480b2f36_1_3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7242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0"/>
        <p:cNvGrpSpPr/>
        <p:nvPr/>
      </p:nvGrpSpPr>
      <p:grpSpPr>
        <a:xfrm>
          <a:off x="0" y="0"/>
          <a:ext cx="0" cy="0"/>
          <a:chOff x="0" y="0"/>
          <a:chExt cx="0" cy="0"/>
        </a:xfrm>
      </p:grpSpPr>
      <p:sp>
        <p:nvSpPr>
          <p:cNvPr id="3921" name="Google Shape;3921;gb3480b2f36_1_3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2" name="Google Shape;3922;gb3480b2f36_1_3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064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0"/>
        <p:cNvGrpSpPr/>
        <p:nvPr/>
      </p:nvGrpSpPr>
      <p:grpSpPr>
        <a:xfrm>
          <a:off x="0" y="0"/>
          <a:ext cx="0" cy="0"/>
          <a:chOff x="0" y="0"/>
          <a:chExt cx="0" cy="0"/>
        </a:xfrm>
      </p:grpSpPr>
      <p:sp>
        <p:nvSpPr>
          <p:cNvPr id="3921" name="Google Shape;3921;gb3480b2f36_1_3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2" name="Google Shape;3922;gb3480b2f36_1_3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182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0"/>
        <p:cNvGrpSpPr/>
        <p:nvPr/>
      </p:nvGrpSpPr>
      <p:grpSpPr>
        <a:xfrm>
          <a:off x="0" y="0"/>
          <a:ext cx="0" cy="0"/>
          <a:chOff x="0" y="0"/>
          <a:chExt cx="0" cy="0"/>
        </a:xfrm>
      </p:grpSpPr>
      <p:sp>
        <p:nvSpPr>
          <p:cNvPr id="3921" name="Google Shape;3921;gb3480b2f36_1_3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2" name="Google Shape;3922;gb3480b2f36_1_3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14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0"/>
        <p:cNvGrpSpPr/>
        <p:nvPr/>
      </p:nvGrpSpPr>
      <p:grpSpPr>
        <a:xfrm>
          <a:off x="0" y="0"/>
          <a:ext cx="0" cy="0"/>
          <a:chOff x="0" y="0"/>
          <a:chExt cx="0" cy="0"/>
        </a:xfrm>
      </p:grpSpPr>
      <p:sp>
        <p:nvSpPr>
          <p:cNvPr id="3921" name="Google Shape;3921;gb3480b2f36_1_3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2" name="Google Shape;3922;gb3480b2f36_1_3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488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0"/>
        <p:cNvGrpSpPr/>
        <p:nvPr/>
      </p:nvGrpSpPr>
      <p:grpSpPr>
        <a:xfrm>
          <a:off x="0" y="0"/>
          <a:ext cx="0" cy="0"/>
          <a:chOff x="0" y="0"/>
          <a:chExt cx="0" cy="0"/>
        </a:xfrm>
      </p:grpSpPr>
      <p:sp>
        <p:nvSpPr>
          <p:cNvPr id="3921" name="Google Shape;3921;gb3480b2f36_1_3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2" name="Google Shape;3922;gb3480b2f36_1_3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8903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7"/>
        <p:cNvGrpSpPr/>
        <p:nvPr/>
      </p:nvGrpSpPr>
      <p:grpSpPr>
        <a:xfrm>
          <a:off x="0" y="0"/>
          <a:ext cx="0" cy="0"/>
          <a:chOff x="0" y="0"/>
          <a:chExt cx="0" cy="0"/>
        </a:xfrm>
      </p:grpSpPr>
      <p:sp>
        <p:nvSpPr>
          <p:cNvPr id="4168" name="Google Shape;4168;gb3480b2f36_1_4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9" name="Google Shape;4169;gb3480b2f36_1_4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6"/>
        <p:cNvGrpSpPr/>
        <p:nvPr/>
      </p:nvGrpSpPr>
      <p:grpSpPr>
        <a:xfrm>
          <a:off x="0" y="0"/>
          <a:ext cx="0" cy="0"/>
          <a:chOff x="0" y="0"/>
          <a:chExt cx="0" cy="0"/>
        </a:xfrm>
      </p:grpSpPr>
      <p:sp>
        <p:nvSpPr>
          <p:cNvPr id="4217" name="Google Shape;4217;gb3480b2f36_1_4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8" name="Google Shape;4218;gb3480b2f36_1_4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375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6"/>
        <p:cNvGrpSpPr/>
        <p:nvPr/>
      </p:nvGrpSpPr>
      <p:grpSpPr>
        <a:xfrm>
          <a:off x="0" y="0"/>
          <a:ext cx="0" cy="0"/>
          <a:chOff x="0" y="0"/>
          <a:chExt cx="0" cy="0"/>
        </a:xfrm>
      </p:grpSpPr>
      <p:sp>
        <p:nvSpPr>
          <p:cNvPr id="4217" name="Google Shape;4217;gb3480b2f36_1_4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8" name="Google Shape;4218;gb3480b2f36_1_4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927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6"/>
        <p:cNvGrpSpPr/>
        <p:nvPr/>
      </p:nvGrpSpPr>
      <p:grpSpPr>
        <a:xfrm>
          <a:off x="0" y="0"/>
          <a:ext cx="0" cy="0"/>
          <a:chOff x="0" y="0"/>
          <a:chExt cx="0" cy="0"/>
        </a:xfrm>
      </p:grpSpPr>
      <p:sp>
        <p:nvSpPr>
          <p:cNvPr id="4217" name="Google Shape;4217;gb3480b2f36_1_4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8" name="Google Shape;4218;gb3480b2f36_1_4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67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6"/>
        <p:cNvGrpSpPr/>
        <p:nvPr/>
      </p:nvGrpSpPr>
      <p:grpSpPr>
        <a:xfrm>
          <a:off x="0" y="0"/>
          <a:ext cx="0" cy="0"/>
          <a:chOff x="0" y="0"/>
          <a:chExt cx="0" cy="0"/>
        </a:xfrm>
      </p:grpSpPr>
      <p:sp>
        <p:nvSpPr>
          <p:cNvPr id="2627" name="Google Shape;2627;gb2db8589e5_0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8" name="Google Shape;2628;gb2db8589e5_0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6"/>
        <p:cNvGrpSpPr/>
        <p:nvPr/>
      </p:nvGrpSpPr>
      <p:grpSpPr>
        <a:xfrm>
          <a:off x="0" y="0"/>
          <a:ext cx="0" cy="0"/>
          <a:chOff x="0" y="0"/>
          <a:chExt cx="0" cy="0"/>
        </a:xfrm>
      </p:grpSpPr>
      <p:sp>
        <p:nvSpPr>
          <p:cNvPr id="4217" name="Google Shape;4217;gb3480b2f36_1_4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8" name="Google Shape;4218;gb3480b2f36_1_4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481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6"/>
        <p:cNvGrpSpPr/>
        <p:nvPr/>
      </p:nvGrpSpPr>
      <p:grpSpPr>
        <a:xfrm>
          <a:off x="0" y="0"/>
          <a:ext cx="0" cy="0"/>
          <a:chOff x="0" y="0"/>
          <a:chExt cx="0" cy="0"/>
        </a:xfrm>
      </p:grpSpPr>
      <p:sp>
        <p:nvSpPr>
          <p:cNvPr id="4217" name="Google Shape;4217;gb3480b2f36_1_4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8" name="Google Shape;4218;gb3480b2f36_1_4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701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6"/>
        <p:cNvGrpSpPr/>
        <p:nvPr/>
      </p:nvGrpSpPr>
      <p:grpSpPr>
        <a:xfrm>
          <a:off x="0" y="0"/>
          <a:ext cx="0" cy="0"/>
          <a:chOff x="0" y="0"/>
          <a:chExt cx="0" cy="0"/>
        </a:xfrm>
      </p:grpSpPr>
      <p:sp>
        <p:nvSpPr>
          <p:cNvPr id="4217" name="Google Shape;4217;gb3480b2f36_1_4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8" name="Google Shape;4218;gb3480b2f36_1_4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19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6"/>
        <p:cNvGrpSpPr/>
        <p:nvPr/>
      </p:nvGrpSpPr>
      <p:grpSpPr>
        <a:xfrm>
          <a:off x="0" y="0"/>
          <a:ext cx="0" cy="0"/>
          <a:chOff x="0" y="0"/>
          <a:chExt cx="0" cy="0"/>
        </a:xfrm>
      </p:grpSpPr>
      <p:sp>
        <p:nvSpPr>
          <p:cNvPr id="2667" name="Google Shape;2667;gb3480b2f36_1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8" name="Google Shape;2668;gb3480b2f36_1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6"/>
        <p:cNvGrpSpPr/>
        <p:nvPr/>
      </p:nvGrpSpPr>
      <p:grpSpPr>
        <a:xfrm>
          <a:off x="0" y="0"/>
          <a:ext cx="0" cy="0"/>
          <a:chOff x="0" y="0"/>
          <a:chExt cx="0" cy="0"/>
        </a:xfrm>
      </p:grpSpPr>
      <p:sp>
        <p:nvSpPr>
          <p:cNvPr id="2667" name="Google Shape;2667;gb3480b2f36_1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8" name="Google Shape;2668;gb3480b2f36_1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89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6"/>
        <p:cNvGrpSpPr/>
        <p:nvPr/>
      </p:nvGrpSpPr>
      <p:grpSpPr>
        <a:xfrm>
          <a:off x="0" y="0"/>
          <a:ext cx="0" cy="0"/>
          <a:chOff x="0" y="0"/>
          <a:chExt cx="0" cy="0"/>
        </a:xfrm>
      </p:grpSpPr>
      <p:sp>
        <p:nvSpPr>
          <p:cNvPr id="2667" name="Google Shape;2667;gb3480b2f36_1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8" name="Google Shape;2668;gb3480b2f36_1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134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6"/>
        <p:cNvGrpSpPr/>
        <p:nvPr/>
      </p:nvGrpSpPr>
      <p:grpSpPr>
        <a:xfrm>
          <a:off x="0" y="0"/>
          <a:ext cx="0" cy="0"/>
          <a:chOff x="0" y="0"/>
          <a:chExt cx="0" cy="0"/>
        </a:xfrm>
      </p:grpSpPr>
      <p:sp>
        <p:nvSpPr>
          <p:cNvPr id="2817" name="Google Shape;2817;gb3480b2f36_1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8" name="Google Shape;2818;gb3480b2f36_1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b3480b2f36_1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b3480b2f36_1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b3480b2f36_1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b3480b2f36_1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904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2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85853" y="1331057"/>
            <a:ext cx="532535" cy="638426"/>
          </a:xfrm>
          <a:custGeom>
            <a:avLst/>
            <a:gdLst/>
            <a:ahLst/>
            <a:cxnLst/>
            <a:rect l="l" t="t" r="r" b="b"/>
            <a:pathLst>
              <a:path w="16586" h="19884" extrusionOk="0">
                <a:moveTo>
                  <a:pt x="0" y="1"/>
                </a:moveTo>
                <a:lnTo>
                  <a:pt x="0" y="19884"/>
                </a:lnTo>
                <a:lnTo>
                  <a:pt x="9466" y="19884"/>
                </a:lnTo>
                <a:cubicBezTo>
                  <a:pt x="13395" y="19884"/>
                  <a:pt x="16586" y="16705"/>
                  <a:pt x="16586" y="12776"/>
                </a:cubicBezTo>
                <a:lnTo>
                  <a:pt x="16586" y="7120"/>
                </a:lnTo>
                <a:cubicBezTo>
                  <a:pt x="16586" y="3191"/>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585853" y="414757"/>
            <a:ext cx="532535" cy="638426"/>
          </a:xfrm>
          <a:custGeom>
            <a:avLst/>
            <a:gdLst/>
            <a:ahLst/>
            <a:cxnLst/>
            <a:rect l="l" t="t" r="r" b="b"/>
            <a:pathLst>
              <a:path w="16586" h="19884" extrusionOk="0">
                <a:moveTo>
                  <a:pt x="0" y="0"/>
                </a:moveTo>
                <a:lnTo>
                  <a:pt x="0" y="19884"/>
                </a:lnTo>
                <a:lnTo>
                  <a:pt x="9466" y="19884"/>
                </a:lnTo>
                <a:cubicBezTo>
                  <a:pt x="13395" y="19884"/>
                  <a:pt x="16586" y="16693"/>
                  <a:pt x="16586" y="12764"/>
                </a:cubicBezTo>
                <a:lnTo>
                  <a:pt x="16586" y="7108"/>
                </a:lnTo>
                <a:cubicBezTo>
                  <a:pt x="16586" y="3179"/>
                  <a:pt x="13395" y="0"/>
                  <a:pt x="9466"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59509" y="784790"/>
            <a:ext cx="328396" cy="3862147"/>
            <a:chOff x="-135709" y="784790"/>
            <a:chExt cx="328396" cy="3862147"/>
          </a:xfrm>
        </p:grpSpPr>
        <p:sp>
          <p:nvSpPr>
            <p:cNvPr id="33" name="Google Shape;33;p2"/>
            <p:cNvSpPr/>
            <p:nvPr/>
          </p:nvSpPr>
          <p:spPr>
            <a:xfrm>
              <a:off x="-135709" y="784790"/>
              <a:ext cx="328396" cy="180476"/>
            </a:xfrm>
            <a:custGeom>
              <a:avLst/>
              <a:gdLst/>
              <a:ahLst/>
              <a:cxnLst/>
              <a:rect l="l" t="t" r="r" b="b"/>
              <a:pathLst>
                <a:path w="10228" h="5621" extrusionOk="0">
                  <a:moveTo>
                    <a:pt x="0" y="1"/>
                  </a:moveTo>
                  <a:lnTo>
                    <a:pt x="0" y="5620"/>
                  </a:lnTo>
                  <a:lnTo>
                    <a:pt x="7418" y="5620"/>
                  </a:lnTo>
                  <a:cubicBezTo>
                    <a:pt x="8966" y="5620"/>
                    <a:pt x="10216" y="4370"/>
                    <a:pt x="10228" y="2822"/>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35709" y="1193832"/>
              <a:ext cx="328396" cy="180444"/>
            </a:xfrm>
            <a:custGeom>
              <a:avLst/>
              <a:gdLst/>
              <a:ahLst/>
              <a:cxnLst/>
              <a:rect l="l" t="t" r="r" b="b"/>
              <a:pathLst>
                <a:path w="10228" h="5620" extrusionOk="0">
                  <a:moveTo>
                    <a:pt x="0" y="0"/>
                  </a:moveTo>
                  <a:lnTo>
                    <a:pt x="0" y="5620"/>
                  </a:lnTo>
                  <a:lnTo>
                    <a:pt x="7418" y="5620"/>
                  </a:lnTo>
                  <a:cubicBezTo>
                    <a:pt x="8966" y="5620"/>
                    <a:pt x="10216" y="4370"/>
                    <a:pt x="10228" y="2822"/>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35709" y="1602843"/>
              <a:ext cx="328396" cy="180476"/>
            </a:xfrm>
            <a:custGeom>
              <a:avLst/>
              <a:gdLst/>
              <a:ahLst/>
              <a:cxnLst/>
              <a:rect l="l" t="t" r="r" b="b"/>
              <a:pathLst>
                <a:path w="10228" h="5621" extrusionOk="0">
                  <a:moveTo>
                    <a:pt x="0" y="1"/>
                  </a:moveTo>
                  <a:lnTo>
                    <a:pt x="0" y="5621"/>
                  </a:lnTo>
                  <a:lnTo>
                    <a:pt x="7418" y="5621"/>
                  </a:lnTo>
                  <a:cubicBezTo>
                    <a:pt x="8966" y="5621"/>
                    <a:pt x="10216" y="4370"/>
                    <a:pt x="10228" y="2823"/>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35709" y="2011885"/>
              <a:ext cx="328396" cy="180476"/>
            </a:xfrm>
            <a:custGeom>
              <a:avLst/>
              <a:gdLst/>
              <a:ahLst/>
              <a:cxnLst/>
              <a:rect l="l" t="t" r="r" b="b"/>
              <a:pathLst>
                <a:path w="10228" h="5621" extrusionOk="0">
                  <a:moveTo>
                    <a:pt x="0" y="0"/>
                  </a:moveTo>
                  <a:lnTo>
                    <a:pt x="0" y="5620"/>
                  </a:lnTo>
                  <a:lnTo>
                    <a:pt x="7418" y="5620"/>
                  </a:lnTo>
                  <a:cubicBezTo>
                    <a:pt x="8966" y="5620"/>
                    <a:pt x="10216" y="4370"/>
                    <a:pt x="10228" y="2822"/>
                  </a:cubicBezTo>
                  <a:cubicBezTo>
                    <a:pt x="10228" y="1251"/>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35709" y="2421666"/>
              <a:ext cx="328396" cy="180091"/>
            </a:xfrm>
            <a:custGeom>
              <a:avLst/>
              <a:gdLst/>
              <a:ahLst/>
              <a:cxnLst/>
              <a:rect l="l" t="t" r="r" b="b"/>
              <a:pathLst>
                <a:path w="10228" h="5609" extrusionOk="0">
                  <a:moveTo>
                    <a:pt x="0" y="1"/>
                  </a:moveTo>
                  <a:lnTo>
                    <a:pt x="0" y="5609"/>
                  </a:lnTo>
                  <a:lnTo>
                    <a:pt x="7418" y="5609"/>
                  </a:lnTo>
                  <a:cubicBezTo>
                    <a:pt x="8966" y="5609"/>
                    <a:pt x="10216" y="4347"/>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5709" y="2830709"/>
              <a:ext cx="328396" cy="180091"/>
            </a:xfrm>
            <a:custGeom>
              <a:avLst/>
              <a:gdLst/>
              <a:ahLst/>
              <a:cxnLst/>
              <a:rect l="l" t="t" r="r" b="b"/>
              <a:pathLst>
                <a:path w="10228" h="5609" extrusionOk="0">
                  <a:moveTo>
                    <a:pt x="0" y="1"/>
                  </a:moveTo>
                  <a:lnTo>
                    <a:pt x="0" y="5608"/>
                  </a:lnTo>
                  <a:lnTo>
                    <a:pt x="7418" y="5608"/>
                  </a:lnTo>
                  <a:cubicBezTo>
                    <a:pt x="8966" y="5608"/>
                    <a:pt x="10216" y="4346"/>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35709" y="3239751"/>
              <a:ext cx="328396" cy="180091"/>
            </a:xfrm>
            <a:custGeom>
              <a:avLst/>
              <a:gdLst/>
              <a:ahLst/>
              <a:cxnLst/>
              <a:rect l="l" t="t" r="r" b="b"/>
              <a:pathLst>
                <a:path w="10228" h="5609" extrusionOk="0">
                  <a:moveTo>
                    <a:pt x="0" y="0"/>
                  </a:moveTo>
                  <a:lnTo>
                    <a:pt x="0" y="5608"/>
                  </a:lnTo>
                  <a:lnTo>
                    <a:pt x="7418" y="5608"/>
                  </a:lnTo>
                  <a:cubicBezTo>
                    <a:pt x="8966" y="5608"/>
                    <a:pt x="10216" y="4346"/>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5709" y="3648761"/>
              <a:ext cx="328396" cy="180091"/>
            </a:xfrm>
            <a:custGeom>
              <a:avLst/>
              <a:gdLst/>
              <a:ahLst/>
              <a:cxnLst/>
              <a:rect l="l" t="t" r="r" b="b"/>
              <a:pathLst>
                <a:path w="10228" h="5609" extrusionOk="0">
                  <a:moveTo>
                    <a:pt x="0" y="1"/>
                  </a:moveTo>
                  <a:lnTo>
                    <a:pt x="0" y="5609"/>
                  </a:lnTo>
                  <a:lnTo>
                    <a:pt x="7418" y="5609"/>
                  </a:lnTo>
                  <a:cubicBezTo>
                    <a:pt x="8966" y="5609"/>
                    <a:pt x="10216" y="4359"/>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35709" y="4057804"/>
              <a:ext cx="328396" cy="180091"/>
            </a:xfrm>
            <a:custGeom>
              <a:avLst/>
              <a:gdLst/>
              <a:ahLst/>
              <a:cxnLst/>
              <a:rect l="l" t="t" r="r" b="b"/>
              <a:pathLst>
                <a:path w="10228" h="5609" extrusionOk="0">
                  <a:moveTo>
                    <a:pt x="0" y="1"/>
                  </a:moveTo>
                  <a:lnTo>
                    <a:pt x="0" y="5608"/>
                  </a:lnTo>
                  <a:lnTo>
                    <a:pt x="7418" y="5608"/>
                  </a:lnTo>
                  <a:cubicBezTo>
                    <a:pt x="8966" y="5608"/>
                    <a:pt x="10216" y="4358"/>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5709" y="4466846"/>
              <a:ext cx="328396" cy="180091"/>
            </a:xfrm>
            <a:custGeom>
              <a:avLst/>
              <a:gdLst/>
              <a:ahLst/>
              <a:cxnLst/>
              <a:rect l="l" t="t" r="r" b="b"/>
              <a:pathLst>
                <a:path w="10228" h="5609" extrusionOk="0">
                  <a:moveTo>
                    <a:pt x="0" y="0"/>
                  </a:moveTo>
                  <a:lnTo>
                    <a:pt x="0" y="5608"/>
                  </a:lnTo>
                  <a:lnTo>
                    <a:pt x="7418" y="5608"/>
                  </a:lnTo>
                  <a:cubicBezTo>
                    <a:pt x="8966" y="5608"/>
                    <a:pt x="10216" y="4358"/>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2"/>
          <p:cNvSpPr/>
          <p:nvPr/>
        </p:nvSpPr>
        <p:spPr>
          <a:xfrm>
            <a:off x="176210" y="216722"/>
            <a:ext cx="8474036" cy="4703620"/>
          </a:xfrm>
          <a:custGeom>
            <a:avLst/>
            <a:gdLst/>
            <a:ahLst/>
            <a:cxnLst/>
            <a:rect l="l" t="t" r="r" b="b"/>
            <a:pathLst>
              <a:path w="263927" h="146496" extrusionOk="0">
                <a:moveTo>
                  <a:pt x="3680" y="1"/>
                </a:moveTo>
                <a:cubicBezTo>
                  <a:pt x="1644" y="108"/>
                  <a:pt x="1" y="1763"/>
                  <a:pt x="1" y="3787"/>
                </a:cubicBezTo>
                <a:lnTo>
                  <a:pt x="1" y="15777"/>
                </a:lnTo>
                <a:cubicBezTo>
                  <a:pt x="287" y="15717"/>
                  <a:pt x="572" y="15693"/>
                  <a:pt x="858" y="15693"/>
                </a:cubicBezTo>
                <a:cubicBezTo>
                  <a:pt x="899" y="15692"/>
                  <a:pt x="941" y="15692"/>
                  <a:pt x="982" y="15692"/>
                </a:cubicBezTo>
                <a:cubicBezTo>
                  <a:pt x="3560" y="15692"/>
                  <a:pt x="5764" y="17878"/>
                  <a:pt x="5799" y="20468"/>
                </a:cubicBezTo>
                <a:cubicBezTo>
                  <a:pt x="5823" y="23147"/>
                  <a:pt x="3656" y="25325"/>
                  <a:pt x="977" y="25325"/>
                </a:cubicBezTo>
                <a:cubicBezTo>
                  <a:pt x="644" y="25325"/>
                  <a:pt x="322" y="25302"/>
                  <a:pt x="1" y="25230"/>
                </a:cubicBezTo>
                <a:lnTo>
                  <a:pt x="1" y="28504"/>
                </a:lnTo>
                <a:cubicBezTo>
                  <a:pt x="287" y="28445"/>
                  <a:pt x="572" y="28409"/>
                  <a:pt x="858" y="28409"/>
                </a:cubicBezTo>
                <a:cubicBezTo>
                  <a:pt x="893" y="28408"/>
                  <a:pt x="928" y="28408"/>
                  <a:pt x="962" y="28408"/>
                </a:cubicBezTo>
                <a:cubicBezTo>
                  <a:pt x="3549" y="28408"/>
                  <a:pt x="5764" y="30587"/>
                  <a:pt x="5799" y="33184"/>
                </a:cubicBezTo>
                <a:cubicBezTo>
                  <a:pt x="5823" y="35862"/>
                  <a:pt x="3656" y="38053"/>
                  <a:pt x="977" y="38053"/>
                </a:cubicBezTo>
                <a:cubicBezTo>
                  <a:pt x="644" y="38053"/>
                  <a:pt x="322" y="38029"/>
                  <a:pt x="1" y="37946"/>
                </a:cubicBezTo>
                <a:lnTo>
                  <a:pt x="1" y="41220"/>
                </a:lnTo>
                <a:cubicBezTo>
                  <a:pt x="287" y="41161"/>
                  <a:pt x="572" y="41137"/>
                  <a:pt x="858" y="41137"/>
                </a:cubicBezTo>
                <a:cubicBezTo>
                  <a:pt x="893" y="41136"/>
                  <a:pt x="928" y="41136"/>
                  <a:pt x="962" y="41136"/>
                </a:cubicBezTo>
                <a:cubicBezTo>
                  <a:pt x="3549" y="41136"/>
                  <a:pt x="5764" y="43315"/>
                  <a:pt x="5799" y="45911"/>
                </a:cubicBezTo>
                <a:cubicBezTo>
                  <a:pt x="5823" y="48590"/>
                  <a:pt x="3656" y="50781"/>
                  <a:pt x="977" y="50781"/>
                </a:cubicBezTo>
                <a:cubicBezTo>
                  <a:pt x="644" y="50781"/>
                  <a:pt x="322" y="50745"/>
                  <a:pt x="1" y="50674"/>
                </a:cubicBezTo>
                <a:lnTo>
                  <a:pt x="1" y="53948"/>
                </a:lnTo>
                <a:cubicBezTo>
                  <a:pt x="287" y="53888"/>
                  <a:pt x="572" y="53865"/>
                  <a:pt x="858" y="53865"/>
                </a:cubicBezTo>
                <a:cubicBezTo>
                  <a:pt x="893" y="53864"/>
                  <a:pt x="928" y="53863"/>
                  <a:pt x="962" y="53863"/>
                </a:cubicBezTo>
                <a:cubicBezTo>
                  <a:pt x="3549" y="53863"/>
                  <a:pt x="5764" y="56043"/>
                  <a:pt x="5799" y="58639"/>
                </a:cubicBezTo>
                <a:cubicBezTo>
                  <a:pt x="5823" y="61318"/>
                  <a:pt x="3656" y="63509"/>
                  <a:pt x="977" y="63509"/>
                </a:cubicBezTo>
                <a:cubicBezTo>
                  <a:pt x="644" y="63509"/>
                  <a:pt x="322" y="63473"/>
                  <a:pt x="1" y="63402"/>
                </a:cubicBezTo>
                <a:lnTo>
                  <a:pt x="1" y="66676"/>
                </a:lnTo>
                <a:cubicBezTo>
                  <a:pt x="287" y="66616"/>
                  <a:pt x="572" y="66592"/>
                  <a:pt x="858" y="66592"/>
                </a:cubicBezTo>
                <a:cubicBezTo>
                  <a:pt x="893" y="66592"/>
                  <a:pt x="928" y="66591"/>
                  <a:pt x="962" y="66591"/>
                </a:cubicBezTo>
                <a:cubicBezTo>
                  <a:pt x="3549" y="66591"/>
                  <a:pt x="5764" y="68770"/>
                  <a:pt x="5799" y="71367"/>
                </a:cubicBezTo>
                <a:cubicBezTo>
                  <a:pt x="5823" y="74046"/>
                  <a:pt x="3656" y="76225"/>
                  <a:pt x="977" y="76225"/>
                </a:cubicBezTo>
                <a:cubicBezTo>
                  <a:pt x="644" y="76225"/>
                  <a:pt x="322" y="76201"/>
                  <a:pt x="1" y="76129"/>
                </a:cubicBezTo>
                <a:lnTo>
                  <a:pt x="1" y="79403"/>
                </a:lnTo>
                <a:cubicBezTo>
                  <a:pt x="287" y="79344"/>
                  <a:pt x="572" y="79308"/>
                  <a:pt x="858" y="79308"/>
                </a:cubicBezTo>
                <a:cubicBezTo>
                  <a:pt x="893" y="79307"/>
                  <a:pt x="928" y="79307"/>
                  <a:pt x="962" y="79307"/>
                </a:cubicBezTo>
                <a:cubicBezTo>
                  <a:pt x="3549" y="79307"/>
                  <a:pt x="5764" y="81486"/>
                  <a:pt x="5799" y="84095"/>
                </a:cubicBezTo>
                <a:cubicBezTo>
                  <a:pt x="5823" y="86773"/>
                  <a:pt x="3656" y="88952"/>
                  <a:pt x="977" y="88952"/>
                </a:cubicBezTo>
                <a:cubicBezTo>
                  <a:pt x="644" y="88952"/>
                  <a:pt x="322" y="88928"/>
                  <a:pt x="1" y="88857"/>
                </a:cubicBezTo>
                <a:lnTo>
                  <a:pt x="1" y="92131"/>
                </a:lnTo>
                <a:cubicBezTo>
                  <a:pt x="287" y="92072"/>
                  <a:pt x="572" y="92036"/>
                  <a:pt x="858" y="92036"/>
                </a:cubicBezTo>
                <a:cubicBezTo>
                  <a:pt x="893" y="92035"/>
                  <a:pt x="928" y="92035"/>
                  <a:pt x="962" y="92035"/>
                </a:cubicBezTo>
                <a:cubicBezTo>
                  <a:pt x="3549" y="92035"/>
                  <a:pt x="5764" y="94214"/>
                  <a:pt x="5799" y="96810"/>
                </a:cubicBezTo>
                <a:cubicBezTo>
                  <a:pt x="5823" y="99489"/>
                  <a:pt x="3656" y="101680"/>
                  <a:pt x="977" y="101680"/>
                </a:cubicBezTo>
                <a:cubicBezTo>
                  <a:pt x="644" y="101680"/>
                  <a:pt x="322" y="101656"/>
                  <a:pt x="1" y="101573"/>
                </a:cubicBezTo>
                <a:lnTo>
                  <a:pt x="1" y="104847"/>
                </a:lnTo>
                <a:cubicBezTo>
                  <a:pt x="287" y="104788"/>
                  <a:pt x="572" y="104764"/>
                  <a:pt x="858" y="104764"/>
                </a:cubicBezTo>
                <a:cubicBezTo>
                  <a:pt x="893" y="104763"/>
                  <a:pt x="928" y="104763"/>
                  <a:pt x="962" y="104763"/>
                </a:cubicBezTo>
                <a:cubicBezTo>
                  <a:pt x="3549" y="104763"/>
                  <a:pt x="5764" y="106942"/>
                  <a:pt x="5799" y="109538"/>
                </a:cubicBezTo>
                <a:cubicBezTo>
                  <a:pt x="5823" y="112217"/>
                  <a:pt x="3656" y="114408"/>
                  <a:pt x="977" y="114408"/>
                </a:cubicBezTo>
                <a:cubicBezTo>
                  <a:pt x="644" y="114408"/>
                  <a:pt x="322" y="114372"/>
                  <a:pt x="1" y="114301"/>
                </a:cubicBezTo>
                <a:lnTo>
                  <a:pt x="1" y="117575"/>
                </a:lnTo>
                <a:cubicBezTo>
                  <a:pt x="287" y="117515"/>
                  <a:pt x="572" y="117491"/>
                  <a:pt x="858" y="117491"/>
                </a:cubicBezTo>
                <a:cubicBezTo>
                  <a:pt x="893" y="117491"/>
                  <a:pt x="928" y="117490"/>
                  <a:pt x="962" y="117490"/>
                </a:cubicBezTo>
                <a:cubicBezTo>
                  <a:pt x="3549" y="117490"/>
                  <a:pt x="5764" y="119669"/>
                  <a:pt x="5799" y="122266"/>
                </a:cubicBezTo>
                <a:cubicBezTo>
                  <a:pt x="5823" y="124945"/>
                  <a:pt x="3656" y="127124"/>
                  <a:pt x="977" y="127124"/>
                </a:cubicBezTo>
                <a:cubicBezTo>
                  <a:pt x="644" y="127124"/>
                  <a:pt x="322" y="127100"/>
                  <a:pt x="1" y="127028"/>
                </a:cubicBezTo>
                <a:lnTo>
                  <a:pt x="1" y="130303"/>
                </a:lnTo>
                <a:cubicBezTo>
                  <a:pt x="287" y="130243"/>
                  <a:pt x="572" y="130207"/>
                  <a:pt x="858" y="130207"/>
                </a:cubicBezTo>
                <a:cubicBezTo>
                  <a:pt x="893" y="130207"/>
                  <a:pt x="928" y="130206"/>
                  <a:pt x="962" y="130206"/>
                </a:cubicBezTo>
                <a:cubicBezTo>
                  <a:pt x="3549" y="130206"/>
                  <a:pt x="5764" y="132385"/>
                  <a:pt x="5799" y="134994"/>
                </a:cubicBezTo>
                <a:cubicBezTo>
                  <a:pt x="5823" y="137673"/>
                  <a:pt x="3656" y="139851"/>
                  <a:pt x="977" y="139851"/>
                </a:cubicBezTo>
                <a:cubicBezTo>
                  <a:pt x="644" y="139851"/>
                  <a:pt x="322" y="139828"/>
                  <a:pt x="1" y="139756"/>
                </a:cubicBezTo>
                <a:lnTo>
                  <a:pt x="1" y="142816"/>
                </a:lnTo>
                <a:cubicBezTo>
                  <a:pt x="1" y="144840"/>
                  <a:pt x="1644" y="146495"/>
                  <a:pt x="3680" y="146495"/>
                </a:cubicBezTo>
                <a:lnTo>
                  <a:pt x="260248" y="146495"/>
                </a:lnTo>
                <a:cubicBezTo>
                  <a:pt x="262272" y="146495"/>
                  <a:pt x="263927" y="144852"/>
                  <a:pt x="263927" y="142816"/>
                </a:cubicBezTo>
                <a:lnTo>
                  <a:pt x="263927" y="3680"/>
                </a:lnTo>
                <a:cubicBezTo>
                  <a:pt x="263927" y="1656"/>
                  <a:pt x="262284" y="1"/>
                  <a:pt x="260248" y="1"/>
                </a:cubicBezTo>
                <a:close/>
              </a:path>
            </a:pathLst>
          </a:custGeom>
          <a:solidFill>
            <a:srgbClr val="FFFFFF"/>
          </a:solidFill>
          <a:ln>
            <a:noFill/>
          </a:ln>
          <a:effectLst>
            <a:outerShdw blurRad="114300" dist="762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txBox="1">
            <a:spLocks noGrp="1"/>
          </p:cNvSpPr>
          <p:nvPr>
            <p:ph type="ctrTitle"/>
          </p:nvPr>
        </p:nvSpPr>
        <p:spPr>
          <a:xfrm>
            <a:off x="720000" y="1670288"/>
            <a:ext cx="4883100" cy="14616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4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45" name="Google Shape;45;p2"/>
          <p:cNvSpPr txBox="1">
            <a:spLocks noGrp="1"/>
          </p:cNvSpPr>
          <p:nvPr>
            <p:ph type="subTitle" idx="1"/>
          </p:nvPr>
        </p:nvSpPr>
        <p:spPr>
          <a:xfrm>
            <a:off x="720000" y="3058300"/>
            <a:ext cx="4883100" cy="41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6" name="Google Shape;46;p2"/>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47" name="Google Shape;47;p2"/>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48" name="Google Shape;48;p2"/>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49" name="Google Shape;49;p2"/>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50" name="Google Shape;50;p2"/>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653484" y="3349461"/>
            <a:ext cx="1768064" cy="1389613"/>
          </a:xfrm>
          <a:custGeom>
            <a:avLst/>
            <a:gdLst/>
            <a:ahLst/>
            <a:cxnLst/>
            <a:rect l="l" t="t" r="r" b="b"/>
            <a:pathLst>
              <a:path w="55067" h="43280" extrusionOk="0">
                <a:moveTo>
                  <a:pt x="0" y="0"/>
                </a:moveTo>
                <a:lnTo>
                  <a:pt x="0" y="43279"/>
                </a:lnTo>
                <a:lnTo>
                  <a:pt x="55067" y="43279"/>
                </a:lnTo>
                <a:lnTo>
                  <a:pt x="550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a:off x="6535363" y="3556934"/>
            <a:ext cx="396454" cy="872114"/>
            <a:chOff x="6535363" y="3556934"/>
            <a:chExt cx="396454" cy="872114"/>
          </a:xfrm>
        </p:grpSpPr>
        <p:sp>
          <p:nvSpPr>
            <p:cNvPr id="53" name="Google Shape;53;p2"/>
            <p:cNvSpPr/>
            <p:nvPr/>
          </p:nvSpPr>
          <p:spPr>
            <a:xfrm>
              <a:off x="6871745" y="3556934"/>
              <a:ext cx="60073" cy="57890"/>
            </a:xfrm>
            <a:custGeom>
              <a:avLst/>
              <a:gdLst/>
              <a:ahLst/>
              <a:cxnLst/>
              <a:rect l="l" t="t" r="r" b="b"/>
              <a:pathLst>
                <a:path w="1871" h="1803" extrusionOk="0">
                  <a:moveTo>
                    <a:pt x="924" y="1"/>
                  </a:moveTo>
                  <a:cubicBezTo>
                    <a:pt x="462" y="1"/>
                    <a:pt x="59" y="360"/>
                    <a:pt x="37" y="849"/>
                  </a:cubicBezTo>
                  <a:cubicBezTo>
                    <a:pt x="1" y="1337"/>
                    <a:pt x="382" y="1765"/>
                    <a:pt x="882" y="1801"/>
                  </a:cubicBezTo>
                  <a:cubicBezTo>
                    <a:pt x="897" y="1802"/>
                    <a:pt x="912" y="1802"/>
                    <a:pt x="927" y="1802"/>
                  </a:cubicBezTo>
                  <a:cubicBezTo>
                    <a:pt x="1418" y="1802"/>
                    <a:pt x="1811" y="1429"/>
                    <a:pt x="1834" y="944"/>
                  </a:cubicBezTo>
                  <a:cubicBezTo>
                    <a:pt x="1870" y="456"/>
                    <a:pt x="1489" y="27"/>
                    <a:pt x="989" y="3"/>
                  </a:cubicBezTo>
                  <a:cubicBezTo>
                    <a:pt x="967" y="2"/>
                    <a:pt x="945" y="1"/>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871745" y="3760362"/>
              <a:ext cx="60073" cy="57858"/>
            </a:xfrm>
            <a:custGeom>
              <a:avLst/>
              <a:gdLst/>
              <a:ahLst/>
              <a:cxnLst/>
              <a:rect l="l" t="t" r="r" b="b"/>
              <a:pathLst>
                <a:path w="1871" h="1802" extrusionOk="0">
                  <a:moveTo>
                    <a:pt x="944" y="0"/>
                  </a:moveTo>
                  <a:cubicBezTo>
                    <a:pt x="474" y="0"/>
                    <a:pt x="60" y="362"/>
                    <a:pt x="37" y="847"/>
                  </a:cubicBezTo>
                  <a:cubicBezTo>
                    <a:pt x="1" y="1347"/>
                    <a:pt x="382" y="1775"/>
                    <a:pt x="882" y="1799"/>
                  </a:cubicBezTo>
                  <a:cubicBezTo>
                    <a:pt x="904" y="1801"/>
                    <a:pt x="925" y="1801"/>
                    <a:pt x="946" y="1801"/>
                  </a:cubicBezTo>
                  <a:cubicBezTo>
                    <a:pt x="1428" y="1801"/>
                    <a:pt x="1812" y="1421"/>
                    <a:pt x="1834" y="954"/>
                  </a:cubicBezTo>
                  <a:cubicBezTo>
                    <a:pt x="1870" y="466"/>
                    <a:pt x="1477" y="25"/>
                    <a:pt x="989" y="1"/>
                  </a:cubicBezTo>
                  <a:cubicBezTo>
                    <a:pt x="974" y="1"/>
                    <a:pt x="959" y="0"/>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71745" y="3964079"/>
              <a:ext cx="60073" cy="57858"/>
            </a:xfrm>
            <a:custGeom>
              <a:avLst/>
              <a:gdLst/>
              <a:ahLst/>
              <a:cxnLst/>
              <a:rect l="l" t="t" r="r" b="b"/>
              <a:pathLst>
                <a:path w="1871" h="1802" extrusionOk="0">
                  <a:moveTo>
                    <a:pt x="924" y="0"/>
                  </a:moveTo>
                  <a:cubicBezTo>
                    <a:pt x="462" y="0"/>
                    <a:pt x="59" y="359"/>
                    <a:pt x="37" y="848"/>
                  </a:cubicBezTo>
                  <a:cubicBezTo>
                    <a:pt x="1" y="1336"/>
                    <a:pt x="382" y="1765"/>
                    <a:pt x="882" y="1800"/>
                  </a:cubicBezTo>
                  <a:cubicBezTo>
                    <a:pt x="897" y="1801"/>
                    <a:pt x="912" y="1801"/>
                    <a:pt x="927" y="1801"/>
                  </a:cubicBezTo>
                  <a:cubicBezTo>
                    <a:pt x="1418" y="1801"/>
                    <a:pt x="1811" y="1429"/>
                    <a:pt x="1834" y="955"/>
                  </a:cubicBezTo>
                  <a:cubicBezTo>
                    <a:pt x="1870" y="455"/>
                    <a:pt x="1489" y="26"/>
                    <a:pt x="989" y="2"/>
                  </a:cubicBezTo>
                  <a:cubicBezTo>
                    <a:pt x="967" y="1"/>
                    <a:pt x="945" y="0"/>
                    <a:pt x="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871745" y="4167474"/>
              <a:ext cx="60073" cy="57858"/>
            </a:xfrm>
            <a:custGeom>
              <a:avLst/>
              <a:gdLst/>
              <a:ahLst/>
              <a:cxnLst/>
              <a:rect l="l" t="t" r="r" b="b"/>
              <a:pathLst>
                <a:path w="1871" h="1802" extrusionOk="0">
                  <a:moveTo>
                    <a:pt x="944" y="0"/>
                  </a:moveTo>
                  <a:cubicBezTo>
                    <a:pt x="474" y="0"/>
                    <a:pt x="60" y="362"/>
                    <a:pt x="37" y="847"/>
                  </a:cubicBezTo>
                  <a:cubicBezTo>
                    <a:pt x="1" y="1347"/>
                    <a:pt x="382" y="1776"/>
                    <a:pt x="882" y="1799"/>
                  </a:cubicBezTo>
                  <a:cubicBezTo>
                    <a:pt x="904" y="1801"/>
                    <a:pt x="925" y="1802"/>
                    <a:pt x="946" y="1802"/>
                  </a:cubicBezTo>
                  <a:cubicBezTo>
                    <a:pt x="1428" y="1802"/>
                    <a:pt x="1812" y="1421"/>
                    <a:pt x="1834" y="954"/>
                  </a:cubicBezTo>
                  <a:cubicBezTo>
                    <a:pt x="1870" y="466"/>
                    <a:pt x="1489" y="37"/>
                    <a:pt x="989" y="2"/>
                  </a:cubicBezTo>
                  <a:cubicBezTo>
                    <a:pt x="974" y="1"/>
                    <a:pt x="959" y="0"/>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871745" y="4371191"/>
              <a:ext cx="60073" cy="57858"/>
            </a:xfrm>
            <a:custGeom>
              <a:avLst/>
              <a:gdLst/>
              <a:ahLst/>
              <a:cxnLst/>
              <a:rect l="l" t="t" r="r" b="b"/>
              <a:pathLst>
                <a:path w="1871" h="1802" extrusionOk="0">
                  <a:moveTo>
                    <a:pt x="924" y="0"/>
                  </a:moveTo>
                  <a:cubicBezTo>
                    <a:pt x="462" y="0"/>
                    <a:pt x="59" y="359"/>
                    <a:pt x="37" y="848"/>
                  </a:cubicBezTo>
                  <a:cubicBezTo>
                    <a:pt x="1" y="1336"/>
                    <a:pt x="382" y="1765"/>
                    <a:pt x="882" y="1800"/>
                  </a:cubicBezTo>
                  <a:cubicBezTo>
                    <a:pt x="897" y="1801"/>
                    <a:pt x="912" y="1801"/>
                    <a:pt x="927" y="1801"/>
                  </a:cubicBezTo>
                  <a:cubicBezTo>
                    <a:pt x="1418" y="1801"/>
                    <a:pt x="1811" y="1429"/>
                    <a:pt x="1834" y="955"/>
                  </a:cubicBezTo>
                  <a:cubicBezTo>
                    <a:pt x="1870" y="455"/>
                    <a:pt x="1489" y="26"/>
                    <a:pt x="989" y="3"/>
                  </a:cubicBezTo>
                  <a:cubicBezTo>
                    <a:pt x="967" y="1"/>
                    <a:pt x="945" y="0"/>
                    <a:pt x="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03570" y="3556934"/>
              <a:ext cx="60041" cy="57890"/>
            </a:xfrm>
            <a:custGeom>
              <a:avLst/>
              <a:gdLst/>
              <a:ahLst/>
              <a:cxnLst/>
              <a:rect l="l" t="t" r="r" b="b"/>
              <a:pathLst>
                <a:path w="1870" h="1803" extrusionOk="0">
                  <a:moveTo>
                    <a:pt x="923" y="1"/>
                  </a:moveTo>
                  <a:cubicBezTo>
                    <a:pt x="462" y="1"/>
                    <a:pt x="59" y="360"/>
                    <a:pt x="36" y="849"/>
                  </a:cubicBezTo>
                  <a:cubicBezTo>
                    <a:pt x="0" y="1337"/>
                    <a:pt x="381" y="1765"/>
                    <a:pt x="881" y="1801"/>
                  </a:cubicBezTo>
                  <a:cubicBezTo>
                    <a:pt x="896" y="1802"/>
                    <a:pt x="911" y="1802"/>
                    <a:pt x="927" y="1802"/>
                  </a:cubicBezTo>
                  <a:cubicBezTo>
                    <a:pt x="1418" y="1802"/>
                    <a:pt x="1811" y="1429"/>
                    <a:pt x="1834" y="944"/>
                  </a:cubicBezTo>
                  <a:cubicBezTo>
                    <a:pt x="1869" y="456"/>
                    <a:pt x="1488" y="27"/>
                    <a:pt x="988" y="3"/>
                  </a:cubicBezTo>
                  <a:cubicBezTo>
                    <a:pt x="966" y="2"/>
                    <a:pt x="945" y="1"/>
                    <a:pt x="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03570" y="3760362"/>
              <a:ext cx="60041" cy="57858"/>
            </a:xfrm>
            <a:custGeom>
              <a:avLst/>
              <a:gdLst/>
              <a:ahLst/>
              <a:cxnLst/>
              <a:rect l="l" t="t" r="r" b="b"/>
              <a:pathLst>
                <a:path w="1870" h="1802" extrusionOk="0">
                  <a:moveTo>
                    <a:pt x="944" y="0"/>
                  </a:moveTo>
                  <a:cubicBezTo>
                    <a:pt x="474" y="0"/>
                    <a:pt x="59" y="362"/>
                    <a:pt x="36" y="847"/>
                  </a:cubicBezTo>
                  <a:cubicBezTo>
                    <a:pt x="0" y="1347"/>
                    <a:pt x="381" y="1775"/>
                    <a:pt x="881" y="1799"/>
                  </a:cubicBezTo>
                  <a:cubicBezTo>
                    <a:pt x="903" y="1801"/>
                    <a:pt x="924" y="1801"/>
                    <a:pt x="946" y="1801"/>
                  </a:cubicBezTo>
                  <a:cubicBezTo>
                    <a:pt x="1428" y="1801"/>
                    <a:pt x="1811" y="1421"/>
                    <a:pt x="1834" y="954"/>
                  </a:cubicBezTo>
                  <a:cubicBezTo>
                    <a:pt x="1869" y="466"/>
                    <a:pt x="1488" y="37"/>
                    <a:pt x="988" y="1"/>
                  </a:cubicBezTo>
                  <a:cubicBezTo>
                    <a:pt x="973" y="1"/>
                    <a:pt x="958" y="0"/>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703570" y="3964079"/>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2" y="1801"/>
                    <a:pt x="927" y="1801"/>
                  </a:cubicBezTo>
                  <a:cubicBezTo>
                    <a:pt x="1418" y="1801"/>
                    <a:pt x="1811" y="1429"/>
                    <a:pt x="1834" y="955"/>
                  </a:cubicBezTo>
                  <a:cubicBezTo>
                    <a:pt x="1869" y="455"/>
                    <a:pt x="1488" y="26"/>
                    <a:pt x="988" y="2"/>
                  </a:cubicBezTo>
                  <a:cubicBezTo>
                    <a:pt x="966" y="1"/>
                    <a:pt x="945"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703570" y="4167474"/>
              <a:ext cx="60041" cy="57858"/>
            </a:xfrm>
            <a:custGeom>
              <a:avLst/>
              <a:gdLst/>
              <a:ahLst/>
              <a:cxnLst/>
              <a:rect l="l" t="t" r="r" b="b"/>
              <a:pathLst>
                <a:path w="1870" h="1802" extrusionOk="0">
                  <a:moveTo>
                    <a:pt x="944" y="0"/>
                  </a:moveTo>
                  <a:cubicBezTo>
                    <a:pt x="474" y="0"/>
                    <a:pt x="59" y="362"/>
                    <a:pt x="36" y="847"/>
                  </a:cubicBezTo>
                  <a:cubicBezTo>
                    <a:pt x="0" y="1347"/>
                    <a:pt x="381" y="1776"/>
                    <a:pt x="881" y="1799"/>
                  </a:cubicBezTo>
                  <a:cubicBezTo>
                    <a:pt x="903" y="1801"/>
                    <a:pt x="924" y="1802"/>
                    <a:pt x="946" y="1802"/>
                  </a:cubicBezTo>
                  <a:cubicBezTo>
                    <a:pt x="1428" y="1802"/>
                    <a:pt x="1811" y="1421"/>
                    <a:pt x="1834" y="954"/>
                  </a:cubicBezTo>
                  <a:cubicBezTo>
                    <a:pt x="1869" y="466"/>
                    <a:pt x="1488" y="37"/>
                    <a:pt x="988" y="2"/>
                  </a:cubicBezTo>
                  <a:cubicBezTo>
                    <a:pt x="973" y="1"/>
                    <a:pt x="958" y="0"/>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703570" y="4371191"/>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2" y="1801"/>
                    <a:pt x="927" y="1801"/>
                  </a:cubicBezTo>
                  <a:cubicBezTo>
                    <a:pt x="1418" y="1801"/>
                    <a:pt x="1811" y="1429"/>
                    <a:pt x="1834" y="955"/>
                  </a:cubicBezTo>
                  <a:cubicBezTo>
                    <a:pt x="1869" y="455"/>
                    <a:pt x="1488" y="26"/>
                    <a:pt x="988" y="3"/>
                  </a:cubicBezTo>
                  <a:cubicBezTo>
                    <a:pt x="966" y="1"/>
                    <a:pt x="945"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535363" y="3556934"/>
              <a:ext cx="60041" cy="57890"/>
            </a:xfrm>
            <a:custGeom>
              <a:avLst/>
              <a:gdLst/>
              <a:ahLst/>
              <a:cxnLst/>
              <a:rect l="l" t="t" r="r" b="b"/>
              <a:pathLst>
                <a:path w="1870" h="1803" extrusionOk="0">
                  <a:moveTo>
                    <a:pt x="923" y="1"/>
                  </a:moveTo>
                  <a:cubicBezTo>
                    <a:pt x="462" y="1"/>
                    <a:pt x="59" y="360"/>
                    <a:pt x="36" y="849"/>
                  </a:cubicBezTo>
                  <a:cubicBezTo>
                    <a:pt x="0" y="1337"/>
                    <a:pt x="381" y="1765"/>
                    <a:pt x="881" y="1801"/>
                  </a:cubicBezTo>
                  <a:cubicBezTo>
                    <a:pt x="896" y="1802"/>
                    <a:pt x="910" y="1802"/>
                    <a:pt x="925" y="1802"/>
                  </a:cubicBezTo>
                  <a:cubicBezTo>
                    <a:pt x="1395" y="1802"/>
                    <a:pt x="1811" y="1429"/>
                    <a:pt x="1834" y="944"/>
                  </a:cubicBezTo>
                  <a:cubicBezTo>
                    <a:pt x="1870" y="456"/>
                    <a:pt x="1489" y="27"/>
                    <a:pt x="989" y="3"/>
                  </a:cubicBezTo>
                  <a:cubicBezTo>
                    <a:pt x="967" y="2"/>
                    <a:pt x="945" y="1"/>
                    <a:pt x="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535363" y="3760362"/>
              <a:ext cx="60041" cy="57858"/>
            </a:xfrm>
            <a:custGeom>
              <a:avLst/>
              <a:gdLst/>
              <a:ahLst/>
              <a:cxnLst/>
              <a:rect l="l" t="t" r="r" b="b"/>
              <a:pathLst>
                <a:path w="1870" h="1802" extrusionOk="0">
                  <a:moveTo>
                    <a:pt x="944" y="0"/>
                  </a:moveTo>
                  <a:cubicBezTo>
                    <a:pt x="474" y="0"/>
                    <a:pt x="59" y="362"/>
                    <a:pt x="36" y="847"/>
                  </a:cubicBezTo>
                  <a:cubicBezTo>
                    <a:pt x="0" y="1347"/>
                    <a:pt x="381" y="1775"/>
                    <a:pt x="881" y="1799"/>
                  </a:cubicBezTo>
                  <a:cubicBezTo>
                    <a:pt x="902" y="1801"/>
                    <a:pt x="923" y="1801"/>
                    <a:pt x="943" y="1801"/>
                  </a:cubicBezTo>
                  <a:cubicBezTo>
                    <a:pt x="1406" y="1801"/>
                    <a:pt x="1811" y="1421"/>
                    <a:pt x="1834" y="954"/>
                  </a:cubicBezTo>
                  <a:cubicBezTo>
                    <a:pt x="1870" y="466"/>
                    <a:pt x="1489" y="37"/>
                    <a:pt x="989" y="1"/>
                  </a:cubicBezTo>
                  <a:cubicBezTo>
                    <a:pt x="974" y="1"/>
                    <a:pt x="959" y="0"/>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535363" y="3964079"/>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0" y="1801"/>
                    <a:pt x="925" y="1801"/>
                  </a:cubicBezTo>
                  <a:cubicBezTo>
                    <a:pt x="1395" y="1801"/>
                    <a:pt x="1811" y="1429"/>
                    <a:pt x="1834" y="955"/>
                  </a:cubicBezTo>
                  <a:cubicBezTo>
                    <a:pt x="1870" y="455"/>
                    <a:pt x="1489" y="26"/>
                    <a:pt x="989" y="2"/>
                  </a:cubicBezTo>
                  <a:cubicBezTo>
                    <a:pt x="967" y="1"/>
                    <a:pt x="945"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535363" y="4167474"/>
              <a:ext cx="60041" cy="57858"/>
            </a:xfrm>
            <a:custGeom>
              <a:avLst/>
              <a:gdLst/>
              <a:ahLst/>
              <a:cxnLst/>
              <a:rect l="l" t="t" r="r" b="b"/>
              <a:pathLst>
                <a:path w="1870" h="1802" extrusionOk="0">
                  <a:moveTo>
                    <a:pt x="944" y="0"/>
                  </a:moveTo>
                  <a:cubicBezTo>
                    <a:pt x="474" y="0"/>
                    <a:pt x="59" y="362"/>
                    <a:pt x="36" y="847"/>
                  </a:cubicBezTo>
                  <a:cubicBezTo>
                    <a:pt x="0" y="1347"/>
                    <a:pt x="381" y="1776"/>
                    <a:pt x="881" y="1799"/>
                  </a:cubicBezTo>
                  <a:cubicBezTo>
                    <a:pt x="902" y="1801"/>
                    <a:pt x="923" y="1802"/>
                    <a:pt x="943" y="1802"/>
                  </a:cubicBezTo>
                  <a:cubicBezTo>
                    <a:pt x="1406" y="1802"/>
                    <a:pt x="1811" y="1421"/>
                    <a:pt x="1834" y="954"/>
                  </a:cubicBezTo>
                  <a:cubicBezTo>
                    <a:pt x="1870" y="466"/>
                    <a:pt x="1489" y="37"/>
                    <a:pt x="989" y="2"/>
                  </a:cubicBezTo>
                  <a:cubicBezTo>
                    <a:pt x="974" y="1"/>
                    <a:pt x="959" y="0"/>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535363" y="4371191"/>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0" y="1801"/>
                    <a:pt x="925" y="1801"/>
                  </a:cubicBezTo>
                  <a:cubicBezTo>
                    <a:pt x="1395" y="1801"/>
                    <a:pt x="1811" y="1429"/>
                    <a:pt x="1834" y="955"/>
                  </a:cubicBezTo>
                  <a:cubicBezTo>
                    <a:pt x="1870" y="455"/>
                    <a:pt x="1489" y="26"/>
                    <a:pt x="989" y="3"/>
                  </a:cubicBezTo>
                  <a:cubicBezTo>
                    <a:pt x="967" y="1"/>
                    <a:pt x="945"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4285116" y="4429368"/>
            <a:ext cx="1042893" cy="313498"/>
            <a:chOff x="5342666" y="4429368"/>
            <a:chExt cx="1042893" cy="313498"/>
          </a:xfrm>
        </p:grpSpPr>
        <p:sp>
          <p:nvSpPr>
            <p:cNvPr id="69" name="Google Shape;69;p2"/>
            <p:cNvSpPr/>
            <p:nvPr/>
          </p:nvSpPr>
          <p:spPr>
            <a:xfrm>
              <a:off x="5768143" y="4429368"/>
              <a:ext cx="191939" cy="313498"/>
            </a:xfrm>
            <a:custGeom>
              <a:avLst/>
              <a:gdLst/>
              <a:ahLst/>
              <a:cxnLst/>
              <a:rect l="l" t="t" r="r" b="b"/>
              <a:pathLst>
                <a:path w="5978" h="9764" extrusionOk="0">
                  <a:moveTo>
                    <a:pt x="4882" y="0"/>
                  </a:moveTo>
                  <a:lnTo>
                    <a:pt x="0" y="4882"/>
                  </a:lnTo>
                  <a:lnTo>
                    <a:pt x="4882" y="9763"/>
                  </a:lnTo>
                  <a:lnTo>
                    <a:pt x="5977" y="8644"/>
                  </a:lnTo>
                  <a:lnTo>
                    <a:pt x="2215" y="4882"/>
                  </a:lnTo>
                  <a:lnTo>
                    <a:pt x="5977" y="1108"/>
                  </a:lnTo>
                  <a:lnTo>
                    <a:pt x="48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979148" y="4429368"/>
              <a:ext cx="192324" cy="313498"/>
            </a:xfrm>
            <a:custGeom>
              <a:avLst/>
              <a:gdLst/>
              <a:ahLst/>
              <a:cxnLst/>
              <a:rect l="l" t="t" r="r" b="b"/>
              <a:pathLst>
                <a:path w="5990" h="9764" extrusionOk="0">
                  <a:moveTo>
                    <a:pt x="4882" y="0"/>
                  </a:moveTo>
                  <a:lnTo>
                    <a:pt x="1" y="4882"/>
                  </a:lnTo>
                  <a:lnTo>
                    <a:pt x="4882" y="9763"/>
                  </a:lnTo>
                  <a:lnTo>
                    <a:pt x="5990" y="8644"/>
                  </a:lnTo>
                  <a:lnTo>
                    <a:pt x="2227" y="4882"/>
                  </a:lnTo>
                  <a:lnTo>
                    <a:pt x="5990" y="1108"/>
                  </a:lnTo>
                  <a:lnTo>
                    <a:pt x="48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192850" y="4429368"/>
              <a:ext cx="192709" cy="313498"/>
            </a:xfrm>
            <a:custGeom>
              <a:avLst/>
              <a:gdLst/>
              <a:ahLst/>
              <a:cxnLst/>
              <a:rect l="l" t="t" r="r" b="b"/>
              <a:pathLst>
                <a:path w="6002" h="9764" extrusionOk="0">
                  <a:moveTo>
                    <a:pt x="4882" y="0"/>
                  </a:moveTo>
                  <a:lnTo>
                    <a:pt x="0" y="4882"/>
                  </a:lnTo>
                  <a:lnTo>
                    <a:pt x="4882" y="9763"/>
                  </a:lnTo>
                  <a:lnTo>
                    <a:pt x="6001" y="8644"/>
                  </a:lnTo>
                  <a:lnTo>
                    <a:pt x="2215" y="4882"/>
                  </a:lnTo>
                  <a:lnTo>
                    <a:pt x="6001" y="1108"/>
                  </a:lnTo>
                  <a:lnTo>
                    <a:pt x="48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42666" y="4429368"/>
              <a:ext cx="192709" cy="313498"/>
            </a:xfrm>
            <a:custGeom>
              <a:avLst/>
              <a:gdLst/>
              <a:ahLst/>
              <a:cxnLst/>
              <a:rect l="l" t="t" r="r" b="b"/>
              <a:pathLst>
                <a:path w="6002" h="9764" extrusionOk="0">
                  <a:moveTo>
                    <a:pt x="4882" y="0"/>
                  </a:moveTo>
                  <a:lnTo>
                    <a:pt x="1" y="4882"/>
                  </a:lnTo>
                  <a:lnTo>
                    <a:pt x="4882" y="9763"/>
                  </a:lnTo>
                  <a:lnTo>
                    <a:pt x="6002" y="8644"/>
                  </a:lnTo>
                  <a:lnTo>
                    <a:pt x="2227" y="4882"/>
                  </a:lnTo>
                  <a:lnTo>
                    <a:pt x="6002" y="1108"/>
                  </a:lnTo>
                  <a:lnTo>
                    <a:pt x="48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54056" y="4429368"/>
              <a:ext cx="192709" cy="313498"/>
            </a:xfrm>
            <a:custGeom>
              <a:avLst/>
              <a:gdLst/>
              <a:ahLst/>
              <a:cxnLst/>
              <a:rect l="l" t="t" r="r" b="b"/>
              <a:pathLst>
                <a:path w="6002" h="9764" extrusionOk="0">
                  <a:moveTo>
                    <a:pt x="4883" y="0"/>
                  </a:moveTo>
                  <a:lnTo>
                    <a:pt x="1" y="4882"/>
                  </a:lnTo>
                  <a:lnTo>
                    <a:pt x="4883" y="9763"/>
                  </a:lnTo>
                  <a:lnTo>
                    <a:pt x="6002" y="8644"/>
                  </a:lnTo>
                  <a:lnTo>
                    <a:pt x="2216" y="4882"/>
                  </a:lnTo>
                  <a:lnTo>
                    <a:pt x="6002" y="110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a:off x="7787298" y="435045"/>
            <a:ext cx="634219" cy="634219"/>
          </a:xfrm>
          <a:custGeom>
            <a:avLst/>
            <a:gdLst/>
            <a:ahLst/>
            <a:cxnLst/>
            <a:rect l="l" t="t" r="r" b="b"/>
            <a:pathLst>
              <a:path w="19753" h="19753" extrusionOk="0">
                <a:moveTo>
                  <a:pt x="0" y="0"/>
                </a:moveTo>
                <a:lnTo>
                  <a:pt x="0" y="4632"/>
                </a:lnTo>
                <a:lnTo>
                  <a:pt x="15121" y="4632"/>
                </a:lnTo>
                <a:lnTo>
                  <a:pt x="15121" y="14502"/>
                </a:lnTo>
                <a:lnTo>
                  <a:pt x="15121" y="19753"/>
                </a:lnTo>
                <a:lnTo>
                  <a:pt x="19753" y="19753"/>
                </a:lnTo>
                <a:lnTo>
                  <a:pt x="19753" y="9870"/>
                </a:lnTo>
                <a:lnTo>
                  <a:pt x="19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2"/>
          <p:cNvGrpSpPr/>
          <p:nvPr/>
        </p:nvGrpSpPr>
        <p:grpSpPr>
          <a:xfrm>
            <a:off x="8329354" y="1211030"/>
            <a:ext cx="39011" cy="1320772"/>
            <a:chOff x="8329354" y="1211030"/>
            <a:chExt cx="39011" cy="1320772"/>
          </a:xfrm>
        </p:grpSpPr>
        <p:sp>
          <p:nvSpPr>
            <p:cNvPr id="76" name="Google Shape;76;p2"/>
            <p:cNvSpPr/>
            <p:nvPr/>
          </p:nvSpPr>
          <p:spPr>
            <a:xfrm>
              <a:off x="8329354" y="1211030"/>
              <a:ext cx="39011" cy="39428"/>
            </a:xfrm>
            <a:custGeom>
              <a:avLst/>
              <a:gdLst/>
              <a:ahLst/>
              <a:cxnLst/>
              <a:rect l="l" t="t" r="r" b="b"/>
              <a:pathLst>
                <a:path w="1215" h="1228" extrusionOk="0">
                  <a:moveTo>
                    <a:pt x="608" y="1"/>
                  </a:moveTo>
                  <a:cubicBezTo>
                    <a:pt x="262" y="1"/>
                    <a:pt x="0" y="287"/>
                    <a:pt x="0" y="608"/>
                  </a:cubicBezTo>
                  <a:cubicBezTo>
                    <a:pt x="0" y="941"/>
                    <a:pt x="262" y="1203"/>
                    <a:pt x="608" y="1227"/>
                  </a:cubicBezTo>
                  <a:cubicBezTo>
                    <a:pt x="953" y="1227"/>
                    <a:pt x="1215" y="941"/>
                    <a:pt x="1215" y="608"/>
                  </a:cubicBezTo>
                  <a:cubicBezTo>
                    <a:pt x="1215" y="275"/>
                    <a:pt x="941"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329354" y="1394135"/>
              <a:ext cx="39011" cy="39428"/>
            </a:xfrm>
            <a:custGeom>
              <a:avLst/>
              <a:gdLst/>
              <a:ahLst/>
              <a:cxnLst/>
              <a:rect l="l" t="t" r="r" b="b"/>
              <a:pathLst>
                <a:path w="1215" h="1228" extrusionOk="0">
                  <a:moveTo>
                    <a:pt x="608" y="1"/>
                  </a:moveTo>
                  <a:cubicBezTo>
                    <a:pt x="262" y="1"/>
                    <a:pt x="0" y="287"/>
                    <a:pt x="0" y="608"/>
                  </a:cubicBezTo>
                  <a:cubicBezTo>
                    <a:pt x="0" y="941"/>
                    <a:pt x="262" y="1227"/>
                    <a:pt x="608" y="1227"/>
                  </a:cubicBezTo>
                  <a:cubicBezTo>
                    <a:pt x="953" y="1227"/>
                    <a:pt x="1215" y="953"/>
                    <a:pt x="1215" y="608"/>
                  </a:cubicBezTo>
                  <a:cubicBezTo>
                    <a:pt x="1215" y="263"/>
                    <a:pt x="941"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329354" y="1577239"/>
              <a:ext cx="39011" cy="39043"/>
            </a:xfrm>
            <a:custGeom>
              <a:avLst/>
              <a:gdLst/>
              <a:ahLst/>
              <a:cxnLst/>
              <a:rect l="l" t="t" r="r" b="b"/>
              <a:pathLst>
                <a:path w="1215" h="1216" extrusionOk="0">
                  <a:moveTo>
                    <a:pt x="608" y="1"/>
                  </a:moveTo>
                  <a:cubicBezTo>
                    <a:pt x="262" y="1"/>
                    <a:pt x="0" y="287"/>
                    <a:pt x="0" y="608"/>
                  </a:cubicBezTo>
                  <a:cubicBezTo>
                    <a:pt x="0" y="953"/>
                    <a:pt x="262" y="1215"/>
                    <a:pt x="608" y="1215"/>
                  </a:cubicBezTo>
                  <a:cubicBezTo>
                    <a:pt x="953" y="1215"/>
                    <a:pt x="1215" y="953"/>
                    <a:pt x="1215" y="608"/>
                  </a:cubicBezTo>
                  <a:cubicBezTo>
                    <a:pt x="1215" y="263"/>
                    <a:pt x="941"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329354" y="1760375"/>
              <a:ext cx="39011" cy="39011"/>
            </a:xfrm>
            <a:custGeom>
              <a:avLst/>
              <a:gdLst/>
              <a:ahLst/>
              <a:cxnLst/>
              <a:rect l="l" t="t" r="r" b="b"/>
              <a:pathLst>
                <a:path w="1215" h="1215" extrusionOk="0">
                  <a:moveTo>
                    <a:pt x="608" y="0"/>
                  </a:moveTo>
                  <a:cubicBezTo>
                    <a:pt x="262" y="0"/>
                    <a:pt x="0" y="274"/>
                    <a:pt x="0" y="607"/>
                  </a:cubicBezTo>
                  <a:cubicBezTo>
                    <a:pt x="0" y="953"/>
                    <a:pt x="262" y="1214"/>
                    <a:pt x="608" y="1214"/>
                  </a:cubicBezTo>
                  <a:cubicBezTo>
                    <a:pt x="953" y="1214"/>
                    <a:pt x="1215" y="929"/>
                    <a:pt x="1215" y="607"/>
                  </a:cubicBezTo>
                  <a:cubicBezTo>
                    <a:pt x="1215" y="262"/>
                    <a:pt x="941"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329354" y="1943832"/>
              <a:ext cx="39011" cy="39043"/>
            </a:xfrm>
            <a:custGeom>
              <a:avLst/>
              <a:gdLst/>
              <a:ahLst/>
              <a:cxnLst/>
              <a:rect l="l" t="t" r="r" b="b"/>
              <a:pathLst>
                <a:path w="1215" h="1216" extrusionOk="0">
                  <a:moveTo>
                    <a:pt x="608" y="1"/>
                  </a:moveTo>
                  <a:cubicBezTo>
                    <a:pt x="262" y="1"/>
                    <a:pt x="0" y="275"/>
                    <a:pt x="0" y="608"/>
                  </a:cubicBezTo>
                  <a:cubicBezTo>
                    <a:pt x="0" y="930"/>
                    <a:pt x="262" y="1204"/>
                    <a:pt x="608" y="1215"/>
                  </a:cubicBezTo>
                  <a:cubicBezTo>
                    <a:pt x="953" y="1215"/>
                    <a:pt x="1215" y="930"/>
                    <a:pt x="1215" y="608"/>
                  </a:cubicBezTo>
                  <a:cubicBezTo>
                    <a:pt x="1215" y="263"/>
                    <a:pt x="941"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329354" y="2126583"/>
              <a:ext cx="39011" cy="39396"/>
            </a:xfrm>
            <a:custGeom>
              <a:avLst/>
              <a:gdLst/>
              <a:ahLst/>
              <a:cxnLst/>
              <a:rect l="l" t="t" r="r" b="b"/>
              <a:pathLst>
                <a:path w="1215" h="1227" extrusionOk="0">
                  <a:moveTo>
                    <a:pt x="608" y="0"/>
                  </a:moveTo>
                  <a:cubicBezTo>
                    <a:pt x="262" y="0"/>
                    <a:pt x="0" y="286"/>
                    <a:pt x="0" y="619"/>
                  </a:cubicBezTo>
                  <a:cubicBezTo>
                    <a:pt x="0" y="941"/>
                    <a:pt x="262" y="1227"/>
                    <a:pt x="608" y="1227"/>
                  </a:cubicBezTo>
                  <a:cubicBezTo>
                    <a:pt x="953" y="1227"/>
                    <a:pt x="1215" y="941"/>
                    <a:pt x="1215" y="619"/>
                  </a:cubicBezTo>
                  <a:cubicBezTo>
                    <a:pt x="1215" y="274"/>
                    <a:pt x="941"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329354" y="2309688"/>
              <a:ext cx="39011" cy="39396"/>
            </a:xfrm>
            <a:custGeom>
              <a:avLst/>
              <a:gdLst/>
              <a:ahLst/>
              <a:cxnLst/>
              <a:rect l="l" t="t" r="r" b="b"/>
              <a:pathLst>
                <a:path w="1215" h="1227" extrusionOk="0">
                  <a:moveTo>
                    <a:pt x="608" y="0"/>
                  </a:moveTo>
                  <a:cubicBezTo>
                    <a:pt x="262" y="0"/>
                    <a:pt x="0" y="286"/>
                    <a:pt x="0" y="607"/>
                  </a:cubicBezTo>
                  <a:cubicBezTo>
                    <a:pt x="0" y="953"/>
                    <a:pt x="262" y="1227"/>
                    <a:pt x="608" y="1227"/>
                  </a:cubicBezTo>
                  <a:cubicBezTo>
                    <a:pt x="953" y="1227"/>
                    <a:pt x="1215" y="953"/>
                    <a:pt x="1215" y="607"/>
                  </a:cubicBezTo>
                  <a:cubicBezTo>
                    <a:pt x="1215" y="274"/>
                    <a:pt x="941"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329354" y="2492792"/>
              <a:ext cx="39011" cy="39011"/>
            </a:xfrm>
            <a:custGeom>
              <a:avLst/>
              <a:gdLst/>
              <a:ahLst/>
              <a:cxnLst/>
              <a:rect l="l" t="t" r="r" b="b"/>
              <a:pathLst>
                <a:path w="1215" h="1215" extrusionOk="0">
                  <a:moveTo>
                    <a:pt x="608" y="0"/>
                  </a:moveTo>
                  <a:cubicBezTo>
                    <a:pt x="262" y="0"/>
                    <a:pt x="0" y="286"/>
                    <a:pt x="0" y="608"/>
                  </a:cubicBezTo>
                  <a:cubicBezTo>
                    <a:pt x="0" y="953"/>
                    <a:pt x="262" y="1215"/>
                    <a:pt x="608" y="1215"/>
                  </a:cubicBezTo>
                  <a:cubicBezTo>
                    <a:pt x="953" y="1215"/>
                    <a:pt x="1215" y="941"/>
                    <a:pt x="1215" y="608"/>
                  </a:cubicBezTo>
                  <a:cubicBezTo>
                    <a:pt x="1215" y="262"/>
                    <a:pt x="941"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2"/>
          <p:cNvSpPr/>
          <p:nvPr/>
        </p:nvSpPr>
        <p:spPr>
          <a:xfrm>
            <a:off x="812659" y="4510579"/>
            <a:ext cx="725597" cy="185838"/>
          </a:xfrm>
          <a:custGeom>
            <a:avLst/>
            <a:gdLst/>
            <a:ahLst/>
            <a:cxnLst/>
            <a:rect l="l" t="t" r="r" b="b"/>
            <a:pathLst>
              <a:path w="22599" h="5788" extrusionOk="0">
                <a:moveTo>
                  <a:pt x="0" y="1"/>
                </a:moveTo>
                <a:lnTo>
                  <a:pt x="0" y="5787"/>
                </a:lnTo>
                <a:lnTo>
                  <a:pt x="22598" y="5787"/>
                </a:lnTo>
                <a:lnTo>
                  <a:pt x="22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510395" y="443457"/>
            <a:ext cx="240100" cy="419388"/>
          </a:xfrm>
          <a:custGeom>
            <a:avLst/>
            <a:gdLst/>
            <a:ahLst/>
            <a:cxnLst/>
            <a:rect l="l" t="t" r="r" b="b"/>
            <a:pathLst>
              <a:path w="7478" h="13062" extrusionOk="0">
                <a:moveTo>
                  <a:pt x="1" y="0"/>
                </a:moveTo>
                <a:lnTo>
                  <a:pt x="1" y="13061"/>
                </a:lnTo>
                <a:lnTo>
                  <a:pt x="7478" y="652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979415" y="443457"/>
            <a:ext cx="240485" cy="419388"/>
          </a:xfrm>
          <a:custGeom>
            <a:avLst/>
            <a:gdLst/>
            <a:ahLst/>
            <a:cxnLst/>
            <a:rect l="l" t="t" r="r" b="b"/>
            <a:pathLst>
              <a:path w="7490" h="13062" extrusionOk="0">
                <a:moveTo>
                  <a:pt x="1" y="0"/>
                </a:moveTo>
                <a:lnTo>
                  <a:pt x="1" y="13061"/>
                </a:lnTo>
                <a:lnTo>
                  <a:pt x="7490" y="652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471392" y="443457"/>
            <a:ext cx="240485" cy="419388"/>
          </a:xfrm>
          <a:custGeom>
            <a:avLst/>
            <a:gdLst/>
            <a:ahLst/>
            <a:cxnLst/>
            <a:rect l="l" t="t" r="r" b="b"/>
            <a:pathLst>
              <a:path w="7490" h="13062" extrusionOk="0">
                <a:moveTo>
                  <a:pt x="1" y="0"/>
                </a:moveTo>
                <a:lnTo>
                  <a:pt x="1" y="13061"/>
                </a:lnTo>
                <a:lnTo>
                  <a:pt x="7490" y="652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12639" y="1019129"/>
            <a:ext cx="2937868" cy="160216"/>
          </a:xfrm>
          <a:custGeom>
            <a:avLst/>
            <a:gdLst/>
            <a:ahLst/>
            <a:cxnLst/>
            <a:rect l="l" t="t" r="r" b="b"/>
            <a:pathLst>
              <a:path w="91501" h="4990" extrusionOk="0">
                <a:moveTo>
                  <a:pt x="1" y="1"/>
                </a:moveTo>
                <a:lnTo>
                  <a:pt x="1" y="4990"/>
                </a:lnTo>
                <a:lnTo>
                  <a:pt x="91501" y="4990"/>
                </a:lnTo>
                <a:lnTo>
                  <a:pt x="915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758850" y="1148550"/>
            <a:ext cx="2213400" cy="1959850"/>
          </a:xfrm>
          <a:custGeom>
            <a:avLst/>
            <a:gdLst/>
            <a:ahLst/>
            <a:cxnLst/>
            <a:rect l="l" t="t" r="r" b="b"/>
            <a:pathLst>
              <a:path w="88536" h="78394" extrusionOk="0">
                <a:moveTo>
                  <a:pt x="33419" y="0"/>
                </a:moveTo>
                <a:cubicBezTo>
                  <a:pt x="21486" y="0"/>
                  <a:pt x="9535" y="4228"/>
                  <a:pt x="1" y="12755"/>
                </a:cubicBezTo>
                <a:lnTo>
                  <a:pt x="917" y="13779"/>
                </a:lnTo>
                <a:cubicBezTo>
                  <a:pt x="10196" y="5490"/>
                  <a:pt x="21819" y="1379"/>
                  <a:pt x="33424" y="1379"/>
                </a:cubicBezTo>
                <a:cubicBezTo>
                  <a:pt x="45958" y="1379"/>
                  <a:pt x="58471" y="6175"/>
                  <a:pt x="67985" y="15684"/>
                </a:cubicBezTo>
                <a:cubicBezTo>
                  <a:pt x="84535" y="32245"/>
                  <a:pt x="87023" y="58284"/>
                  <a:pt x="73915" y="77620"/>
                </a:cubicBezTo>
                <a:lnTo>
                  <a:pt x="75058" y="78394"/>
                </a:lnTo>
                <a:cubicBezTo>
                  <a:pt x="88536" y="58510"/>
                  <a:pt x="85976" y="31721"/>
                  <a:pt x="68962" y="14719"/>
                </a:cubicBezTo>
                <a:cubicBezTo>
                  <a:pt x="59185" y="4937"/>
                  <a:pt x="46313" y="0"/>
                  <a:pt x="33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920475" y="1146225"/>
            <a:ext cx="297675" cy="297100"/>
          </a:xfrm>
          <a:custGeom>
            <a:avLst/>
            <a:gdLst/>
            <a:ahLst/>
            <a:cxnLst/>
            <a:rect l="l" t="t" r="r" b="b"/>
            <a:pathLst>
              <a:path w="11907" h="11884" extrusionOk="0">
                <a:moveTo>
                  <a:pt x="5954" y="1"/>
                </a:moveTo>
                <a:cubicBezTo>
                  <a:pt x="2656" y="1"/>
                  <a:pt x="1" y="2656"/>
                  <a:pt x="1" y="5942"/>
                </a:cubicBezTo>
                <a:cubicBezTo>
                  <a:pt x="1" y="9216"/>
                  <a:pt x="2656" y="11883"/>
                  <a:pt x="5954" y="11883"/>
                </a:cubicBezTo>
                <a:cubicBezTo>
                  <a:pt x="9240" y="11883"/>
                  <a:pt x="11907" y="9216"/>
                  <a:pt x="11883" y="5942"/>
                </a:cubicBezTo>
                <a:cubicBezTo>
                  <a:pt x="11883" y="2668"/>
                  <a:pt x="9240" y="1"/>
                  <a:pt x="5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1_1_1_1_1_1_1">
    <p:spTree>
      <p:nvGrpSpPr>
        <p:cNvPr id="1" name="Shape 2207"/>
        <p:cNvGrpSpPr/>
        <p:nvPr/>
      </p:nvGrpSpPr>
      <p:grpSpPr>
        <a:xfrm>
          <a:off x="0" y="0"/>
          <a:ext cx="0" cy="0"/>
          <a:chOff x="0" y="0"/>
          <a:chExt cx="0" cy="0"/>
        </a:xfrm>
      </p:grpSpPr>
      <p:sp>
        <p:nvSpPr>
          <p:cNvPr id="2208" name="Google Shape;2208;p26"/>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8585853" y="1331057"/>
            <a:ext cx="532535" cy="638426"/>
          </a:xfrm>
          <a:custGeom>
            <a:avLst/>
            <a:gdLst/>
            <a:ahLst/>
            <a:cxnLst/>
            <a:rect l="l" t="t" r="r" b="b"/>
            <a:pathLst>
              <a:path w="16586" h="19884" extrusionOk="0">
                <a:moveTo>
                  <a:pt x="0" y="1"/>
                </a:moveTo>
                <a:lnTo>
                  <a:pt x="0" y="19884"/>
                </a:lnTo>
                <a:lnTo>
                  <a:pt x="9466" y="19884"/>
                </a:lnTo>
                <a:cubicBezTo>
                  <a:pt x="13395" y="19884"/>
                  <a:pt x="16586" y="16705"/>
                  <a:pt x="16586" y="12776"/>
                </a:cubicBezTo>
                <a:lnTo>
                  <a:pt x="16586" y="7120"/>
                </a:lnTo>
                <a:cubicBezTo>
                  <a:pt x="16586" y="3191"/>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8585853" y="414757"/>
            <a:ext cx="532535" cy="638426"/>
          </a:xfrm>
          <a:custGeom>
            <a:avLst/>
            <a:gdLst/>
            <a:ahLst/>
            <a:cxnLst/>
            <a:rect l="l" t="t" r="r" b="b"/>
            <a:pathLst>
              <a:path w="16586" h="19884" extrusionOk="0">
                <a:moveTo>
                  <a:pt x="0" y="0"/>
                </a:moveTo>
                <a:lnTo>
                  <a:pt x="0" y="19884"/>
                </a:lnTo>
                <a:lnTo>
                  <a:pt x="9466" y="19884"/>
                </a:lnTo>
                <a:cubicBezTo>
                  <a:pt x="13395" y="19884"/>
                  <a:pt x="16586" y="16693"/>
                  <a:pt x="16586" y="12764"/>
                </a:cubicBezTo>
                <a:lnTo>
                  <a:pt x="16586" y="7108"/>
                </a:lnTo>
                <a:cubicBezTo>
                  <a:pt x="16586" y="3179"/>
                  <a:pt x="13395" y="0"/>
                  <a:pt x="9466"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214" name="Google Shape;2214;p26"/>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2215" name="Google Shape;2215;p26"/>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216" name="Google Shape;2216;p26"/>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217" name="Google Shape;2217;p26"/>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8" name="Google Shape;2218;p26"/>
          <p:cNvGrpSpPr/>
          <p:nvPr/>
        </p:nvGrpSpPr>
        <p:grpSpPr>
          <a:xfrm>
            <a:off x="176201" y="216722"/>
            <a:ext cx="8474088" cy="4703620"/>
            <a:chOff x="176201" y="216722"/>
            <a:chExt cx="8474088" cy="4703620"/>
          </a:xfrm>
        </p:grpSpPr>
        <p:sp>
          <p:nvSpPr>
            <p:cNvPr id="2219" name="Google Shape;2219;p26"/>
            <p:cNvSpPr/>
            <p:nvPr/>
          </p:nvSpPr>
          <p:spPr>
            <a:xfrm>
              <a:off x="176210" y="216722"/>
              <a:ext cx="8474036" cy="4703620"/>
            </a:xfrm>
            <a:custGeom>
              <a:avLst/>
              <a:gdLst/>
              <a:ahLst/>
              <a:cxnLst/>
              <a:rect l="l" t="t" r="r" b="b"/>
              <a:pathLst>
                <a:path w="263927" h="146496" extrusionOk="0">
                  <a:moveTo>
                    <a:pt x="3680" y="1"/>
                  </a:moveTo>
                  <a:cubicBezTo>
                    <a:pt x="1644" y="108"/>
                    <a:pt x="1" y="1763"/>
                    <a:pt x="1" y="3787"/>
                  </a:cubicBezTo>
                  <a:lnTo>
                    <a:pt x="1" y="15777"/>
                  </a:lnTo>
                  <a:cubicBezTo>
                    <a:pt x="287" y="15717"/>
                    <a:pt x="572" y="15693"/>
                    <a:pt x="858" y="15693"/>
                  </a:cubicBezTo>
                  <a:cubicBezTo>
                    <a:pt x="899" y="15692"/>
                    <a:pt x="941" y="15692"/>
                    <a:pt x="982" y="15692"/>
                  </a:cubicBezTo>
                  <a:cubicBezTo>
                    <a:pt x="3560" y="15692"/>
                    <a:pt x="5764" y="17878"/>
                    <a:pt x="5799" y="20468"/>
                  </a:cubicBezTo>
                  <a:cubicBezTo>
                    <a:pt x="5823" y="23147"/>
                    <a:pt x="3656" y="25325"/>
                    <a:pt x="977" y="25325"/>
                  </a:cubicBezTo>
                  <a:cubicBezTo>
                    <a:pt x="644" y="25325"/>
                    <a:pt x="322" y="25302"/>
                    <a:pt x="1" y="25230"/>
                  </a:cubicBezTo>
                  <a:lnTo>
                    <a:pt x="1" y="28504"/>
                  </a:lnTo>
                  <a:cubicBezTo>
                    <a:pt x="287" y="28445"/>
                    <a:pt x="572" y="28409"/>
                    <a:pt x="858" y="28409"/>
                  </a:cubicBezTo>
                  <a:cubicBezTo>
                    <a:pt x="893" y="28408"/>
                    <a:pt x="928" y="28408"/>
                    <a:pt x="962" y="28408"/>
                  </a:cubicBezTo>
                  <a:cubicBezTo>
                    <a:pt x="3549" y="28408"/>
                    <a:pt x="5764" y="30587"/>
                    <a:pt x="5799" y="33184"/>
                  </a:cubicBezTo>
                  <a:cubicBezTo>
                    <a:pt x="5823" y="35862"/>
                    <a:pt x="3656" y="38053"/>
                    <a:pt x="977" y="38053"/>
                  </a:cubicBezTo>
                  <a:cubicBezTo>
                    <a:pt x="644" y="38053"/>
                    <a:pt x="322" y="38029"/>
                    <a:pt x="1" y="37946"/>
                  </a:cubicBezTo>
                  <a:lnTo>
                    <a:pt x="1" y="41220"/>
                  </a:lnTo>
                  <a:cubicBezTo>
                    <a:pt x="287" y="41161"/>
                    <a:pt x="572" y="41137"/>
                    <a:pt x="858" y="41137"/>
                  </a:cubicBezTo>
                  <a:cubicBezTo>
                    <a:pt x="893" y="41136"/>
                    <a:pt x="928" y="41136"/>
                    <a:pt x="962" y="41136"/>
                  </a:cubicBezTo>
                  <a:cubicBezTo>
                    <a:pt x="3549" y="41136"/>
                    <a:pt x="5764" y="43315"/>
                    <a:pt x="5799" y="45911"/>
                  </a:cubicBezTo>
                  <a:cubicBezTo>
                    <a:pt x="5823" y="48590"/>
                    <a:pt x="3656" y="50781"/>
                    <a:pt x="977" y="50781"/>
                  </a:cubicBezTo>
                  <a:cubicBezTo>
                    <a:pt x="644" y="50781"/>
                    <a:pt x="322" y="50745"/>
                    <a:pt x="1" y="50674"/>
                  </a:cubicBezTo>
                  <a:lnTo>
                    <a:pt x="1" y="53948"/>
                  </a:lnTo>
                  <a:cubicBezTo>
                    <a:pt x="287" y="53888"/>
                    <a:pt x="572" y="53865"/>
                    <a:pt x="858" y="53865"/>
                  </a:cubicBezTo>
                  <a:cubicBezTo>
                    <a:pt x="893" y="53864"/>
                    <a:pt x="928" y="53863"/>
                    <a:pt x="962" y="53863"/>
                  </a:cubicBezTo>
                  <a:cubicBezTo>
                    <a:pt x="3549" y="53863"/>
                    <a:pt x="5764" y="56043"/>
                    <a:pt x="5799" y="58639"/>
                  </a:cubicBezTo>
                  <a:cubicBezTo>
                    <a:pt x="5823" y="61318"/>
                    <a:pt x="3656" y="63509"/>
                    <a:pt x="977" y="63509"/>
                  </a:cubicBezTo>
                  <a:cubicBezTo>
                    <a:pt x="644" y="63509"/>
                    <a:pt x="322" y="63473"/>
                    <a:pt x="1" y="63402"/>
                  </a:cubicBezTo>
                  <a:lnTo>
                    <a:pt x="1" y="66676"/>
                  </a:lnTo>
                  <a:cubicBezTo>
                    <a:pt x="287" y="66616"/>
                    <a:pt x="572" y="66592"/>
                    <a:pt x="858" y="66592"/>
                  </a:cubicBezTo>
                  <a:cubicBezTo>
                    <a:pt x="893" y="66592"/>
                    <a:pt x="928" y="66591"/>
                    <a:pt x="962" y="66591"/>
                  </a:cubicBezTo>
                  <a:cubicBezTo>
                    <a:pt x="3549" y="66591"/>
                    <a:pt x="5764" y="68770"/>
                    <a:pt x="5799" y="71367"/>
                  </a:cubicBezTo>
                  <a:cubicBezTo>
                    <a:pt x="5823" y="74046"/>
                    <a:pt x="3656" y="76225"/>
                    <a:pt x="977" y="76225"/>
                  </a:cubicBezTo>
                  <a:cubicBezTo>
                    <a:pt x="644" y="76225"/>
                    <a:pt x="322" y="76201"/>
                    <a:pt x="1" y="76129"/>
                  </a:cubicBezTo>
                  <a:lnTo>
                    <a:pt x="1" y="79403"/>
                  </a:lnTo>
                  <a:cubicBezTo>
                    <a:pt x="287" y="79344"/>
                    <a:pt x="572" y="79308"/>
                    <a:pt x="858" y="79308"/>
                  </a:cubicBezTo>
                  <a:cubicBezTo>
                    <a:pt x="893" y="79307"/>
                    <a:pt x="928" y="79307"/>
                    <a:pt x="962" y="79307"/>
                  </a:cubicBezTo>
                  <a:cubicBezTo>
                    <a:pt x="3549" y="79307"/>
                    <a:pt x="5764" y="81486"/>
                    <a:pt x="5799" y="84095"/>
                  </a:cubicBezTo>
                  <a:cubicBezTo>
                    <a:pt x="5823" y="86773"/>
                    <a:pt x="3656" y="88952"/>
                    <a:pt x="977" y="88952"/>
                  </a:cubicBezTo>
                  <a:cubicBezTo>
                    <a:pt x="644" y="88952"/>
                    <a:pt x="322" y="88928"/>
                    <a:pt x="1" y="88857"/>
                  </a:cubicBezTo>
                  <a:lnTo>
                    <a:pt x="1" y="92131"/>
                  </a:lnTo>
                  <a:cubicBezTo>
                    <a:pt x="287" y="92072"/>
                    <a:pt x="572" y="92036"/>
                    <a:pt x="858" y="92036"/>
                  </a:cubicBezTo>
                  <a:cubicBezTo>
                    <a:pt x="893" y="92035"/>
                    <a:pt x="928" y="92035"/>
                    <a:pt x="962" y="92035"/>
                  </a:cubicBezTo>
                  <a:cubicBezTo>
                    <a:pt x="3549" y="92035"/>
                    <a:pt x="5764" y="94214"/>
                    <a:pt x="5799" y="96810"/>
                  </a:cubicBezTo>
                  <a:cubicBezTo>
                    <a:pt x="5823" y="99489"/>
                    <a:pt x="3656" y="101680"/>
                    <a:pt x="977" y="101680"/>
                  </a:cubicBezTo>
                  <a:cubicBezTo>
                    <a:pt x="644" y="101680"/>
                    <a:pt x="322" y="101656"/>
                    <a:pt x="1" y="101573"/>
                  </a:cubicBezTo>
                  <a:lnTo>
                    <a:pt x="1" y="104847"/>
                  </a:lnTo>
                  <a:cubicBezTo>
                    <a:pt x="287" y="104788"/>
                    <a:pt x="572" y="104764"/>
                    <a:pt x="858" y="104764"/>
                  </a:cubicBezTo>
                  <a:cubicBezTo>
                    <a:pt x="893" y="104763"/>
                    <a:pt x="928" y="104763"/>
                    <a:pt x="962" y="104763"/>
                  </a:cubicBezTo>
                  <a:cubicBezTo>
                    <a:pt x="3549" y="104763"/>
                    <a:pt x="5764" y="106942"/>
                    <a:pt x="5799" y="109538"/>
                  </a:cubicBezTo>
                  <a:cubicBezTo>
                    <a:pt x="5823" y="112217"/>
                    <a:pt x="3656" y="114408"/>
                    <a:pt x="977" y="114408"/>
                  </a:cubicBezTo>
                  <a:cubicBezTo>
                    <a:pt x="644" y="114408"/>
                    <a:pt x="322" y="114372"/>
                    <a:pt x="1" y="114301"/>
                  </a:cubicBezTo>
                  <a:lnTo>
                    <a:pt x="1" y="117575"/>
                  </a:lnTo>
                  <a:cubicBezTo>
                    <a:pt x="287" y="117515"/>
                    <a:pt x="572" y="117491"/>
                    <a:pt x="858" y="117491"/>
                  </a:cubicBezTo>
                  <a:cubicBezTo>
                    <a:pt x="893" y="117491"/>
                    <a:pt x="928" y="117490"/>
                    <a:pt x="962" y="117490"/>
                  </a:cubicBezTo>
                  <a:cubicBezTo>
                    <a:pt x="3549" y="117490"/>
                    <a:pt x="5764" y="119669"/>
                    <a:pt x="5799" y="122266"/>
                  </a:cubicBezTo>
                  <a:cubicBezTo>
                    <a:pt x="5823" y="124945"/>
                    <a:pt x="3656" y="127124"/>
                    <a:pt x="977" y="127124"/>
                  </a:cubicBezTo>
                  <a:cubicBezTo>
                    <a:pt x="644" y="127124"/>
                    <a:pt x="322" y="127100"/>
                    <a:pt x="1" y="127028"/>
                  </a:cubicBezTo>
                  <a:lnTo>
                    <a:pt x="1" y="130303"/>
                  </a:lnTo>
                  <a:cubicBezTo>
                    <a:pt x="287" y="130243"/>
                    <a:pt x="572" y="130207"/>
                    <a:pt x="858" y="130207"/>
                  </a:cubicBezTo>
                  <a:cubicBezTo>
                    <a:pt x="893" y="130207"/>
                    <a:pt x="928" y="130206"/>
                    <a:pt x="962" y="130206"/>
                  </a:cubicBezTo>
                  <a:cubicBezTo>
                    <a:pt x="3549" y="130206"/>
                    <a:pt x="5764" y="132385"/>
                    <a:pt x="5799" y="134994"/>
                  </a:cubicBezTo>
                  <a:cubicBezTo>
                    <a:pt x="5823" y="137673"/>
                    <a:pt x="3656" y="139851"/>
                    <a:pt x="977" y="139851"/>
                  </a:cubicBezTo>
                  <a:cubicBezTo>
                    <a:pt x="644" y="139851"/>
                    <a:pt x="322" y="139828"/>
                    <a:pt x="1" y="139756"/>
                  </a:cubicBezTo>
                  <a:lnTo>
                    <a:pt x="1" y="142816"/>
                  </a:lnTo>
                  <a:cubicBezTo>
                    <a:pt x="1" y="144840"/>
                    <a:pt x="1644" y="146495"/>
                    <a:pt x="3680" y="146495"/>
                  </a:cubicBezTo>
                  <a:lnTo>
                    <a:pt x="260248" y="146495"/>
                  </a:lnTo>
                  <a:cubicBezTo>
                    <a:pt x="262272" y="146495"/>
                    <a:pt x="263927" y="144852"/>
                    <a:pt x="263927" y="142816"/>
                  </a:cubicBezTo>
                  <a:lnTo>
                    <a:pt x="263927" y="3680"/>
                  </a:lnTo>
                  <a:cubicBezTo>
                    <a:pt x="263927" y="1656"/>
                    <a:pt x="262284" y="1"/>
                    <a:pt x="26024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0" name="Google Shape;2220;p26"/>
            <p:cNvGrpSpPr/>
            <p:nvPr/>
          </p:nvGrpSpPr>
          <p:grpSpPr>
            <a:xfrm>
              <a:off x="176201" y="216730"/>
              <a:ext cx="8474088" cy="4700056"/>
              <a:chOff x="238125" y="874025"/>
              <a:chExt cx="7136675" cy="3958275"/>
            </a:xfrm>
          </p:grpSpPr>
          <p:sp>
            <p:nvSpPr>
              <p:cNvPr id="2221" name="Google Shape;2221;p26"/>
              <p:cNvSpPr/>
              <p:nvPr/>
            </p:nvSpPr>
            <p:spPr>
              <a:xfrm>
                <a:off x="26179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4211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6042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7873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9703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11534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13365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15195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17026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18857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20687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22518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24349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238125" y="10696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238125" y="1270075"/>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393825" y="1470825"/>
                <a:ext cx="6975525" cy="25"/>
              </a:xfrm>
              <a:custGeom>
                <a:avLst/>
                <a:gdLst/>
                <a:ahLst/>
                <a:cxnLst/>
                <a:rect l="l" t="t" r="r" b="b"/>
                <a:pathLst>
                  <a:path w="279021" h="1" fill="none" extrusionOk="0">
                    <a:moveTo>
                      <a:pt x="279020"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343975" y="1671575"/>
                <a:ext cx="7025375" cy="25"/>
              </a:xfrm>
              <a:custGeom>
                <a:avLst/>
                <a:gdLst/>
                <a:ahLst/>
                <a:cxnLst/>
                <a:rect l="l" t="t" r="r" b="b"/>
                <a:pathLst>
                  <a:path w="281015" h="1" fill="none" extrusionOk="0">
                    <a:moveTo>
                      <a:pt x="28101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343975" y="1872350"/>
                <a:ext cx="7025375" cy="25"/>
              </a:xfrm>
              <a:custGeom>
                <a:avLst/>
                <a:gdLst/>
                <a:ahLst/>
                <a:cxnLst/>
                <a:rect l="l" t="t" r="r" b="b"/>
                <a:pathLst>
                  <a:path w="281015" h="1" fill="none" extrusionOk="0">
                    <a:moveTo>
                      <a:pt x="28101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388050" y="2072775"/>
                <a:ext cx="6981300" cy="25"/>
              </a:xfrm>
              <a:custGeom>
                <a:avLst/>
                <a:gdLst/>
                <a:ahLst/>
                <a:cxnLst/>
                <a:rect l="l" t="t" r="r" b="b"/>
                <a:pathLst>
                  <a:path w="279252" h="1" fill="none" extrusionOk="0">
                    <a:moveTo>
                      <a:pt x="279251"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238125" y="22735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238125" y="3678225"/>
                <a:ext cx="7136675" cy="25"/>
              </a:xfrm>
              <a:custGeom>
                <a:avLst/>
                <a:gdLst/>
                <a:ahLst/>
                <a:cxnLst/>
                <a:rect l="l" t="t" r="r" b="b"/>
                <a:pathLst>
                  <a:path w="285467" h="1" fill="none" extrusionOk="0">
                    <a:moveTo>
                      <a:pt x="285467"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394475" y="2474300"/>
                <a:ext cx="6974875" cy="25"/>
              </a:xfrm>
              <a:custGeom>
                <a:avLst/>
                <a:gdLst/>
                <a:ahLst/>
                <a:cxnLst/>
                <a:rect l="l" t="t" r="r" b="b"/>
                <a:pathLst>
                  <a:path w="278995" h="1" fill="none" extrusionOk="0">
                    <a:moveTo>
                      <a:pt x="27899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238125" y="26747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373875" y="2875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373875" y="3076275"/>
                <a:ext cx="6995475" cy="25"/>
              </a:xfrm>
              <a:custGeom>
                <a:avLst/>
                <a:gdLst/>
                <a:ahLst/>
                <a:cxnLst/>
                <a:rect l="l" t="t" r="r" b="b"/>
                <a:pathLst>
                  <a:path w="279819" h="1" fill="none" extrusionOk="0">
                    <a:moveTo>
                      <a:pt x="279818"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238125" y="32770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394475" y="3477475"/>
                <a:ext cx="6974875" cy="25"/>
              </a:xfrm>
              <a:custGeom>
                <a:avLst/>
                <a:gdLst/>
                <a:ahLst/>
                <a:cxnLst/>
                <a:rect l="l" t="t" r="r" b="b"/>
                <a:pathLst>
                  <a:path w="278995" h="1" fill="none" extrusionOk="0">
                    <a:moveTo>
                      <a:pt x="27899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383850" y="3885750"/>
                <a:ext cx="6985500" cy="25"/>
              </a:xfrm>
              <a:custGeom>
                <a:avLst/>
                <a:gdLst/>
                <a:ahLst/>
                <a:cxnLst/>
                <a:rect l="l" t="t" r="r" b="b"/>
                <a:pathLst>
                  <a:path w="279420" h="1" fill="none" extrusionOk="0">
                    <a:moveTo>
                      <a:pt x="279419"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373875" y="4086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335925" y="4287275"/>
                <a:ext cx="7033425" cy="0"/>
              </a:xfrm>
              <a:custGeom>
                <a:avLst/>
                <a:gdLst/>
                <a:ahLst/>
                <a:cxnLst/>
                <a:rect l="l" t="t" r="r" b="b"/>
                <a:pathLst>
                  <a:path w="281337" fill="none" extrusionOk="0">
                    <a:moveTo>
                      <a:pt x="281336"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389650" y="4487700"/>
                <a:ext cx="6979700" cy="25"/>
              </a:xfrm>
              <a:custGeom>
                <a:avLst/>
                <a:gdLst/>
                <a:ahLst/>
                <a:cxnLst/>
                <a:rect l="l" t="t" r="r" b="b"/>
                <a:pathLst>
                  <a:path w="279188" h="1" fill="none" extrusionOk="0">
                    <a:moveTo>
                      <a:pt x="279187"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238125" y="4688450"/>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4994925" y="874025"/>
                <a:ext cx="25" cy="3958275"/>
              </a:xfrm>
              <a:custGeom>
                <a:avLst/>
                <a:gdLst/>
                <a:ahLst/>
                <a:cxnLst/>
                <a:rect l="l" t="t" r="r" b="b"/>
                <a:pathLst>
                  <a:path w="1" h="158331" fill="none" extrusionOk="0">
                    <a:moveTo>
                      <a:pt x="1" y="158331"/>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51780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53610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55441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57272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59102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60933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62764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64594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66425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68255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70086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71917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27958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29789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31620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33450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35281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37112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38942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40773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42604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44434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46265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48096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8" name="Google Shape;2278;p26"/>
          <p:cNvGrpSpPr/>
          <p:nvPr/>
        </p:nvGrpSpPr>
        <p:grpSpPr>
          <a:xfrm>
            <a:off x="-59509" y="784790"/>
            <a:ext cx="328396" cy="3862147"/>
            <a:chOff x="-135709" y="784790"/>
            <a:chExt cx="328396" cy="3862147"/>
          </a:xfrm>
        </p:grpSpPr>
        <p:sp>
          <p:nvSpPr>
            <p:cNvPr id="2279" name="Google Shape;2279;p26"/>
            <p:cNvSpPr/>
            <p:nvPr/>
          </p:nvSpPr>
          <p:spPr>
            <a:xfrm>
              <a:off x="-135709" y="784790"/>
              <a:ext cx="328396" cy="180476"/>
            </a:xfrm>
            <a:custGeom>
              <a:avLst/>
              <a:gdLst/>
              <a:ahLst/>
              <a:cxnLst/>
              <a:rect l="l" t="t" r="r" b="b"/>
              <a:pathLst>
                <a:path w="10228" h="5621" extrusionOk="0">
                  <a:moveTo>
                    <a:pt x="0" y="1"/>
                  </a:moveTo>
                  <a:lnTo>
                    <a:pt x="0" y="5620"/>
                  </a:lnTo>
                  <a:lnTo>
                    <a:pt x="7418" y="5620"/>
                  </a:lnTo>
                  <a:cubicBezTo>
                    <a:pt x="8966" y="5620"/>
                    <a:pt x="10216" y="4370"/>
                    <a:pt x="10228" y="2822"/>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135709" y="1193832"/>
              <a:ext cx="328396" cy="180444"/>
            </a:xfrm>
            <a:custGeom>
              <a:avLst/>
              <a:gdLst/>
              <a:ahLst/>
              <a:cxnLst/>
              <a:rect l="l" t="t" r="r" b="b"/>
              <a:pathLst>
                <a:path w="10228" h="5620" extrusionOk="0">
                  <a:moveTo>
                    <a:pt x="0" y="0"/>
                  </a:moveTo>
                  <a:lnTo>
                    <a:pt x="0" y="5620"/>
                  </a:lnTo>
                  <a:lnTo>
                    <a:pt x="7418" y="5620"/>
                  </a:lnTo>
                  <a:cubicBezTo>
                    <a:pt x="8966" y="5620"/>
                    <a:pt x="10216" y="4370"/>
                    <a:pt x="10228" y="2822"/>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135709" y="1602843"/>
              <a:ext cx="328396" cy="180476"/>
            </a:xfrm>
            <a:custGeom>
              <a:avLst/>
              <a:gdLst/>
              <a:ahLst/>
              <a:cxnLst/>
              <a:rect l="l" t="t" r="r" b="b"/>
              <a:pathLst>
                <a:path w="10228" h="5621" extrusionOk="0">
                  <a:moveTo>
                    <a:pt x="0" y="1"/>
                  </a:moveTo>
                  <a:lnTo>
                    <a:pt x="0" y="5621"/>
                  </a:lnTo>
                  <a:lnTo>
                    <a:pt x="7418" y="5621"/>
                  </a:lnTo>
                  <a:cubicBezTo>
                    <a:pt x="8966" y="5621"/>
                    <a:pt x="10216" y="4370"/>
                    <a:pt x="10228" y="2823"/>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135709" y="2011885"/>
              <a:ext cx="328396" cy="180476"/>
            </a:xfrm>
            <a:custGeom>
              <a:avLst/>
              <a:gdLst/>
              <a:ahLst/>
              <a:cxnLst/>
              <a:rect l="l" t="t" r="r" b="b"/>
              <a:pathLst>
                <a:path w="10228" h="5621" extrusionOk="0">
                  <a:moveTo>
                    <a:pt x="0" y="0"/>
                  </a:moveTo>
                  <a:lnTo>
                    <a:pt x="0" y="5620"/>
                  </a:lnTo>
                  <a:lnTo>
                    <a:pt x="7418" y="5620"/>
                  </a:lnTo>
                  <a:cubicBezTo>
                    <a:pt x="8966" y="5620"/>
                    <a:pt x="10216" y="4370"/>
                    <a:pt x="10228" y="2822"/>
                  </a:cubicBezTo>
                  <a:cubicBezTo>
                    <a:pt x="10228" y="1251"/>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135709" y="2421666"/>
              <a:ext cx="328396" cy="180091"/>
            </a:xfrm>
            <a:custGeom>
              <a:avLst/>
              <a:gdLst/>
              <a:ahLst/>
              <a:cxnLst/>
              <a:rect l="l" t="t" r="r" b="b"/>
              <a:pathLst>
                <a:path w="10228" h="5609" extrusionOk="0">
                  <a:moveTo>
                    <a:pt x="0" y="1"/>
                  </a:moveTo>
                  <a:lnTo>
                    <a:pt x="0" y="5609"/>
                  </a:lnTo>
                  <a:lnTo>
                    <a:pt x="7418" y="5609"/>
                  </a:lnTo>
                  <a:cubicBezTo>
                    <a:pt x="8966" y="5609"/>
                    <a:pt x="10216" y="4347"/>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135709" y="2830709"/>
              <a:ext cx="328396" cy="180091"/>
            </a:xfrm>
            <a:custGeom>
              <a:avLst/>
              <a:gdLst/>
              <a:ahLst/>
              <a:cxnLst/>
              <a:rect l="l" t="t" r="r" b="b"/>
              <a:pathLst>
                <a:path w="10228" h="5609" extrusionOk="0">
                  <a:moveTo>
                    <a:pt x="0" y="1"/>
                  </a:moveTo>
                  <a:lnTo>
                    <a:pt x="0" y="5608"/>
                  </a:lnTo>
                  <a:lnTo>
                    <a:pt x="7418" y="5608"/>
                  </a:lnTo>
                  <a:cubicBezTo>
                    <a:pt x="8966" y="5608"/>
                    <a:pt x="10216" y="4346"/>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135709" y="3239751"/>
              <a:ext cx="328396" cy="180091"/>
            </a:xfrm>
            <a:custGeom>
              <a:avLst/>
              <a:gdLst/>
              <a:ahLst/>
              <a:cxnLst/>
              <a:rect l="l" t="t" r="r" b="b"/>
              <a:pathLst>
                <a:path w="10228" h="5609" extrusionOk="0">
                  <a:moveTo>
                    <a:pt x="0" y="0"/>
                  </a:moveTo>
                  <a:lnTo>
                    <a:pt x="0" y="5608"/>
                  </a:lnTo>
                  <a:lnTo>
                    <a:pt x="7418" y="5608"/>
                  </a:lnTo>
                  <a:cubicBezTo>
                    <a:pt x="8966" y="5608"/>
                    <a:pt x="10216" y="4346"/>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135709" y="3648761"/>
              <a:ext cx="328396" cy="180091"/>
            </a:xfrm>
            <a:custGeom>
              <a:avLst/>
              <a:gdLst/>
              <a:ahLst/>
              <a:cxnLst/>
              <a:rect l="l" t="t" r="r" b="b"/>
              <a:pathLst>
                <a:path w="10228" h="5609" extrusionOk="0">
                  <a:moveTo>
                    <a:pt x="0" y="1"/>
                  </a:moveTo>
                  <a:lnTo>
                    <a:pt x="0" y="5609"/>
                  </a:lnTo>
                  <a:lnTo>
                    <a:pt x="7418" y="5609"/>
                  </a:lnTo>
                  <a:cubicBezTo>
                    <a:pt x="8966" y="5609"/>
                    <a:pt x="10216" y="4359"/>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135709" y="4057804"/>
              <a:ext cx="328396" cy="180091"/>
            </a:xfrm>
            <a:custGeom>
              <a:avLst/>
              <a:gdLst/>
              <a:ahLst/>
              <a:cxnLst/>
              <a:rect l="l" t="t" r="r" b="b"/>
              <a:pathLst>
                <a:path w="10228" h="5609" extrusionOk="0">
                  <a:moveTo>
                    <a:pt x="0" y="1"/>
                  </a:moveTo>
                  <a:lnTo>
                    <a:pt x="0" y="5608"/>
                  </a:lnTo>
                  <a:lnTo>
                    <a:pt x="7418" y="5608"/>
                  </a:lnTo>
                  <a:cubicBezTo>
                    <a:pt x="8966" y="5608"/>
                    <a:pt x="10216" y="4358"/>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135709" y="4466846"/>
              <a:ext cx="328396" cy="180091"/>
            </a:xfrm>
            <a:custGeom>
              <a:avLst/>
              <a:gdLst/>
              <a:ahLst/>
              <a:cxnLst/>
              <a:rect l="l" t="t" r="r" b="b"/>
              <a:pathLst>
                <a:path w="10228" h="5609" extrusionOk="0">
                  <a:moveTo>
                    <a:pt x="0" y="0"/>
                  </a:moveTo>
                  <a:lnTo>
                    <a:pt x="0" y="5608"/>
                  </a:lnTo>
                  <a:lnTo>
                    <a:pt x="7418" y="5608"/>
                  </a:lnTo>
                  <a:cubicBezTo>
                    <a:pt x="8966" y="5608"/>
                    <a:pt x="10216" y="4358"/>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9" name="Google Shape;2289;p26"/>
          <p:cNvSpPr txBox="1">
            <a:spLocks noGrp="1"/>
          </p:cNvSpPr>
          <p:nvPr>
            <p:ph type="subTitle" idx="1"/>
          </p:nvPr>
        </p:nvSpPr>
        <p:spPr>
          <a:xfrm>
            <a:off x="5415825" y="2653838"/>
            <a:ext cx="2804400" cy="90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solidFill>
                  <a:schemeClr val="dk2"/>
                </a:solidFill>
              </a:defRPr>
            </a:lvl1pPr>
            <a:lvl2pPr lvl="1" algn="r" rtl="0">
              <a:lnSpc>
                <a:spcPct val="100000"/>
              </a:lnSpc>
              <a:spcBef>
                <a:spcPts val="0"/>
              </a:spcBef>
              <a:spcAft>
                <a:spcPts val="0"/>
              </a:spcAft>
              <a:buNone/>
              <a:defRPr sz="1400">
                <a:solidFill>
                  <a:schemeClr val="dk2"/>
                </a:solidFill>
              </a:defRPr>
            </a:lvl2pPr>
            <a:lvl3pPr lvl="2" algn="r" rtl="0">
              <a:lnSpc>
                <a:spcPct val="100000"/>
              </a:lnSpc>
              <a:spcBef>
                <a:spcPts val="0"/>
              </a:spcBef>
              <a:spcAft>
                <a:spcPts val="0"/>
              </a:spcAft>
              <a:buNone/>
              <a:defRPr sz="1400">
                <a:solidFill>
                  <a:schemeClr val="dk2"/>
                </a:solidFill>
              </a:defRPr>
            </a:lvl3pPr>
            <a:lvl4pPr lvl="3" algn="r" rtl="0">
              <a:lnSpc>
                <a:spcPct val="100000"/>
              </a:lnSpc>
              <a:spcBef>
                <a:spcPts val="0"/>
              </a:spcBef>
              <a:spcAft>
                <a:spcPts val="0"/>
              </a:spcAft>
              <a:buNone/>
              <a:defRPr sz="1400">
                <a:solidFill>
                  <a:schemeClr val="dk2"/>
                </a:solidFill>
              </a:defRPr>
            </a:lvl4pPr>
            <a:lvl5pPr lvl="4" algn="r" rtl="0">
              <a:lnSpc>
                <a:spcPct val="100000"/>
              </a:lnSpc>
              <a:spcBef>
                <a:spcPts val="0"/>
              </a:spcBef>
              <a:spcAft>
                <a:spcPts val="0"/>
              </a:spcAft>
              <a:buNone/>
              <a:defRPr sz="1400">
                <a:solidFill>
                  <a:schemeClr val="dk2"/>
                </a:solidFill>
              </a:defRPr>
            </a:lvl5pPr>
            <a:lvl6pPr lvl="5" algn="r" rtl="0">
              <a:lnSpc>
                <a:spcPct val="100000"/>
              </a:lnSpc>
              <a:spcBef>
                <a:spcPts val="0"/>
              </a:spcBef>
              <a:spcAft>
                <a:spcPts val="0"/>
              </a:spcAft>
              <a:buNone/>
              <a:defRPr sz="1400">
                <a:solidFill>
                  <a:schemeClr val="dk2"/>
                </a:solidFill>
              </a:defRPr>
            </a:lvl6pPr>
            <a:lvl7pPr lvl="6" algn="r" rtl="0">
              <a:lnSpc>
                <a:spcPct val="100000"/>
              </a:lnSpc>
              <a:spcBef>
                <a:spcPts val="0"/>
              </a:spcBef>
              <a:spcAft>
                <a:spcPts val="0"/>
              </a:spcAft>
              <a:buNone/>
              <a:defRPr sz="1400">
                <a:solidFill>
                  <a:schemeClr val="dk2"/>
                </a:solidFill>
              </a:defRPr>
            </a:lvl7pPr>
            <a:lvl8pPr lvl="7" algn="r" rtl="0">
              <a:lnSpc>
                <a:spcPct val="100000"/>
              </a:lnSpc>
              <a:spcBef>
                <a:spcPts val="0"/>
              </a:spcBef>
              <a:spcAft>
                <a:spcPts val="0"/>
              </a:spcAft>
              <a:buNone/>
              <a:defRPr sz="1400">
                <a:solidFill>
                  <a:schemeClr val="dk2"/>
                </a:solidFill>
              </a:defRPr>
            </a:lvl8pPr>
            <a:lvl9pPr lvl="8" algn="r" rtl="0">
              <a:lnSpc>
                <a:spcPct val="100000"/>
              </a:lnSpc>
              <a:spcBef>
                <a:spcPts val="0"/>
              </a:spcBef>
              <a:spcAft>
                <a:spcPts val="0"/>
              </a:spcAft>
              <a:buNone/>
              <a:defRPr sz="1400">
                <a:solidFill>
                  <a:schemeClr val="dk2"/>
                </a:solidFill>
              </a:defRPr>
            </a:lvl9pPr>
          </a:lstStyle>
          <a:p>
            <a:endParaRPr/>
          </a:p>
        </p:txBody>
      </p:sp>
      <p:sp>
        <p:nvSpPr>
          <p:cNvPr id="2290" name="Google Shape;2290;p26"/>
          <p:cNvSpPr txBox="1">
            <a:spLocks noGrp="1"/>
          </p:cNvSpPr>
          <p:nvPr>
            <p:ph type="title"/>
          </p:nvPr>
        </p:nvSpPr>
        <p:spPr>
          <a:xfrm>
            <a:off x="5415825" y="1555813"/>
            <a:ext cx="2804400" cy="1033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grpSp>
        <p:nvGrpSpPr>
          <p:cNvPr id="2291" name="Google Shape;2291;p26"/>
          <p:cNvGrpSpPr/>
          <p:nvPr/>
        </p:nvGrpSpPr>
        <p:grpSpPr>
          <a:xfrm>
            <a:off x="5168716" y="539993"/>
            <a:ext cx="1042893" cy="313498"/>
            <a:chOff x="5342666" y="4429368"/>
            <a:chExt cx="1042893" cy="313498"/>
          </a:xfrm>
        </p:grpSpPr>
        <p:sp>
          <p:nvSpPr>
            <p:cNvPr id="2292" name="Google Shape;2292;p26"/>
            <p:cNvSpPr/>
            <p:nvPr/>
          </p:nvSpPr>
          <p:spPr>
            <a:xfrm>
              <a:off x="5768143" y="4429368"/>
              <a:ext cx="191939" cy="313498"/>
            </a:xfrm>
            <a:custGeom>
              <a:avLst/>
              <a:gdLst/>
              <a:ahLst/>
              <a:cxnLst/>
              <a:rect l="l" t="t" r="r" b="b"/>
              <a:pathLst>
                <a:path w="5978" h="9764" extrusionOk="0">
                  <a:moveTo>
                    <a:pt x="4882" y="0"/>
                  </a:moveTo>
                  <a:lnTo>
                    <a:pt x="0" y="4882"/>
                  </a:lnTo>
                  <a:lnTo>
                    <a:pt x="4882" y="9763"/>
                  </a:lnTo>
                  <a:lnTo>
                    <a:pt x="5977" y="8644"/>
                  </a:lnTo>
                  <a:lnTo>
                    <a:pt x="2215" y="4882"/>
                  </a:lnTo>
                  <a:lnTo>
                    <a:pt x="5977" y="1108"/>
                  </a:lnTo>
                  <a:lnTo>
                    <a:pt x="48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6"/>
            <p:cNvSpPr/>
            <p:nvPr/>
          </p:nvSpPr>
          <p:spPr>
            <a:xfrm>
              <a:off x="5979148" y="4429368"/>
              <a:ext cx="192324" cy="313498"/>
            </a:xfrm>
            <a:custGeom>
              <a:avLst/>
              <a:gdLst/>
              <a:ahLst/>
              <a:cxnLst/>
              <a:rect l="l" t="t" r="r" b="b"/>
              <a:pathLst>
                <a:path w="5990" h="9764" extrusionOk="0">
                  <a:moveTo>
                    <a:pt x="4882" y="0"/>
                  </a:moveTo>
                  <a:lnTo>
                    <a:pt x="1" y="4882"/>
                  </a:lnTo>
                  <a:lnTo>
                    <a:pt x="4882" y="9763"/>
                  </a:lnTo>
                  <a:lnTo>
                    <a:pt x="5990" y="8644"/>
                  </a:lnTo>
                  <a:lnTo>
                    <a:pt x="2227" y="4882"/>
                  </a:lnTo>
                  <a:lnTo>
                    <a:pt x="5990" y="1108"/>
                  </a:lnTo>
                  <a:lnTo>
                    <a:pt x="48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6"/>
            <p:cNvSpPr/>
            <p:nvPr/>
          </p:nvSpPr>
          <p:spPr>
            <a:xfrm>
              <a:off x="6192850" y="4429368"/>
              <a:ext cx="192709" cy="313498"/>
            </a:xfrm>
            <a:custGeom>
              <a:avLst/>
              <a:gdLst/>
              <a:ahLst/>
              <a:cxnLst/>
              <a:rect l="l" t="t" r="r" b="b"/>
              <a:pathLst>
                <a:path w="6002" h="9764" extrusionOk="0">
                  <a:moveTo>
                    <a:pt x="4882" y="0"/>
                  </a:moveTo>
                  <a:lnTo>
                    <a:pt x="0" y="4882"/>
                  </a:lnTo>
                  <a:lnTo>
                    <a:pt x="4882" y="9763"/>
                  </a:lnTo>
                  <a:lnTo>
                    <a:pt x="6001" y="8644"/>
                  </a:lnTo>
                  <a:lnTo>
                    <a:pt x="2215" y="4882"/>
                  </a:lnTo>
                  <a:lnTo>
                    <a:pt x="6001" y="1108"/>
                  </a:lnTo>
                  <a:lnTo>
                    <a:pt x="48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6"/>
            <p:cNvSpPr/>
            <p:nvPr/>
          </p:nvSpPr>
          <p:spPr>
            <a:xfrm>
              <a:off x="5342666" y="4429368"/>
              <a:ext cx="192709" cy="313498"/>
            </a:xfrm>
            <a:custGeom>
              <a:avLst/>
              <a:gdLst/>
              <a:ahLst/>
              <a:cxnLst/>
              <a:rect l="l" t="t" r="r" b="b"/>
              <a:pathLst>
                <a:path w="6002" h="9764" extrusionOk="0">
                  <a:moveTo>
                    <a:pt x="4882" y="0"/>
                  </a:moveTo>
                  <a:lnTo>
                    <a:pt x="1" y="4882"/>
                  </a:lnTo>
                  <a:lnTo>
                    <a:pt x="4882" y="9763"/>
                  </a:lnTo>
                  <a:lnTo>
                    <a:pt x="6002" y="8644"/>
                  </a:lnTo>
                  <a:lnTo>
                    <a:pt x="2227" y="4882"/>
                  </a:lnTo>
                  <a:lnTo>
                    <a:pt x="6002" y="1108"/>
                  </a:lnTo>
                  <a:lnTo>
                    <a:pt x="48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6"/>
            <p:cNvSpPr/>
            <p:nvPr/>
          </p:nvSpPr>
          <p:spPr>
            <a:xfrm>
              <a:off x="5554056" y="4429368"/>
              <a:ext cx="192709" cy="313498"/>
            </a:xfrm>
            <a:custGeom>
              <a:avLst/>
              <a:gdLst/>
              <a:ahLst/>
              <a:cxnLst/>
              <a:rect l="l" t="t" r="r" b="b"/>
              <a:pathLst>
                <a:path w="6002" h="9764" extrusionOk="0">
                  <a:moveTo>
                    <a:pt x="4883" y="0"/>
                  </a:moveTo>
                  <a:lnTo>
                    <a:pt x="1" y="4882"/>
                  </a:lnTo>
                  <a:lnTo>
                    <a:pt x="4883" y="9763"/>
                  </a:lnTo>
                  <a:lnTo>
                    <a:pt x="6002" y="8644"/>
                  </a:lnTo>
                  <a:lnTo>
                    <a:pt x="2216" y="4882"/>
                  </a:lnTo>
                  <a:lnTo>
                    <a:pt x="6002" y="110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CUSTOM_6">
    <p:spTree>
      <p:nvGrpSpPr>
        <p:cNvPr id="1" name="Shape 2407"/>
        <p:cNvGrpSpPr/>
        <p:nvPr/>
      </p:nvGrpSpPr>
      <p:grpSpPr>
        <a:xfrm>
          <a:off x="0" y="0"/>
          <a:ext cx="0" cy="0"/>
          <a:chOff x="0" y="0"/>
          <a:chExt cx="0" cy="0"/>
        </a:xfrm>
      </p:grpSpPr>
      <p:sp>
        <p:nvSpPr>
          <p:cNvPr id="2408" name="Google Shape;2408;p28"/>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8">
            <a:hlinkClick r:id="rId2"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410" name="Google Shape;2410;p28"/>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8">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412" name="Google Shape;2412;p28"/>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8">
            <a:hlinkClick r:id="" action="ppaction://noaction"/>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2414" name="Google Shape;2414;p28"/>
          <p:cNvSpPr/>
          <p:nvPr/>
        </p:nvSpPr>
        <p:spPr>
          <a:xfrm>
            <a:off x="8585853" y="1331057"/>
            <a:ext cx="532535" cy="638426"/>
          </a:xfrm>
          <a:custGeom>
            <a:avLst/>
            <a:gdLst/>
            <a:ahLst/>
            <a:cxnLst/>
            <a:rect l="l" t="t" r="r" b="b"/>
            <a:pathLst>
              <a:path w="16586" h="19884" extrusionOk="0">
                <a:moveTo>
                  <a:pt x="0" y="1"/>
                </a:moveTo>
                <a:lnTo>
                  <a:pt x="0" y="19884"/>
                </a:lnTo>
                <a:lnTo>
                  <a:pt x="9466" y="19884"/>
                </a:lnTo>
                <a:cubicBezTo>
                  <a:pt x="13395" y="19884"/>
                  <a:pt x="16586" y="16705"/>
                  <a:pt x="16586" y="12776"/>
                </a:cubicBezTo>
                <a:lnTo>
                  <a:pt x="16586" y="7120"/>
                </a:lnTo>
                <a:cubicBezTo>
                  <a:pt x="16586" y="3191"/>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8">
            <a:hlinkClick r:id="" action="ppaction://noaction"/>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416" name="Google Shape;2416;p28"/>
          <p:cNvSpPr/>
          <p:nvPr/>
        </p:nvSpPr>
        <p:spPr>
          <a:xfrm>
            <a:off x="8585853" y="414757"/>
            <a:ext cx="532535" cy="638426"/>
          </a:xfrm>
          <a:custGeom>
            <a:avLst/>
            <a:gdLst/>
            <a:ahLst/>
            <a:cxnLst/>
            <a:rect l="l" t="t" r="r" b="b"/>
            <a:pathLst>
              <a:path w="16586" h="19884" extrusionOk="0">
                <a:moveTo>
                  <a:pt x="0" y="0"/>
                </a:moveTo>
                <a:lnTo>
                  <a:pt x="0" y="19884"/>
                </a:lnTo>
                <a:lnTo>
                  <a:pt x="9466" y="19884"/>
                </a:lnTo>
                <a:cubicBezTo>
                  <a:pt x="13395" y="19884"/>
                  <a:pt x="16586" y="16693"/>
                  <a:pt x="16586" y="12764"/>
                </a:cubicBezTo>
                <a:lnTo>
                  <a:pt x="16586" y="7108"/>
                </a:lnTo>
                <a:cubicBezTo>
                  <a:pt x="16586" y="3179"/>
                  <a:pt x="13395" y="0"/>
                  <a:pt x="9466"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8">
            <a:hlinkClick r:id="rId3"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8" name="Google Shape;2418;p28"/>
          <p:cNvGrpSpPr/>
          <p:nvPr/>
        </p:nvGrpSpPr>
        <p:grpSpPr>
          <a:xfrm>
            <a:off x="176201" y="216722"/>
            <a:ext cx="8474088" cy="4703620"/>
            <a:chOff x="176201" y="216722"/>
            <a:chExt cx="8474088" cy="4703620"/>
          </a:xfrm>
        </p:grpSpPr>
        <p:sp>
          <p:nvSpPr>
            <p:cNvPr id="2419" name="Google Shape;2419;p28"/>
            <p:cNvSpPr/>
            <p:nvPr/>
          </p:nvSpPr>
          <p:spPr>
            <a:xfrm>
              <a:off x="176210" y="216722"/>
              <a:ext cx="8474036" cy="4703620"/>
            </a:xfrm>
            <a:custGeom>
              <a:avLst/>
              <a:gdLst/>
              <a:ahLst/>
              <a:cxnLst/>
              <a:rect l="l" t="t" r="r" b="b"/>
              <a:pathLst>
                <a:path w="263927" h="146496" extrusionOk="0">
                  <a:moveTo>
                    <a:pt x="3680" y="1"/>
                  </a:moveTo>
                  <a:cubicBezTo>
                    <a:pt x="1644" y="108"/>
                    <a:pt x="1" y="1763"/>
                    <a:pt x="1" y="3787"/>
                  </a:cubicBezTo>
                  <a:lnTo>
                    <a:pt x="1" y="15777"/>
                  </a:lnTo>
                  <a:cubicBezTo>
                    <a:pt x="287" y="15717"/>
                    <a:pt x="572" y="15693"/>
                    <a:pt x="858" y="15693"/>
                  </a:cubicBezTo>
                  <a:cubicBezTo>
                    <a:pt x="899" y="15692"/>
                    <a:pt x="941" y="15692"/>
                    <a:pt x="982" y="15692"/>
                  </a:cubicBezTo>
                  <a:cubicBezTo>
                    <a:pt x="3560" y="15692"/>
                    <a:pt x="5764" y="17878"/>
                    <a:pt x="5799" y="20468"/>
                  </a:cubicBezTo>
                  <a:cubicBezTo>
                    <a:pt x="5823" y="23147"/>
                    <a:pt x="3656" y="25325"/>
                    <a:pt x="977" y="25325"/>
                  </a:cubicBezTo>
                  <a:cubicBezTo>
                    <a:pt x="644" y="25325"/>
                    <a:pt x="322" y="25302"/>
                    <a:pt x="1" y="25230"/>
                  </a:cubicBezTo>
                  <a:lnTo>
                    <a:pt x="1" y="28504"/>
                  </a:lnTo>
                  <a:cubicBezTo>
                    <a:pt x="287" y="28445"/>
                    <a:pt x="572" y="28409"/>
                    <a:pt x="858" y="28409"/>
                  </a:cubicBezTo>
                  <a:cubicBezTo>
                    <a:pt x="893" y="28408"/>
                    <a:pt x="928" y="28408"/>
                    <a:pt x="962" y="28408"/>
                  </a:cubicBezTo>
                  <a:cubicBezTo>
                    <a:pt x="3549" y="28408"/>
                    <a:pt x="5764" y="30587"/>
                    <a:pt x="5799" y="33184"/>
                  </a:cubicBezTo>
                  <a:cubicBezTo>
                    <a:pt x="5823" y="35862"/>
                    <a:pt x="3656" y="38053"/>
                    <a:pt x="977" y="38053"/>
                  </a:cubicBezTo>
                  <a:cubicBezTo>
                    <a:pt x="644" y="38053"/>
                    <a:pt x="322" y="38029"/>
                    <a:pt x="1" y="37946"/>
                  </a:cubicBezTo>
                  <a:lnTo>
                    <a:pt x="1" y="41220"/>
                  </a:lnTo>
                  <a:cubicBezTo>
                    <a:pt x="287" y="41161"/>
                    <a:pt x="572" y="41137"/>
                    <a:pt x="858" y="41137"/>
                  </a:cubicBezTo>
                  <a:cubicBezTo>
                    <a:pt x="893" y="41136"/>
                    <a:pt x="928" y="41136"/>
                    <a:pt x="962" y="41136"/>
                  </a:cubicBezTo>
                  <a:cubicBezTo>
                    <a:pt x="3549" y="41136"/>
                    <a:pt x="5764" y="43315"/>
                    <a:pt x="5799" y="45911"/>
                  </a:cubicBezTo>
                  <a:cubicBezTo>
                    <a:pt x="5823" y="48590"/>
                    <a:pt x="3656" y="50781"/>
                    <a:pt x="977" y="50781"/>
                  </a:cubicBezTo>
                  <a:cubicBezTo>
                    <a:pt x="644" y="50781"/>
                    <a:pt x="322" y="50745"/>
                    <a:pt x="1" y="50674"/>
                  </a:cubicBezTo>
                  <a:lnTo>
                    <a:pt x="1" y="53948"/>
                  </a:lnTo>
                  <a:cubicBezTo>
                    <a:pt x="287" y="53888"/>
                    <a:pt x="572" y="53865"/>
                    <a:pt x="858" y="53865"/>
                  </a:cubicBezTo>
                  <a:cubicBezTo>
                    <a:pt x="893" y="53864"/>
                    <a:pt x="928" y="53863"/>
                    <a:pt x="962" y="53863"/>
                  </a:cubicBezTo>
                  <a:cubicBezTo>
                    <a:pt x="3549" y="53863"/>
                    <a:pt x="5764" y="56043"/>
                    <a:pt x="5799" y="58639"/>
                  </a:cubicBezTo>
                  <a:cubicBezTo>
                    <a:pt x="5823" y="61318"/>
                    <a:pt x="3656" y="63509"/>
                    <a:pt x="977" y="63509"/>
                  </a:cubicBezTo>
                  <a:cubicBezTo>
                    <a:pt x="644" y="63509"/>
                    <a:pt x="322" y="63473"/>
                    <a:pt x="1" y="63402"/>
                  </a:cubicBezTo>
                  <a:lnTo>
                    <a:pt x="1" y="66676"/>
                  </a:lnTo>
                  <a:cubicBezTo>
                    <a:pt x="287" y="66616"/>
                    <a:pt x="572" y="66592"/>
                    <a:pt x="858" y="66592"/>
                  </a:cubicBezTo>
                  <a:cubicBezTo>
                    <a:pt x="893" y="66592"/>
                    <a:pt x="928" y="66591"/>
                    <a:pt x="962" y="66591"/>
                  </a:cubicBezTo>
                  <a:cubicBezTo>
                    <a:pt x="3549" y="66591"/>
                    <a:pt x="5764" y="68770"/>
                    <a:pt x="5799" y="71367"/>
                  </a:cubicBezTo>
                  <a:cubicBezTo>
                    <a:pt x="5823" y="74046"/>
                    <a:pt x="3656" y="76225"/>
                    <a:pt x="977" y="76225"/>
                  </a:cubicBezTo>
                  <a:cubicBezTo>
                    <a:pt x="644" y="76225"/>
                    <a:pt x="322" y="76201"/>
                    <a:pt x="1" y="76129"/>
                  </a:cubicBezTo>
                  <a:lnTo>
                    <a:pt x="1" y="79403"/>
                  </a:lnTo>
                  <a:cubicBezTo>
                    <a:pt x="287" y="79344"/>
                    <a:pt x="572" y="79308"/>
                    <a:pt x="858" y="79308"/>
                  </a:cubicBezTo>
                  <a:cubicBezTo>
                    <a:pt x="893" y="79307"/>
                    <a:pt x="928" y="79307"/>
                    <a:pt x="962" y="79307"/>
                  </a:cubicBezTo>
                  <a:cubicBezTo>
                    <a:pt x="3549" y="79307"/>
                    <a:pt x="5764" y="81486"/>
                    <a:pt x="5799" y="84095"/>
                  </a:cubicBezTo>
                  <a:cubicBezTo>
                    <a:pt x="5823" y="86773"/>
                    <a:pt x="3656" y="88952"/>
                    <a:pt x="977" y="88952"/>
                  </a:cubicBezTo>
                  <a:cubicBezTo>
                    <a:pt x="644" y="88952"/>
                    <a:pt x="322" y="88928"/>
                    <a:pt x="1" y="88857"/>
                  </a:cubicBezTo>
                  <a:lnTo>
                    <a:pt x="1" y="92131"/>
                  </a:lnTo>
                  <a:cubicBezTo>
                    <a:pt x="287" y="92072"/>
                    <a:pt x="572" y="92036"/>
                    <a:pt x="858" y="92036"/>
                  </a:cubicBezTo>
                  <a:cubicBezTo>
                    <a:pt x="893" y="92035"/>
                    <a:pt x="928" y="92035"/>
                    <a:pt x="962" y="92035"/>
                  </a:cubicBezTo>
                  <a:cubicBezTo>
                    <a:pt x="3549" y="92035"/>
                    <a:pt x="5764" y="94214"/>
                    <a:pt x="5799" y="96810"/>
                  </a:cubicBezTo>
                  <a:cubicBezTo>
                    <a:pt x="5823" y="99489"/>
                    <a:pt x="3656" y="101680"/>
                    <a:pt x="977" y="101680"/>
                  </a:cubicBezTo>
                  <a:cubicBezTo>
                    <a:pt x="644" y="101680"/>
                    <a:pt x="322" y="101656"/>
                    <a:pt x="1" y="101573"/>
                  </a:cubicBezTo>
                  <a:lnTo>
                    <a:pt x="1" y="104847"/>
                  </a:lnTo>
                  <a:cubicBezTo>
                    <a:pt x="287" y="104788"/>
                    <a:pt x="572" y="104764"/>
                    <a:pt x="858" y="104764"/>
                  </a:cubicBezTo>
                  <a:cubicBezTo>
                    <a:pt x="893" y="104763"/>
                    <a:pt x="928" y="104763"/>
                    <a:pt x="962" y="104763"/>
                  </a:cubicBezTo>
                  <a:cubicBezTo>
                    <a:pt x="3549" y="104763"/>
                    <a:pt x="5764" y="106942"/>
                    <a:pt x="5799" y="109538"/>
                  </a:cubicBezTo>
                  <a:cubicBezTo>
                    <a:pt x="5823" y="112217"/>
                    <a:pt x="3656" y="114408"/>
                    <a:pt x="977" y="114408"/>
                  </a:cubicBezTo>
                  <a:cubicBezTo>
                    <a:pt x="644" y="114408"/>
                    <a:pt x="322" y="114372"/>
                    <a:pt x="1" y="114301"/>
                  </a:cubicBezTo>
                  <a:lnTo>
                    <a:pt x="1" y="117575"/>
                  </a:lnTo>
                  <a:cubicBezTo>
                    <a:pt x="287" y="117515"/>
                    <a:pt x="572" y="117491"/>
                    <a:pt x="858" y="117491"/>
                  </a:cubicBezTo>
                  <a:cubicBezTo>
                    <a:pt x="893" y="117491"/>
                    <a:pt x="928" y="117490"/>
                    <a:pt x="962" y="117490"/>
                  </a:cubicBezTo>
                  <a:cubicBezTo>
                    <a:pt x="3549" y="117490"/>
                    <a:pt x="5764" y="119669"/>
                    <a:pt x="5799" y="122266"/>
                  </a:cubicBezTo>
                  <a:cubicBezTo>
                    <a:pt x="5823" y="124945"/>
                    <a:pt x="3656" y="127124"/>
                    <a:pt x="977" y="127124"/>
                  </a:cubicBezTo>
                  <a:cubicBezTo>
                    <a:pt x="644" y="127124"/>
                    <a:pt x="322" y="127100"/>
                    <a:pt x="1" y="127028"/>
                  </a:cubicBezTo>
                  <a:lnTo>
                    <a:pt x="1" y="130303"/>
                  </a:lnTo>
                  <a:cubicBezTo>
                    <a:pt x="287" y="130243"/>
                    <a:pt x="572" y="130207"/>
                    <a:pt x="858" y="130207"/>
                  </a:cubicBezTo>
                  <a:cubicBezTo>
                    <a:pt x="893" y="130207"/>
                    <a:pt x="928" y="130206"/>
                    <a:pt x="962" y="130206"/>
                  </a:cubicBezTo>
                  <a:cubicBezTo>
                    <a:pt x="3549" y="130206"/>
                    <a:pt x="5764" y="132385"/>
                    <a:pt x="5799" y="134994"/>
                  </a:cubicBezTo>
                  <a:cubicBezTo>
                    <a:pt x="5823" y="137673"/>
                    <a:pt x="3656" y="139851"/>
                    <a:pt x="977" y="139851"/>
                  </a:cubicBezTo>
                  <a:cubicBezTo>
                    <a:pt x="644" y="139851"/>
                    <a:pt x="322" y="139828"/>
                    <a:pt x="1" y="139756"/>
                  </a:cubicBezTo>
                  <a:lnTo>
                    <a:pt x="1" y="142816"/>
                  </a:lnTo>
                  <a:cubicBezTo>
                    <a:pt x="1" y="144840"/>
                    <a:pt x="1644" y="146495"/>
                    <a:pt x="3680" y="146495"/>
                  </a:cubicBezTo>
                  <a:lnTo>
                    <a:pt x="260248" y="146495"/>
                  </a:lnTo>
                  <a:cubicBezTo>
                    <a:pt x="262272" y="146495"/>
                    <a:pt x="263927" y="144852"/>
                    <a:pt x="263927" y="142816"/>
                  </a:cubicBezTo>
                  <a:lnTo>
                    <a:pt x="263927" y="3680"/>
                  </a:lnTo>
                  <a:cubicBezTo>
                    <a:pt x="263927" y="1656"/>
                    <a:pt x="262284" y="1"/>
                    <a:pt x="26024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0" name="Google Shape;2420;p28"/>
            <p:cNvGrpSpPr/>
            <p:nvPr/>
          </p:nvGrpSpPr>
          <p:grpSpPr>
            <a:xfrm>
              <a:off x="176201" y="216730"/>
              <a:ext cx="8474088" cy="4700056"/>
              <a:chOff x="238125" y="874025"/>
              <a:chExt cx="7136675" cy="3958275"/>
            </a:xfrm>
          </p:grpSpPr>
          <p:sp>
            <p:nvSpPr>
              <p:cNvPr id="2421" name="Google Shape;2421;p28"/>
              <p:cNvSpPr/>
              <p:nvPr/>
            </p:nvSpPr>
            <p:spPr>
              <a:xfrm>
                <a:off x="26179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8"/>
              <p:cNvSpPr/>
              <p:nvPr/>
            </p:nvSpPr>
            <p:spPr>
              <a:xfrm>
                <a:off x="4211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8"/>
              <p:cNvSpPr/>
              <p:nvPr/>
            </p:nvSpPr>
            <p:spPr>
              <a:xfrm>
                <a:off x="6042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8"/>
              <p:cNvSpPr/>
              <p:nvPr/>
            </p:nvSpPr>
            <p:spPr>
              <a:xfrm>
                <a:off x="7873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8"/>
              <p:cNvSpPr/>
              <p:nvPr/>
            </p:nvSpPr>
            <p:spPr>
              <a:xfrm>
                <a:off x="9703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8"/>
              <p:cNvSpPr/>
              <p:nvPr/>
            </p:nvSpPr>
            <p:spPr>
              <a:xfrm>
                <a:off x="11534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8"/>
              <p:cNvSpPr/>
              <p:nvPr/>
            </p:nvSpPr>
            <p:spPr>
              <a:xfrm>
                <a:off x="13365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8"/>
              <p:cNvSpPr/>
              <p:nvPr/>
            </p:nvSpPr>
            <p:spPr>
              <a:xfrm>
                <a:off x="15195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8"/>
              <p:cNvSpPr/>
              <p:nvPr/>
            </p:nvSpPr>
            <p:spPr>
              <a:xfrm>
                <a:off x="17026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8"/>
              <p:cNvSpPr/>
              <p:nvPr/>
            </p:nvSpPr>
            <p:spPr>
              <a:xfrm>
                <a:off x="18857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8"/>
              <p:cNvSpPr/>
              <p:nvPr/>
            </p:nvSpPr>
            <p:spPr>
              <a:xfrm>
                <a:off x="20687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8"/>
              <p:cNvSpPr/>
              <p:nvPr/>
            </p:nvSpPr>
            <p:spPr>
              <a:xfrm>
                <a:off x="22518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8"/>
              <p:cNvSpPr/>
              <p:nvPr/>
            </p:nvSpPr>
            <p:spPr>
              <a:xfrm>
                <a:off x="24349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8"/>
              <p:cNvSpPr/>
              <p:nvPr/>
            </p:nvSpPr>
            <p:spPr>
              <a:xfrm>
                <a:off x="238125" y="10696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8"/>
              <p:cNvSpPr/>
              <p:nvPr/>
            </p:nvSpPr>
            <p:spPr>
              <a:xfrm>
                <a:off x="238125" y="1270075"/>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8"/>
              <p:cNvSpPr/>
              <p:nvPr/>
            </p:nvSpPr>
            <p:spPr>
              <a:xfrm>
                <a:off x="393825" y="1470825"/>
                <a:ext cx="6975525" cy="25"/>
              </a:xfrm>
              <a:custGeom>
                <a:avLst/>
                <a:gdLst/>
                <a:ahLst/>
                <a:cxnLst/>
                <a:rect l="l" t="t" r="r" b="b"/>
                <a:pathLst>
                  <a:path w="279021" h="1" fill="none" extrusionOk="0">
                    <a:moveTo>
                      <a:pt x="279020"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8"/>
              <p:cNvSpPr/>
              <p:nvPr/>
            </p:nvSpPr>
            <p:spPr>
              <a:xfrm>
                <a:off x="343975" y="1671575"/>
                <a:ext cx="7025375" cy="25"/>
              </a:xfrm>
              <a:custGeom>
                <a:avLst/>
                <a:gdLst/>
                <a:ahLst/>
                <a:cxnLst/>
                <a:rect l="l" t="t" r="r" b="b"/>
                <a:pathLst>
                  <a:path w="281015" h="1" fill="none" extrusionOk="0">
                    <a:moveTo>
                      <a:pt x="28101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8"/>
              <p:cNvSpPr/>
              <p:nvPr/>
            </p:nvSpPr>
            <p:spPr>
              <a:xfrm>
                <a:off x="343975" y="1872350"/>
                <a:ext cx="7025375" cy="25"/>
              </a:xfrm>
              <a:custGeom>
                <a:avLst/>
                <a:gdLst/>
                <a:ahLst/>
                <a:cxnLst/>
                <a:rect l="l" t="t" r="r" b="b"/>
                <a:pathLst>
                  <a:path w="281015" h="1" fill="none" extrusionOk="0">
                    <a:moveTo>
                      <a:pt x="28101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8"/>
              <p:cNvSpPr/>
              <p:nvPr/>
            </p:nvSpPr>
            <p:spPr>
              <a:xfrm>
                <a:off x="388050" y="2072775"/>
                <a:ext cx="6981300" cy="25"/>
              </a:xfrm>
              <a:custGeom>
                <a:avLst/>
                <a:gdLst/>
                <a:ahLst/>
                <a:cxnLst/>
                <a:rect l="l" t="t" r="r" b="b"/>
                <a:pathLst>
                  <a:path w="279252" h="1" fill="none" extrusionOk="0">
                    <a:moveTo>
                      <a:pt x="279251"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8"/>
              <p:cNvSpPr/>
              <p:nvPr/>
            </p:nvSpPr>
            <p:spPr>
              <a:xfrm>
                <a:off x="238125" y="22735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8"/>
              <p:cNvSpPr/>
              <p:nvPr/>
            </p:nvSpPr>
            <p:spPr>
              <a:xfrm>
                <a:off x="238125" y="3678225"/>
                <a:ext cx="7136675" cy="25"/>
              </a:xfrm>
              <a:custGeom>
                <a:avLst/>
                <a:gdLst/>
                <a:ahLst/>
                <a:cxnLst/>
                <a:rect l="l" t="t" r="r" b="b"/>
                <a:pathLst>
                  <a:path w="285467" h="1" fill="none" extrusionOk="0">
                    <a:moveTo>
                      <a:pt x="285467"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8"/>
              <p:cNvSpPr/>
              <p:nvPr/>
            </p:nvSpPr>
            <p:spPr>
              <a:xfrm>
                <a:off x="394475" y="2474300"/>
                <a:ext cx="6974875" cy="25"/>
              </a:xfrm>
              <a:custGeom>
                <a:avLst/>
                <a:gdLst/>
                <a:ahLst/>
                <a:cxnLst/>
                <a:rect l="l" t="t" r="r" b="b"/>
                <a:pathLst>
                  <a:path w="278995" h="1" fill="none" extrusionOk="0">
                    <a:moveTo>
                      <a:pt x="27899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8"/>
              <p:cNvSpPr/>
              <p:nvPr/>
            </p:nvSpPr>
            <p:spPr>
              <a:xfrm>
                <a:off x="238125" y="26747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8"/>
              <p:cNvSpPr/>
              <p:nvPr/>
            </p:nvSpPr>
            <p:spPr>
              <a:xfrm>
                <a:off x="373875" y="2875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8"/>
              <p:cNvSpPr/>
              <p:nvPr/>
            </p:nvSpPr>
            <p:spPr>
              <a:xfrm>
                <a:off x="373875" y="3076275"/>
                <a:ext cx="6995475" cy="25"/>
              </a:xfrm>
              <a:custGeom>
                <a:avLst/>
                <a:gdLst/>
                <a:ahLst/>
                <a:cxnLst/>
                <a:rect l="l" t="t" r="r" b="b"/>
                <a:pathLst>
                  <a:path w="279819" h="1" fill="none" extrusionOk="0">
                    <a:moveTo>
                      <a:pt x="279818"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8"/>
              <p:cNvSpPr/>
              <p:nvPr/>
            </p:nvSpPr>
            <p:spPr>
              <a:xfrm>
                <a:off x="238125" y="32770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8"/>
              <p:cNvSpPr/>
              <p:nvPr/>
            </p:nvSpPr>
            <p:spPr>
              <a:xfrm>
                <a:off x="394475" y="3477475"/>
                <a:ext cx="6974875" cy="25"/>
              </a:xfrm>
              <a:custGeom>
                <a:avLst/>
                <a:gdLst/>
                <a:ahLst/>
                <a:cxnLst/>
                <a:rect l="l" t="t" r="r" b="b"/>
                <a:pathLst>
                  <a:path w="278995" h="1" fill="none" extrusionOk="0">
                    <a:moveTo>
                      <a:pt x="27899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8"/>
              <p:cNvSpPr/>
              <p:nvPr/>
            </p:nvSpPr>
            <p:spPr>
              <a:xfrm>
                <a:off x="383850" y="3885750"/>
                <a:ext cx="6985500" cy="25"/>
              </a:xfrm>
              <a:custGeom>
                <a:avLst/>
                <a:gdLst/>
                <a:ahLst/>
                <a:cxnLst/>
                <a:rect l="l" t="t" r="r" b="b"/>
                <a:pathLst>
                  <a:path w="279420" h="1" fill="none" extrusionOk="0">
                    <a:moveTo>
                      <a:pt x="279419"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8"/>
              <p:cNvSpPr/>
              <p:nvPr/>
            </p:nvSpPr>
            <p:spPr>
              <a:xfrm>
                <a:off x="373875" y="4086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8"/>
              <p:cNvSpPr/>
              <p:nvPr/>
            </p:nvSpPr>
            <p:spPr>
              <a:xfrm>
                <a:off x="335925" y="4287275"/>
                <a:ext cx="7033425" cy="0"/>
              </a:xfrm>
              <a:custGeom>
                <a:avLst/>
                <a:gdLst/>
                <a:ahLst/>
                <a:cxnLst/>
                <a:rect l="l" t="t" r="r" b="b"/>
                <a:pathLst>
                  <a:path w="281337" fill="none" extrusionOk="0">
                    <a:moveTo>
                      <a:pt x="281336"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8"/>
              <p:cNvSpPr/>
              <p:nvPr/>
            </p:nvSpPr>
            <p:spPr>
              <a:xfrm>
                <a:off x="389650" y="4487700"/>
                <a:ext cx="6979700" cy="25"/>
              </a:xfrm>
              <a:custGeom>
                <a:avLst/>
                <a:gdLst/>
                <a:ahLst/>
                <a:cxnLst/>
                <a:rect l="l" t="t" r="r" b="b"/>
                <a:pathLst>
                  <a:path w="279188" h="1" fill="none" extrusionOk="0">
                    <a:moveTo>
                      <a:pt x="279187"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8"/>
              <p:cNvSpPr/>
              <p:nvPr/>
            </p:nvSpPr>
            <p:spPr>
              <a:xfrm>
                <a:off x="238125" y="4688450"/>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8"/>
              <p:cNvSpPr/>
              <p:nvPr/>
            </p:nvSpPr>
            <p:spPr>
              <a:xfrm>
                <a:off x="4994925" y="874025"/>
                <a:ext cx="25" cy="3958275"/>
              </a:xfrm>
              <a:custGeom>
                <a:avLst/>
                <a:gdLst/>
                <a:ahLst/>
                <a:cxnLst/>
                <a:rect l="l" t="t" r="r" b="b"/>
                <a:pathLst>
                  <a:path w="1" h="158331" fill="none" extrusionOk="0">
                    <a:moveTo>
                      <a:pt x="1" y="158331"/>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8"/>
              <p:cNvSpPr/>
              <p:nvPr/>
            </p:nvSpPr>
            <p:spPr>
              <a:xfrm>
                <a:off x="51780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8"/>
              <p:cNvSpPr/>
              <p:nvPr/>
            </p:nvSpPr>
            <p:spPr>
              <a:xfrm>
                <a:off x="53610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8"/>
              <p:cNvSpPr/>
              <p:nvPr/>
            </p:nvSpPr>
            <p:spPr>
              <a:xfrm>
                <a:off x="55441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8"/>
              <p:cNvSpPr/>
              <p:nvPr/>
            </p:nvSpPr>
            <p:spPr>
              <a:xfrm>
                <a:off x="57272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8"/>
              <p:cNvSpPr/>
              <p:nvPr/>
            </p:nvSpPr>
            <p:spPr>
              <a:xfrm>
                <a:off x="59102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8"/>
              <p:cNvSpPr/>
              <p:nvPr/>
            </p:nvSpPr>
            <p:spPr>
              <a:xfrm>
                <a:off x="60933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62764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64594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66425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68255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70086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8"/>
              <p:cNvSpPr/>
              <p:nvPr/>
            </p:nvSpPr>
            <p:spPr>
              <a:xfrm>
                <a:off x="71917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8"/>
              <p:cNvSpPr/>
              <p:nvPr/>
            </p:nvSpPr>
            <p:spPr>
              <a:xfrm>
                <a:off x="27958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29789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31620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33450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8"/>
              <p:cNvSpPr/>
              <p:nvPr/>
            </p:nvSpPr>
            <p:spPr>
              <a:xfrm>
                <a:off x="35281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8"/>
              <p:cNvSpPr/>
              <p:nvPr/>
            </p:nvSpPr>
            <p:spPr>
              <a:xfrm>
                <a:off x="37112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38942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40773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42604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44434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46265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48096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78" name="Google Shape;2478;p28"/>
          <p:cNvSpPr txBox="1">
            <a:spLocks noGrp="1"/>
          </p:cNvSpPr>
          <p:nvPr>
            <p:ph type="title"/>
          </p:nvPr>
        </p:nvSpPr>
        <p:spPr>
          <a:xfrm flipH="1">
            <a:off x="2107588" y="1877813"/>
            <a:ext cx="24339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479" name="Google Shape;2479;p28"/>
          <p:cNvSpPr txBox="1">
            <a:spLocks noGrp="1"/>
          </p:cNvSpPr>
          <p:nvPr>
            <p:ph type="subTitle" idx="1"/>
          </p:nvPr>
        </p:nvSpPr>
        <p:spPr>
          <a:xfrm flipH="1">
            <a:off x="2107588" y="2430460"/>
            <a:ext cx="2433900"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600">
                <a:solidFill>
                  <a:schemeClr val="dk2"/>
                </a:solidFill>
              </a:defRPr>
            </a:lvl1pPr>
            <a:lvl2pPr lvl="1" algn="r" rtl="0">
              <a:lnSpc>
                <a:spcPct val="100000"/>
              </a:lnSpc>
              <a:spcBef>
                <a:spcPts val="0"/>
              </a:spcBef>
              <a:spcAft>
                <a:spcPts val="0"/>
              </a:spcAft>
              <a:buNone/>
              <a:defRPr sz="1600">
                <a:solidFill>
                  <a:schemeClr val="dk2"/>
                </a:solidFill>
              </a:defRPr>
            </a:lvl2pPr>
            <a:lvl3pPr lvl="2" algn="r" rtl="0">
              <a:lnSpc>
                <a:spcPct val="100000"/>
              </a:lnSpc>
              <a:spcBef>
                <a:spcPts val="0"/>
              </a:spcBef>
              <a:spcAft>
                <a:spcPts val="0"/>
              </a:spcAft>
              <a:buNone/>
              <a:defRPr sz="1600">
                <a:solidFill>
                  <a:schemeClr val="dk2"/>
                </a:solidFill>
              </a:defRPr>
            </a:lvl3pPr>
            <a:lvl4pPr lvl="3" algn="r" rtl="0">
              <a:lnSpc>
                <a:spcPct val="100000"/>
              </a:lnSpc>
              <a:spcBef>
                <a:spcPts val="0"/>
              </a:spcBef>
              <a:spcAft>
                <a:spcPts val="0"/>
              </a:spcAft>
              <a:buNone/>
              <a:defRPr sz="1600">
                <a:solidFill>
                  <a:schemeClr val="dk2"/>
                </a:solidFill>
              </a:defRPr>
            </a:lvl4pPr>
            <a:lvl5pPr lvl="4" algn="r" rtl="0">
              <a:lnSpc>
                <a:spcPct val="100000"/>
              </a:lnSpc>
              <a:spcBef>
                <a:spcPts val="0"/>
              </a:spcBef>
              <a:spcAft>
                <a:spcPts val="0"/>
              </a:spcAft>
              <a:buNone/>
              <a:defRPr sz="1600">
                <a:solidFill>
                  <a:schemeClr val="dk2"/>
                </a:solidFill>
              </a:defRPr>
            </a:lvl5pPr>
            <a:lvl6pPr lvl="5" algn="r" rtl="0">
              <a:lnSpc>
                <a:spcPct val="100000"/>
              </a:lnSpc>
              <a:spcBef>
                <a:spcPts val="0"/>
              </a:spcBef>
              <a:spcAft>
                <a:spcPts val="0"/>
              </a:spcAft>
              <a:buNone/>
              <a:defRPr sz="1600">
                <a:solidFill>
                  <a:schemeClr val="dk2"/>
                </a:solidFill>
              </a:defRPr>
            </a:lvl6pPr>
            <a:lvl7pPr lvl="6" algn="r" rtl="0">
              <a:lnSpc>
                <a:spcPct val="100000"/>
              </a:lnSpc>
              <a:spcBef>
                <a:spcPts val="0"/>
              </a:spcBef>
              <a:spcAft>
                <a:spcPts val="0"/>
              </a:spcAft>
              <a:buNone/>
              <a:defRPr sz="1600">
                <a:solidFill>
                  <a:schemeClr val="dk2"/>
                </a:solidFill>
              </a:defRPr>
            </a:lvl7pPr>
            <a:lvl8pPr lvl="7" algn="r" rtl="0">
              <a:lnSpc>
                <a:spcPct val="100000"/>
              </a:lnSpc>
              <a:spcBef>
                <a:spcPts val="0"/>
              </a:spcBef>
              <a:spcAft>
                <a:spcPts val="0"/>
              </a:spcAft>
              <a:buNone/>
              <a:defRPr sz="1600">
                <a:solidFill>
                  <a:schemeClr val="dk2"/>
                </a:solidFill>
              </a:defRPr>
            </a:lvl8pPr>
            <a:lvl9pPr lvl="8" algn="r" rtl="0">
              <a:lnSpc>
                <a:spcPct val="100000"/>
              </a:lnSpc>
              <a:spcBef>
                <a:spcPts val="0"/>
              </a:spcBef>
              <a:spcAft>
                <a:spcPts val="0"/>
              </a:spcAft>
              <a:buNone/>
              <a:defRPr sz="1600">
                <a:solidFill>
                  <a:schemeClr val="dk2"/>
                </a:solidFill>
              </a:defRPr>
            </a:lvl9pPr>
          </a:lstStyle>
          <a:p>
            <a:endParaRPr/>
          </a:p>
        </p:txBody>
      </p:sp>
      <p:sp>
        <p:nvSpPr>
          <p:cNvPr id="2480" name="Google Shape;2480;p28"/>
          <p:cNvSpPr txBox="1">
            <a:spLocks noGrp="1"/>
          </p:cNvSpPr>
          <p:nvPr>
            <p:ph type="title" idx="2" hasCustomPrompt="1"/>
          </p:nvPr>
        </p:nvSpPr>
        <p:spPr>
          <a:xfrm flipH="1">
            <a:off x="4879263" y="1644589"/>
            <a:ext cx="1807500" cy="1252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10000">
                <a:solidFill>
                  <a:schemeClr val="accent2"/>
                </a:solidFill>
              </a:defRPr>
            </a:lvl1pPr>
            <a:lvl2pPr lvl="1" algn="l" rtl="0">
              <a:spcBef>
                <a:spcPts val="0"/>
              </a:spcBef>
              <a:spcAft>
                <a:spcPts val="0"/>
              </a:spcAft>
              <a:buClr>
                <a:schemeClr val="accent1"/>
              </a:buClr>
              <a:buSzPts val="5500"/>
              <a:buNone/>
              <a:defRPr sz="5500">
                <a:solidFill>
                  <a:schemeClr val="accent1"/>
                </a:solidFill>
              </a:defRPr>
            </a:lvl2pPr>
            <a:lvl3pPr lvl="2" algn="l" rtl="0">
              <a:spcBef>
                <a:spcPts val="0"/>
              </a:spcBef>
              <a:spcAft>
                <a:spcPts val="0"/>
              </a:spcAft>
              <a:buClr>
                <a:schemeClr val="accent1"/>
              </a:buClr>
              <a:buSzPts val="5500"/>
              <a:buNone/>
              <a:defRPr sz="5500">
                <a:solidFill>
                  <a:schemeClr val="accent1"/>
                </a:solidFill>
              </a:defRPr>
            </a:lvl3pPr>
            <a:lvl4pPr lvl="3" algn="l" rtl="0">
              <a:spcBef>
                <a:spcPts val="0"/>
              </a:spcBef>
              <a:spcAft>
                <a:spcPts val="0"/>
              </a:spcAft>
              <a:buClr>
                <a:schemeClr val="accent1"/>
              </a:buClr>
              <a:buSzPts val="5500"/>
              <a:buNone/>
              <a:defRPr sz="5500">
                <a:solidFill>
                  <a:schemeClr val="accent1"/>
                </a:solidFill>
              </a:defRPr>
            </a:lvl4pPr>
            <a:lvl5pPr lvl="4" algn="l" rtl="0">
              <a:spcBef>
                <a:spcPts val="0"/>
              </a:spcBef>
              <a:spcAft>
                <a:spcPts val="0"/>
              </a:spcAft>
              <a:buClr>
                <a:schemeClr val="accent1"/>
              </a:buClr>
              <a:buSzPts val="5500"/>
              <a:buNone/>
              <a:defRPr sz="5500">
                <a:solidFill>
                  <a:schemeClr val="accent1"/>
                </a:solidFill>
              </a:defRPr>
            </a:lvl5pPr>
            <a:lvl6pPr lvl="5" algn="l" rtl="0">
              <a:spcBef>
                <a:spcPts val="0"/>
              </a:spcBef>
              <a:spcAft>
                <a:spcPts val="0"/>
              </a:spcAft>
              <a:buClr>
                <a:schemeClr val="accent1"/>
              </a:buClr>
              <a:buSzPts val="5500"/>
              <a:buNone/>
              <a:defRPr sz="5500">
                <a:solidFill>
                  <a:schemeClr val="accent1"/>
                </a:solidFill>
              </a:defRPr>
            </a:lvl6pPr>
            <a:lvl7pPr lvl="6" algn="l" rtl="0">
              <a:spcBef>
                <a:spcPts val="0"/>
              </a:spcBef>
              <a:spcAft>
                <a:spcPts val="0"/>
              </a:spcAft>
              <a:buClr>
                <a:schemeClr val="accent1"/>
              </a:buClr>
              <a:buSzPts val="5500"/>
              <a:buNone/>
              <a:defRPr sz="5500">
                <a:solidFill>
                  <a:schemeClr val="accent1"/>
                </a:solidFill>
              </a:defRPr>
            </a:lvl7pPr>
            <a:lvl8pPr lvl="7" algn="l" rtl="0">
              <a:spcBef>
                <a:spcPts val="0"/>
              </a:spcBef>
              <a:spcAft>
                <a:spcPts val="0"/>
              </a:spcAft>
              <a:buClr>
                <a:schemeClr val="accent1"/>
              </a:buClr>
              <a:buSzPts val="5500"/>
              <a:buNone/>
              <a:defRPr sz="5500">
                <a:solidFill>
                  <a:schemeClr val="accent1"/>
                </a:solidFill>
              </a:defRPr>
            </a:lvl8pPr>
            <a:lvl9pPr lvl="8" algn="l" rtl="0">
              <a:spcBef>
                <a:spcPts val="0"/>
              </a:spcBef>
              <a:spcAft>
                <a:spcPts val="0"/>
              </a:spcAft>
              <a:buClr>
                <a:schemeClr val="accent1"/>
              </a:buClr>
              <a:buSzPts val="5500"/>
              <a:buNone/>
              <a:defRPr sz="5500">
                <a:solidFill>
                  <a:schemeClr val="accent1"/>
                </a:solidFill>
              </a:defRPr>
            </a:lvl9pPr>
          </a:lstStyle>
          <a:p>
            <a:r>
              <a:t>xx%</a:t>
            </a:r>
          </a:p>
        </p:txBody>
      </p:sp>
      <p:grpSp>
        <p:nvGrpSpPr>
          <p:cNvPr id="2481" name="Google Shape;2481;p28"/>
          <p:cNvGrpSpPr/>
          <p:nvPr/>
        </p:nvGrpSpPr>
        <p:grpSpPr>
          <a:xfrm>
            <a:off x="-59509" y="784790"/>
            <a:ext cx="328396" cy="3862147"/>
            <a:chOff x="-135709" y="784790"/>
            <a:chExt cx="328396" cy="3862147"/>
          </a:xfrm>
        </p:grpSpPr>
        <p:sp>
          <p:nvSpPr>
            <p:cNvPr id="2482" name="Google Shape;2482;p28"/>
            <p:cNvSpPr/>
            <p:nvPr/>
          </p:nvSpPr>
          <p:spPr>
            <a:xfrm>
              <a:off x="-135709" y="784790"/>
              <a:ext cx="328396" cy="180476"/>
            </a:xfrm>
            <a:custGeom>
              <a:avLst/>
              <a:gdLst/>
              <a:ahLst/>
              <a:cxnLst/>
              <a:rect l="l" t="t" r="r" b="b"/>
              <a:pathLst>
                <a:path w="10228" h="5621" extrusionOk="0">
                  <a:moveTo>
                    <a:pt x="0" y="1"/>
                  </a:moveTo>
                  <a:lnTo>
                    <a:pt x="0" y="5620"/>
                  </a:lnTo>
                  <a:lnTo>
                    <a:pt x="7418" y="5620"/>
                  </a:lnTo>
                  <a:cubicBezTo>
                    <a:pt x="8966" y="5620"/>
                    <a:pt x="10216" y="4370"/>
                    <a:pt x="10228" y="2822"/>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135709" y="1193832"/>
              <a:ext cx="328396" cy="180444"/>
            </a:xfrm>
            <a:custGeom>
              <a:avLst/>
              <a:gdLst/>
              <a:ahLst/>
              <a:cxnLst/>
              <a:rect l="l" t="t" r="r" b="b"/>
              <a:pathLst>
                <a:path w="10228" h="5620" extrusionOk="0">
                  <a:moveTo>
                    <a:pt x="0" y="0"/>
                  </a:moveTo>
                  <a:lnTo>
                    <a:pt x="0" y="5620"/>
                  </a:lnTo>
                  <a:lnTo>
                    <a:pt x="7418" y="5620"/>
                  </a:lnTo>
                  <a:cubicBezTo>
                    <a:pt x="8966" y="5620"/>
                    <a:pt x="10216" y="4370"/>
                    <a:pt x="10228" y="2822"/>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135709" y="1602843"/>
              <a:ext cx="328396" cy="180476"/>
            </a:xfrm>
            <a:custGeom>
              <a:avLst/>
              <a:gdLst/>
              <a:ahLst/>
              <a:cxnLst/>
              <a:rect l="l" t="t" r="r" b="b"/>
              <a:pathLst>
                <a:path w="10228" h="5621" extrusionOk="0">
                  <a:moveTo>
                    <a:pt x="0" y="1"/>
                  </a:moveTo>
                  <a:lnTo>
                    <a:pt x="0" y="5621"/>
                  </a:lnTo>
                  <a:lnTo>
                    <a:pt x="7418" y="5621"/>
                  </a:lnTo>
                  <a:cubicBezTo>
                    <a:pt x="8966" y="5621"/>
                    <a:pt x="10216" y="4370"/>
                    <a:pt x="10228" y="2823"/>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135709" y="2011885"/>
              <a:ext cx="328396" cy="180476"/>
            </a:xfrm>
            <a:custGeom>
              <a:avLst/>
              <a:gdLst/>
              <a:ahLst/>
              <a:cxnLst/>
              <a:rect l="l" t="t" r="r" b="b"/>
              <a:pathLst>
                <a:path w="10228" h="5621" extrusionOk="0">
                  <a:moveTo>
                    <a:pt x="0" y="0"/>
                  </a:moveTo>
                  <a:lnTo>
                    <a:pt x="0" y="5620"/>
                  </a:lnTo>
                  <a:lnTo>
                    <a:pt x="7418" y="5620"/>
                  </a:lnTo>
                  <a:cubicBezTo>
                    <a:pt x="8966" y="5620"/>
                    <a:pt x="10216" y="4370"/>
                    <a:pt x="10228" y="2822"/>
                  </a:cubicBezTo>
                  <a:cubicBezTo>
                    <a:pt x="10228" y="1251"/>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135709" y="2421666"/>
              <a:ext cx="328396" cy="180091"/>
            </a:xfrm>
            <a:custGeom>
              <a:avLst/>
              <a:gdLst/>
              <a:ahLst/>
              <a:cxnLst/>
              <a:rect l="l" t="t" r="r" b="b"/>
              <a:pathLst>
                <a:path w="10228" h="5609" extrusionOk="0">
                  <a:moveTo>
                    <a:pt x="0" y="1"/>
                  </a:moveTo>
                  <a:lnTo>
                    <a:pt x="0" y="5609"/>
                  </a:lnTo>
                  <a:lnTo>
                    <a:pt x="7418" y="5609"/>
                  </a:lnTo>
                  <a:cubicBezTo>
                    <a:pt x="8966" y="5609"/>
                    <a:pt x="10216" y="4347"/>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135709" y="2830709"/>
              <a:ext cx="328396" cy="180091"/>
            </a:xfrm>
            <a:custGeom>
              <a:avLst/>
              <a:gdLst/>
              <a:ahLst/>
              <a:cxnLst/>
              <a:rect l="l" t="t" r="r" b="b"/>
              <a:pathLst>
                <a:path w="10228" h="5609" extrusionOk="0">
                  <a:moveTo>
                    <a:pt x="0" y="1"/>
                  </a:moveTo>
                  <a:lnTo>
                    <a:pt x="0" y="5608"/>
                  </a:lnTo>
                  <a:lnTo>
                    <a:pt x="7418" y="5608"/>
                  </a:lnTo>
                  <a:cubicBezTo>
                    <a:pt x="8966" y="5608"/>
                    <a:pt x="10216" y="4346"/>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135709" y="3239751"/>
              <a:ext cx="328396" cy="180091"/>
            </a:xfrm>
            <a:custGeom>
              <a:avLst/>
              <a:gdLst/>
              <a:ahLst/>
              <a:cxnLst/>
              <a:rect l="l" t="t" r="r" b="b"/>
              <a:pathLst>
                <a:path w="10228" h="5609" extrusionOk="0">
                  <a:moveTo>
                    <a:pt x="0" y="0"/>
                  </a:moveTo>
                  <a:lnTo>
                    <a:pt x="0" y="5608"/>
                  </a:lnTo>
                  <a:lnTo>
                    <a:pt x="7418" y="5608"/>
                  </a:lnTo>
                  <a:cubicBezTo>
                    <a:pt x="8966" y="5608"/>
                    <a:pt x="10216" y="4346"/>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8"/>
            <p:cNvSpPr/>
            <p:nvPr/>
          </p:nvSpPr>
          <p:spPr>
            <a:xfrm>
              <a:off x="-135709" y="3648761"/>
              <a:ext cx="328396" cy="180091"/>
            </a:xfrm>
            <a:custGeom>
              <a:avLst/>
              <a:gdLst/>
              <a:ahLst/>
              <a:cxnLst/>
              <a:rect l="l" t="t" r="r" b="b"/>
              <a:pathLst>
                <a:path w="10228" h="5609" extrusionOk="0">
                  <a:moveTo>
                    <a:pt x="0" y="1"/>
                  </a:moveTo>
                  <a:lnTo>
                    <a:pt x="0" y="5609"/>
                  </a:lnTo>
                  <a:lnTo>
                    <a:pt x="7418" y="5609"/>
                  </a:lnTo>
                  <a:cubicBezTo>
                    <a:pt x="8966" y="5609"/>
                    <a:pt x="10216" y="4359"/>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8"/>
            <p:cNvSpPr/>
            <p:nvPr/>
          </p:nvSpPr>
          <p:spPr>
            <a:xfrm>
              <a:off x="-135709" y="4057804"/>
              <a:ext cx="328396" cy="180091"/>
            </a:xfrm>
            <a:custGeom>
              <a:avLst/>
              <a:gdLst/>
              <a:ahLst/>
              <a:cxnLst/>
              <a:rect l="l" t="t" r="r" b="b"/>
              <a:pathLst>
                <a:path w="10228" h="5609" extrusionOk="0">
                  <a:moveTo>
                    <a:pt x="0" y="1"/>
                  </a:moveTo>
                  <a:lnTo>
                    <a:pt x="0" y="5608"/>
                  </a:lnTo>
                  <a:lnTo>
                    <a:pt x="7418" y="5608"/>
                  </a:lnTo>
                  <a:cubicBezTo>
                    <a:pt x="8966" y="5608"/>
                    <a:pt x="10216" y="4358"/>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135709" y="4466846"/>
              <a:ext cx="328396" cy="180091"/>
            </a:xfrm>
            <a:custGeom>
              <a:avLst/>
              <a:gdLst/>
              <a:ahLst/>
              <a:cxnLst/>
              <a:rect l="l" t="t" r="r" b="b"/>
              <a:pathLst>
                <a:path w="10228" h="5609" extrusionOk="0">
                  <a:moveTo>
                    <a:pt x="0" y="0"/>
                  </a:moveTo>
                  <a:lnTo>
                    <a:pt x="0" y="5608"/>
                  </a:lnTo>
                  <a:lnTo>
                    <a:pt x="7418" y="5608"/>
                  </a:lnTo>
                  <a:cubicBezTo>
                    <a:pt x="8966" y="5608"/>
                    <a:pt x="10216" y="4358"/>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sp>
        <p:nvSpPr>
          <p:cNvPr id="92" name="Google Shape;92;p3"/>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8585853" y="414757"/>
            <a:ext cx="532535" cy="638426"/>
          </a:xfrm>
          <a:custGeom>
            <a:avLst/>
            <a:gdLst/>
            <a:ahLst/>
            <a:cxnLst/>
            <a:rect l="l" t="t" r="r" b="b"/>
            <a:pathLst>
              <a:path w="16586" h="19884" extrusionOk="0">
                <a:moveTo>
                  <a:pt x="0" y="0"/>
                </a:moveTo>
                <a:lnTo>
                  <a:pt x="0" y="19884"/>
                </a:lnTo>
                <a:lnTo>
                  <a:pt x="9466" y="19884"/>
                </a:lnTo>
                <a:cubicBezTo>
                  <a:pt x="13395" y="19884"/>
                  <a:pt x="16586" y="16693"/>
                  <a:pt x="16586" y="12764"/>
                </a:cubicBezTo>
                <a:lnTo>
                  <a:pt x="16586" y="7108"/>
                </a:lnTo>
                <a:cubicBezTo>
                  <a:pt x="16586" y="3179"/>
                  <a:pt x="13395" y="0"/>
                  <a:pt x="9466"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97" name="Google Shape;97;p3"/>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98" name="Google Shape;98;p3"/>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99" name="Google Shape;99;p3"/>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3"/>
          <p:cNvGrpSpPr/>
          <p:nvPr/>
        </p:nvGrpSpPr>
        <p:grpSpPr>
          <a:xfrm>
            <a:off x="176201" y="216722"/>
            <a:ext cx="8474088" cy="4703620"/>
            <a:chOff x="176201" y="216722"/>
            <a:chExt cx="8474088" cy="4703620"/>
          </a:xfrm>
        </p:grpSpPr>
        <p:sp>
          <p:nvSpPr>
            <p:cNvPr id="101" name="Google Shape;101;p3"/>
            <p:cNvSpPr/>
            <p:nvPr/>
          </p:nvSpPr>
          <p:spPr>
            <a:xfrm>
              <a:off x="176210" y="216722"/>
              <a:ext cx="8474036" cy="4703620"/>
            </a:xfrm>
            <a:custGeom>
              <a:avLst/>
              <a:gdLst/>
              <a:ahLst/>
              <a:cxnLst/>
              <a:rect l="l" t="t" r="r" b="b"/>
              <a:pathLst>
                <a:path w="263927" h="146496" extrusionOk="0">
                  <a:moveTo>
                    <a:pt x="3680" y="1"/>
                  </a:moveTo>
                  <a:cubicBezTo>
                    <a:pt x="1644" y="108"/>
                    <a:pt x="1" y="1763"/>
                    <a:pt x="1" y="3787"/>
                  </a:cubicBezTo>
                  <a:lnTo>
                    <a:pt x="1" y="15777"/>
                  </a:lnTo>
                  <a:cubicBezTo>
                    <a:pt x="287" y="15717"/>
                    <a:pt x="572" y="15693"/>
                    <a:pt x="858" y="15693"/>
                  </a:cubicBezTo>
                  <a:cubicBezTo>
                    <a:pt x="899" y="15692"/>
                    <a:pt x="941" y="15692"/>
                    <a:pt x="982" y="15692"/>
                  </a:cubicBezTo>
                  <a:cubicBezTo>
                    <a:pt x="3560" y="15692"/>
                    <a:pt x="5764" y="17878"/>
                    <a:pt x="5799" y="20468"/>
                  </a:cubicBezTo>
                  <a:cubicBezTo>
                    <a:pt x="5823" y="23147"/>
                    <a:pt x="3656" y="25325"/>
                    <a:pt x="977" y="25325"/>
                  </a:cubicBezTo>
                  <a:cubicBezTo>
                    <a:pt x="644" y="25325"/>
                    <a:pt x="322" y="25302"/>
                    <a:pt x="1" y="25230"/>
                  </a:cubicBezTo>
                  <a:lnTo>
                    <a:pt x="1" y="28504"/>
                  </a:lnTo>
                  <a:cubicBezTo>
                    <a:pt x="287" y="28445"/>
                    <a:pt x="572" y="28409"/>
                    <a:pt x="858" y="28409"/>
                  </a:cubicBezTo>
                  <a:cubicBezTo>
                    <a:pt x="893" y="28408"/>
                    <a:pt x="928" y="28408"/>
                    <a:pt x="962" y="28408"/>
                  </a:cubicBezTo>
                  <a:cubicBezTo>
                    <a:pt x="3549" y="28408"/>
                    <a:pt x="5764" y="30587"/>
                    <a:pt x="5799" y="33184"/>
                  </a:cubicBezTo>
                  <a:cubicBezTo>
                    <a:pt x="5823" y="35862"/>
                    <a:pt x="3656" y="38053"/>
                    <a:pt x="977" y="38053"/>
                  </a:cubicBezTo>
                  <a:cubicBezTo>
                    <a:pt x="644" y="38053"/>
                    <a:pt x="322" y="38029"/>
                    <a:pt x="1" y="37946"/>
                  </a:cubicBezTo>
                  <a:lnTo>
                    <a:pt x="1" y="41220"/>
                  </a:lnTo>
                  <a:cubicBezTo>
                    <a:pt x="287" y="41161"/>
                    <a:pt x="572" y="41137"/>
                    <a:pt x="858" y="41137"/>
                  </a:cubicBezTo>
                  <a:cubicBezTo>
                    <a:pt x="893" y="41136"/>
                    <a:pt x="928" y="41136"/>
                    <a:pt x="962" y="41136"/>
                  </a:cubicBezTo>
                  <a:cubicBezTo>
                    <a:pt x="3549" y="41136"/>
                    <a:pt x="5764" y="43315"/>
                    <a:pt x="5799" y="45911"/>
                  </a:cubicBezTo>
                  <a:cubicBezTo>
                    <a:pt x="5823" y="48590"/>
                    <a:pt x="3656" y="50781"/>
                    <a:pt x="977" y="50781"/>
                  </a:cubicBezTo>
                  <a:cubicBezTo>
                    <a:pt x="644" y="50781"/>
                    <a:pt x="322" y="50745"/>
                    <a:pt x="1" y="50674"/>
                  </a:cubicBezTo>
                  <a:lnTo>
                    <a:pt x="1" y="53948"/>
                  </a:lnTo>
                  <a:cubicBezTo>
                    <a:pt x="287" y="53888"/>
                    <a:pt x="572" y="53865"/>
                    <a:pt x="858" y="53865"/>
                  </a:cubicBezTo>
                  <a:cubicBezTo>
                    <a:pt x="893" y="53864"/>
                    <a:pt x="928" y="53863"/>
                    <a:pt x="962" y="53863"/>
                  </a:cubicBezTo>
                  <a:cubicBezTo>
                    <a:pt x="3549" y="53863"/>
                    <a:pt x="5764" y="56043"/>
                    <a:pt x="5799" y="58639"/>
                  </a:cubicBezTo>
                  <a:cubicBezTo>
                    <a:pt x="5823" y="61318"/>
                    <a:pt x="3656" y="63509"/>
                    <a:pt x="977" y="63509"/>
                  </a:cubicBezTo>
                  <a:cubicBezTo>
                    <a:pt x="644" y="63509"/>
                    <a:pt x="322" y="63473"/>
                    <a:pt x="1" y="63402"/>
                  </a:cubicBezTo>
                  <a:lnTo>
                    <a:pt x="1" y="66676"/>
                  </a:lnTo>
                  <a:cubicBezTo>
                    <a:pt x="287" y="66616"/>
                    <a:pt x="572" y="66592"/>
                    <a:pt x="858" y="66592"/>
                  </a:cubicBezTo>
                  <a:cubicBezTo>
                    <a:pt x="893" y="66592"/>
                    <a:pt x="928" y="66591"/>
                    <a:pt x="962" y="66591"/>
                  </a:cubicBezTo>
                  <a:cubicBezTo>
                    <a:pt x="3549" y="66591"/>
                    <a:pt x="5764" y="68770"/>
                    <a:pt x="5799" y="71367"/>
                  </a:cubicBezTo>
                  <a:cubicBezTo>
                    <a:pt x="5823" y="74046"/>
                    <a:pt x="3656" y="76225"/>
                    <a:pt x="977" y="76225"/>
                  </a:cubicBezTo>
                  <a:cubicBezTo>
                    <a:pt x="644" y="76225"/>
                    <a:pt x="322" y="76201"/>
                    <a:pt x="1" y="76129"/>
                  </a:cubicBezTo>
                  <a:lnTo>
                    <a:pt x="1" y="79403"/>
                  </a:lnTo>
                  <a:cubicBezTo>
                    <a:pt x="287" y="79344"/>
                    <a:pt x="572" y="79308"/>
                    <a:pt x="858" y="79308"/>
                  </a:cubicBezTo>
                  <a:cubicBezTo>
                    <a:pt x="893" y="79307"/>
                    <a:pt x="928" y="79307"/>
                    <a:pt x="962" y="79307"/>
                  </a:cubicBezTo>
                  <a:cubicBezTo>
                    <a:pt x="3549" y="79307"/>
                    <a:pt x="5764" y="81486"/>
                    <a:pt x="5799" y="84095"/>
                  </a:cubicBezTo>
                  <a:cubicBezTo>
                    <a:pt x="5823" y="86773"/>
                    <a:pt x="3656" y="88952"/>
                    <a:pt x="977" y="88952"/>
                  </a:cubicBezTo>
                  <a:cubicBezTo>
                    <a:pt x="644" y="88952"/>
                    <a:pt x="322" y="88928"/>
                    <a:pt x="1" y="88857"/>
                  </a:cubicBezTo>
                  <a:lnTo>
                    <a:pt x="1" y="92131"/>
                  </a:lnTo>
                  <a:cubicBezTo>
                    <a:pt x="287" y="92072"/>
                    <a:pt x="572" y="92036"/>
                    <a:pt x="858" y="92036"/>
                  </a:cubicBezTo>
                  <a:cubicBezTo>
                    <a:pt x="893" y="92035"/>
                    <a:pt x="928" y="92035"/>
                    <a:pt x="962" y="92035"/>
                  </a:cubicBezTo>
                  <a:cubicBezTo>
                    <a:pt x="3549" y="92035"/>
                    <a:pt x="5764" y="94214"/>
                    <a:pt x="5799" y="96810"/>
                  </a:cubicBezTo>
                  <a:cubicBezTo>
                    <a:pt x="5823" y="99489"/>
                    <a:pt x="3656" y="101680"/>
                    <a:pt x="977" y="101680"/>
                  </a:cubicBezTo>
                  <a:cubicBezTo>
                    <a:pt x="644" y="101680"/>
                    <a:pt x="322" y="101656"/>
                    <a:pt x="1" y="101573"/>
                  </a:cubicBezTo>
                  <a:lnTo>
                    <a:pt x="1" y="104847"/>
                  </a:lnTo>
                  <a:cubicBezTo>
                    <a:pt x="287" y="104788"/>
                    <a:pt x="572" y="104764"/>
                    <a:pt x="858" y="104764"/>
                  </a:cubicBezTo>
                  <a:cubicBezTo>
                    <a:pt x="893" y="104763"/>
                    <a:pt x="928" y="104763"/>
                    <a:pt x="962" y="104763"/>
                  </a:cubicBezTo>
                  <a:cubicBezTo>
                    <a:pt x="3549" y="104763"/>
                    <a:pt x="5764" y="106942"/>
                    <a:pt x="5799" y="109538"/>
                  </a:cubicBezTo>
                  <a:cubicBezTo>
                    <a:pt x="5823" y="112217"/>
                    <a:pt x="3656" y="114408"/>
                    <a:pt x="977" y="114408"/>
                  </a:cubicBezTo>
                  <a:cubicBezTo>
                    <a:pt x="644" y="114408"/>
                    <a:pt x="322" y="114372"/>
                    <a:pt x="1" y="114301"/>
                  </a:cubicBezTo>
                  <a:lnTo>
                    <a:pt x="1" y="117575"/>
                  </a:lnTo>
                  <a:cubicBezTo>
                    <a:pt x="287" y="117515"/>
                    <a:pt x="572" y="117491"/>
                    <a:pt x="858" y="117491"/>
                  </a:cubicBezTo>
                  <a:cubicBezTo>
                    <a:pt x="893" y="117491"/>
                    <a:pt x="928" y="117490"/>
                    <a:pt x="962" y="117490"/>
                  </a:cubicBezTo>
                  <a:cubicBezTo>
                    <a:pt x="3549" y="117490"/>
                    <a:pt x="5764" y="119669"/>
                    <a:pt x="5799" y="122266"/>
                  </a:cubicBezTo>
                  <a:cubicBezTo>
                    <a:pt x="5823" y="124945"/>
                    <a:pt x="3656" y="127124"/>
                    <a:pt x="977" y="127124"/>
                  </a:cubicBezTo>
                  <a:cubicBezTo>
                    <a:pt x="644" y="127124"/>
                    <a:pt x="322" y="127100"/>
                    <a:pt x="1" y="127028"/>
                  </a:cubicBezTo>
                  <a:lnTo>
                    <a:pt x="1" y="130303"/>
                  </a:lnTo>
                  <a:cubicBezTo>
                    <a:pt x="287" y="130243"/>
                    <a:pt x="572" y="130207"/>
                    <a:pt x="858" y="130207"/>
                  </a:cubicBezTo>
                  <a:cubicBezTo>
                    <a:pt x="893" y="130207"/>
                    <a:pt x="928" y="130206"/>
                    <a:pt x="962" y="130206"/>
                  </a:cubicBezTo>
                  <a:cubicBezTo>
                    <a:pt x="3549" y="130206"/>
                    <a:pt x="5764" y="132385"/>
                    <a:pt x="5799" y="134994"/>
                  </a:cubicBezTo>
                  <a:cubicBezTo>
                    <a:pt x="5823" y="137673"/>
                    <a:pt x="3656" y="139851"/>
                    <a:pt x="977" y="139851"/>
                  </a:cubicBezTo>
                  <a:cubicBezTo>
                    <a:pt x="644" y="139851"/>
                    <a:pt x="322" y="139828"/>
                    <a:pt x="1" y="139756"/>
                  </a:cubicBezTo>
                  <a:lnTo>
                    <a:pt x="1" y="142816"/>
                  </a:lnTo>
                  <a:cubicBezTo>
                    <a:pt x="1" y="144840"/>
                    <a:pt x="1644" y="146495"/>
                    <a:pt x="3680" y="146495"/>
                  </a:cubicBezTo>
                  <a:lnTo>
                    <a:pt x="260248" y="146495"/>
                  </a:lnTo>
                  <a:cubicBezTo>
                    <a:pt x="262272" y="146495"/>
                    <a:pt x="263927" y="144852"/>
                    <a:pt x="263927" y="142816"/>
                  </a:cubicBezTo>
                  <a:lnTo>
                    <a:pt x="263927" y="3680"/>
                  </a:lnTo>
                  <a:cubicBezTo>
                    <a:pt x="263927" y="1656"/>
                    <a:pt x="262284" y="1"/>
                    <a:pt x="26024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3"/>
            <p:cNvGrpSpPr/>
            <p:nvPr/>
          </p:nvGrpSpPr>
          <p:grpSpPr>
            <a:xfrm>
              <a:off x="176201" y="216730"/>
              <a:ext cx="8474088" cy="4700056"/>
              <a:chOff x="238125" y="874025"/>
              <a:chExt cx="7136675" cy="3958275"/>
            </a:xfrm>
          </p:grpSpPr>
          <p:sp>
            <p:nvSpPr>
              <p:cNvPr id="103" name="Google Shape;103;p3"/>
              <p:cNvSpPr/>
              <p:nvPr/>
            </p:nvSpPr>
            <p:spPr>
              <a:xfrm>
                <a:off x="26179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211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6042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873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9703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1534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3365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5195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7026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8857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0687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2518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4349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38125" y="10696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38125" y="1270075"/>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93825" y="1470825"/>
                <a:ext cx="6975525" cy="25"/>
              </a:xfrm>
              <a:custGeom>
                <a:avLst/>
                <a:gdLst/>
                <a:ahLst/>
                <a:cxnLst/>
                <a:rect l="l" t="t" r="r" b="b"/>
                <a:pathLst>
                  <a:path w="279021" h="1" fill="none" extrusionOk="0">
                    <a:moveTo>
                      <a:pt x="279020"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43975" y="1671575"/>
                <a:ext cx="7025375" cy="25"/>
              </a:xfrm>
              <a:custGeom>
                <a:avLst/>
                <a:gdLst/>
                <a:ahLst/>
                <a:cxnLst/>
                <a:rect l="l" t="t" r="r" b="b"/>
                <a:pathLst>
                  <a:path w="281015" h="1" fill="none" extrusionOk="0">
                    <a:moveTo>
                      <a:pt x="28101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43975" y="1872350"/>
                <a:ext cx="7025375" cy="25"/>
              </a:xfrm>
              <a:custGeom>
                <a:avLst/>
                <a:gdLst/>
                <a:ahLst/>
                <a:cxnLst/>
                <a:rect l="l" t="t" r="r" b="b"/>
                <a:pathLst>
                  <a:path w="281015" h="1" fill="none" extrusionOk="0">
                    <a:moveTo>
                      <a:pt x="28101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88050" y="2072775"/>
                <a:ext cx="6981300" cy="25"/>
              </a:xfrm>
              <a:custGeom>
                <a:avLst/>
                <a:gdLst/>
                <a:ahLst/>
                <a:cxnLst/>
                <a:rect l="l" t="t" r="r" b="b"/>
                <a:pathLst>
                  <a:path w="279252" h="1" fill="none" extrusionOk="0">
                    <a:moveTo>
                      <a:pt x="279251"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38125" y="22735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38125" y="3678225"/>
                <a:ext cx="7136675" cy="25"/>
              </a:xfrm>
              <a:custGeom>
                <a:avLst/>
                <a:gdLst/>
                <a:ahLst/>
                <a:cxnLst/>
                <a:rect l="l" t="t" r="r" b="b"/>
                <a:pathLst>
                  <a:path w="285467" h="1" fill="none" extrusionOk="0">
                    <a:moveTo>
                      <a:pt x="285467"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94475" y="2474300"/>
                <a:ext cx="6974875" cy="25"/>
              </a:xfrm>
              <a:custGeom>
                <a:avLst/>
                <a:gdLst/>
                <a:ahLst/>
                <a:cxnLst/>
                <a:rect l="l" t="t" r="r" b="b"/>
                <a:pathLst>
                  <a:path w="278995" h="1" fill="none" extrusionOk="0">
                    <a:moveTo>
                      <a:pt x="27899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38125" y="26747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73875" y="2875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73875" y="3076275"/>
                <a:ext cx="6995475" cy="25"/>
              </a:xfrm>
              <a:custGeom>
                <a:avLst/>
                <a:gdLst/>
                <a:ahLst/>
                <a:cxnLst/>
                <a:rect l="l" t="t" r="r" b="b"/>
                <a:pathLst>
                  <a:path w="279819" h="1" fill="none" extrusionOk="0">
                    <a:moveTo>
                      <a:pt x="279818"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38125" y="32770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94475" y="3477475"/>
                <a:ext cx="6974875" cy="25"/>
              </a:xfrm>
              <a:custGeom>
                <a:avLst/>
                <a:gdLst/>
                <a:ahLst/>
                <a:cxnLst/>
                <a:rect l="l" t="t" r="r" b="b"/>
                <a:pathLst>
                  <a:path w="278995" h="1" fill="none" extrusionOk="0">
                    <a:moveTo>
                      <a:pt x="27899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83850" y="3885750"/>
                <a:ext cx="6985500" cy="25"/>
              </a:xfrm>
              <a:custGeom>
                <a:avLst/>
                <a:gdLst/>
                <a:ahLst/>
                <a:cxnLst/>
                <a:rect l="l" t="t" r="r" b="b"/>
                <a:pathLst>
                  <a:path w="279420" h="1" fill="none" extrusionOk="0">
                    <a:moveTo>
                      <a:pt x="279419"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73875" y="4086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35925" y="4287275"/>
                <a:ext cx="7033425" cy="0"/>
              </a:xfrm>
              <a:custGeom>
                <a:avLst/>
                <a:gdLst/>
                <a:ahLst/>
                <a:cxnLst/>
                <a:rect l="l" t="t" r="r" b="b"/>
                <a:pathLst>
                  <a:path w="281337" fill="none" extrusionOk="0">
                    <a:moveTo>
                      <a:pt x="281336"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89650" y="4487700"/>
                <a:ext cx="6979700" cy="25"/>
              </a:xfrm>
              <a:custGeom>
                <a:avLst/>
                <a:gdLst/>
                <a:ahLst/>
                <a:cxnLst/>
                <a:rect l="l" t="t" r="r" b="b"/>
                <a:pathLst>
                  <a:path w="279188" h="1" fill="none" extrusionOk="0">
                    <a:moveTo>
                      <a:pt x="279187"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38125" y="4688450"/>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994925" y="874025"/>
                <a:ext cx="25" cy="3958275"/>
              </a:xfrm>
              <a:custGeom>
                <a:avLst/>
                <a:gdLst/>
                <a:ahLst/>
                <a:cxnLst/>
                <a:rect l="l" t="t" r="r" b="b"/>
                <a:pathLst>
                  <a:path w="1" h="158331" fill="none" extrusionOk="0">
                    <a:moveTo>
                      <a:pt x="1" y="158331"/>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1780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53610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55441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7272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9102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0933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2764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4594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6425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8255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70086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1917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27958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29789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31620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3450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35281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7112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8942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40773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2604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4434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46265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48096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0" name="Google Shape;160;p3"/>
          <p:cNvGrpSpPr/>
          <p:nvPr/>
        </p:nvGrpSpPr>
        <p:grpSpPr>
          <a:xfrm rot="10800000">
            <a:off x="3956207" y="4344890"/>
            <a:ext cx="913818" cy="258606"/>
            <a:chOff x="6405294" y="1161348"/>
            <a:chExt cx="913818" cy="258606"/>
          </a:xfrm>
        </p:grpSpPr>
        <p:sp>
          <p:nvSpPr>
            <p:cNvPr id="161" name="Google Shape;161;p3"/>
            <p:cNvSpPr/>
            <p:nvPr/>
          </p:nvSpPr>
          <p:spPr>
            <a:xfrm rot="2532213">
              <a:off x="6774550" y="1199318"/>
              <a:ext cx="174459" cy="182484"/>
            </a:xfrm>
            <a:custGeom>
              <a:avLst/>
              <a:gdLst/>
              <a:ahLst/>
              <a:cxnLst/>
              <a:rect l="l" t="t" r="r" b="b"/>
              <a:pathLst>
                <a:path w="6978" h="7299" extrusionOk="0">
                  <a:moveTo>
                    <a:pt x="405" y="0"/>
                  </a:moveTo>
                  <a:lnTo>
                    <a:pt x="0" y="6894"/>
                  </a:lnTo>
                  <a:lnTo>
                    <a:pt x="6894" y="7299"/>
                  </a:lnTo>
                  <a:lnTo>
                    <a:pt x="6977" y="5715"/>
                  </a:lnTo>
                  <a:lnTo>
                    <a:pt x="1667" y="5418"/>
                  </a:lnTo>
                  <a:lnTo>
                    <a:pt x="1977" y="96"/>
                  </a:lnTo>
                  <a:lnTo>
                    <a:pt x="4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rot="2532213">
              <a:off x="6939314" y="1201203"/>
              <a:ext cx="174459" cy="182209"/>
            </a:xfrm>
            <a:custGeom>
              <a:avLst/>
              <a:gdLst/>
              <a:ahLst/>
              <a:cxnLst/>
              <a:rect l="l" t="t" r="r" b="b"/>
              <a:pathLst>
                <a:path w="6978" h="7288" extrusionOk="0">
                  <a:moveTo>
                    <a:pt x="381" y="1"/>
                  </a:moveTo>
                  <a:lnTo>
                    <a:pt x="0" y="6882"/>
                  </a:lnTo>
                  <a:lnTo>
                    <a:pt x="6894" y="7287"/>
                  </a:lnTo>
                  <a:lnTo>
                    <a:pt x="6978" y="5716"/>
                  </a:lnTo>
                  <a:lnTo>
                    <a:pt x="1655" y="5418"/>
                  </a:lnTo>
                  <a:lnTo>
                    <a:pt x="1965" y="84"/>
                  </a:lnTo>
                  <a:lnTo>
                    <a:pt x="3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rot="2532213">
              <a:off x="7105704" y="1202403"/>
              <a:ext cx="174759" cy="182509"/>
            </a:xfrm>
            <a:custGeom>
              <a:avLst/>
              <a:gdLst/>
              <a:ahLst/>
              <a:cxnLst/>
              <a:rect l="l" t="t" r="r" b="b"/>
              <a:pathLst>
                <a:path w="6990" h="7300" extrusionOk="0">
                  <a:moveTo>
                    <a:pt x="405" y="1"/>
                  </a:moveTo>
                  <a:lnTo>
                    <a:pt x="0" y="6894"/>
                  </a:lnTo>
                  <a:lnTo>
                    <a:pt x="6894" y="7299"/>
                  </a:lnTo>
                  <a:lnTo>
                    <a:pt x="6989" y="5728"/>
                  </a:lnTo>
                  <a:lnTo>
                    <a:pt x="1655" y="5418"/>
                  </a:lnTo>
                  <a:lnTo>
                    <a:pt x="1965" y="96"/>
                  </a:lnTo>
                  <a:lnTo>
                    <a:pt x="4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rot="2532213">
              <a:off x="6443882" y="1196328"/>
              <a:ext cx="174459" cy="182209"/>
            </a:xfrm>
            <a:custGeom>
              <a:avLst/>
              <a:gdLst/>
              <a:ahLst/>
              <a:cxnLst/>
              <a:rect l="l" t="t" r="r" b="b"/>
              <a:pathLst>
                <a:path w="6978" h="7288" extrusionOk="0">
                  <a:moveTo>
                    <a:pt x="405" y="1"/>
                  </a:moveTo>
                  <a:lnTo>
                    <a:pt x="0" y="6895"/>
                  </a:lnTo>
                  <a:lnTo>
                    <a:pt x="6894" y="7288"/>
                  </a:lnTo>
                  <a:lnTo>
                    <a:pt x="6977" y="5728"/>
                  </a:lnTo>
                  <a:lnTo>
                    <a:pt x="1655" y="5418"/>
                  </a:lnTo>
                  <a:lnTo>
                    <a:pt x="1965" y="84"/>
                  </a:lnTo>
                  <a:lnTo>
                    <a:pt x="4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rot="2532213">
              <a:off x="6608423" y="1197736"/>
              <a:ext cx="174459" cy="182484"/>
            </a:xfrm>
            <a:custGeom>
              <a:avLst/>
              <a:gdLst/>
              <a:ahLst/>
              <a:cxnLst/>
              <a:rect l="l" t="t" r="r" b="b"/>
              <a:pathLst>
                <a:path w="6978" h="7299" extrusionOk="0">
                  <a:moveTo>
                    <a:pt x="393" y="0"/>
                  </a:moveTo>
                  <a:lnTo>
                    <a:pt x="0" y="6894"/>
                  </a:lnTo>
                  <a:lnTo>
                    <a:pt x="6882" y="7299"/>
                  </a:lnTo>
                  <a:lnTo>
                    <a:pt x="6977" y="5739"/>
                  </a:lnTo>
                  <a:lnTo>
                    <a:pt x="1643" y="5418"/>
                  </a:lnTo>
                  <a:lnTo>
                    <a:pt x="1965" y="96"/>
                  </a:lnTo>
                  <a:lnTo>
                    <a:pt x="3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59509" y="784790"/>
            <a:ext cx="328396" cy="3862147"/>
            <a:chOff x="-135709" y="784790"/>
            <a:chExt cx="328396" cy="3862147"/>
          </a:xfrm>
        </p:grpSpPr>
        <p:sp>
          <p:nvSpPr>
            <p:cNvPr id="167" name="Google Shape;167;p3"/>
            <p:cNvSpPr/>
            <p:nvPr/>
          </p:nvSpPr>
          <p:spPr>
            <a:xfrm>
              <a:off x="-135709" y="784790"/>
              <a:ext cx="328396" cy="180476"/>
            </a:xfrm>
            <a:custGeom>
              <a:avLst/>
              <a:gdLst/>
              <a:ahLst/>
              <a:cxnLst/>
              <a:rect l="l" t="t" r="r" b="b"/>
              <a:pathLst>
                <a:path w="10228" h="5621" extrusionOk="0">
                  <a:moveTo>
                    <a:pt x="0" y="1"/>
                  </a:moveTo>
                  <a:lnTo>
                    <a:pt x="0" y="5620"/>
                  </a:lnTo>
                  <a:lnTo>
                    <a:pt x="7418" y="5620"/>
                  </a:lnTo>
                  <a:cubicBezTo>
                    <a:pt x="8966" y="5620"/>
                    <a:pt x="10216" y="4370"/>
                    <a:pt x="10228" y="2822"/>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35709" y="1193832"/>
              <a:ext cx="328396" cy="180444"/>
            </a:xfrm>
            <a:custGeom>
              <a:avLst/>
              <a:gdLst/>
              <a:ahLst/>
              <a:cxnLst/>
              <a:rect l="l" t="t" r="r" b="b"/>
              <a:pathLst>
                <a:path w="10228" h="5620" extrusionOk="0">
                  <a:moveTo>
                    <a:pt x="0" y="0"/>
                  </a:moveTo>
                  <a:lnTo>
                    <a:pt x="0" y="5620"/>
                  </a:lnTo>
                  <a:lnTo>
                    <a:pt x="7418" y="5620"/>
                  </a:lnTo>
                  <a:cubicBezTo>
                    <a:pt x="8966" y="5620"/>
                    <a:pt x="10216" y="4370"/>
                    <a:pt x="10228" y="2822"/>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135709" y="1602843"/>
              <a:ext cx="328396" cy="180476"/>
            </a:xfrm>
            <a:custGeom>
              <a:avLst/>
              <a:gdLst/>
              <a:ahLst/>
              <a:cxnLst/>
              <a:rect l="l" t="t" r="r" b="b"/>
              <a:pathLst>
                <a:path w="10228" h="5621" extrusionOk="0">
                  <a:moveTo>
                    <a:pt x="0" y="1"/>
                  </a:moveTo>
                  <a:lnTo>
                    <a:pt x="0" y="5621"/>
                  </a:lnTo>
                  <a:lnTo>
                    <a:pt x="7418" y="5621"/>
                  </a:lnTo>
                  <a:cubicBezTo>
                    <a:pt x="8966" y="5621"/>
                    <a:pt x="10216" y="4370"/>
                    <a:pt x="10228" y="2823"/>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35709" y="2011885"/>
              <a:ext cx="328396" cy="180476"/>
            </a:xfrm>
            <a:custGeom>
              <a:avLst/>
              <a:gdLst/>
              <a:ahLst/>
              <a:cxnLst/>
              <a:rect l="l" t="t" r="r" b="b"/>
              <a:pathLst>
                <a:path w="10228" h="5621" extrusionOk="0">
                  <a:moveTo>
                    <a:pt x="0" y="0"/>
                  </a:moveTo>
                  <a:lnTo>
                    <a:pt x="0" y="5620"/>
                  </a:lnTo>
                  <a:lnTo>
                    <a:pt x="7418" y="5620"/>
                  </a:lnTo>
                  <a:cubicBezTo>
                    <a:pt x="8966" y="5620"/>
                    <a:pt x="10216" y="4370"/>
                    <a:pt x="10228" y="2822"/>
                  </a:cubicBezTo>
                  <a:cubicBezTo>
                    <a:pt x="10228" y="1251"/>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135709" y="2421666"/>
              <a:ext cx="328396" cy="180091"/>
            </a:xfrm>
            <a:custGeom>
              <a:avLst/>
              <a:gdLst/>
              <a:ahLst/>
              <a:cxnLst/>
              <a:rect l="l" t="t" r="r" b="b"/>
              <a:pathLst>
                <a:path w="10228" h="5609" extrusionOk="0">
                  <a:moveTo>
                    <a:pt x="0" y="1"/>
                  </a:moveTo>
                  <a:lnTo>
                    <a:pt x="0" y="5609"/>
                  </a:lnTo>
                  <a:lnTo>
                    <a:pt x="7418" y="5609"/>
                  </a:lnTo>
                  <a:cubicBezTo>
                    <a:pt x="8966" y="5609"/>
                    <a:pt x="10216" y="4347"/>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135709" y="2830709"/>
              <a:ext cx="328396" cy="180091"/>
            </a:xfrm>
            <a:custGeom>
              <a:avLst/>
              <a:gdLst/>
              <a:ahLst/>
              <a:cxnLst/>
              <a:rect l="l" t="t" r="r" b="b"/>
              <a:pathLst>
                <a:path w="10228" h="5609" extrusionOk="0">
                  <a:moveTo>
                    <a:pt x="0" y="1"/>
                  </a:moveTo>
                  <a:lnTo>
                    <a:pt x="0" y="5608"/>
                  </a:lnTo>
                  <a:lnTo>
                    <a:pt x="7418" y="5608"/>
                  </a:lnTo>
                  <a:cubicBezTo>
                    <a:pt x="8966" y="5608"/>
                    <a:pt x="10216" y="4346"/>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135709" y="3239751"/>
              <a:ext cx="328396" cy="180091"/>
            </a:xfrm>
            <a:custGeom>
              <a:avLst/>
              <a:gdLst/>
              <a:ahLst/>
              <a:cxnLst/>
              <a:rect l="l" t="t" r="r" b="b"/>
              <a:pathLst>
                <a:path w="10228" h="5609" extrusionOk="0">
                  <a:moveTo>
                    <a:pt x="0" y="0"/>
                  </a:moveTo>
                  <a:lnTo>
                    <a:pt x="0" y="5608"/>
                  </a:lnTo>
                  <a:lnTo>
                    <a:pt x="7418" y="5608"/>
                  </a:lnTo>
                  <a:cubicBezTo>
                    <a:pt x="8966" y="5608"/>
                    <a:pt x="10216" y="4346"/>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35709" y="3648761"/>
              <a:ext cx="328396" cy="180091"/>
            </a:xfrm>
            <a:custGeom>
              <a:avLst/>
              <a:gdLst/>
              <a:ahLst/>
              <a:cxnLst/>
              <a:rect l="l" t="t" r="r" b="b"/>
              <a:pathLst>
                <a:path w="10228" h="5609" extrusionOk="0">
                  <a:moveTo>
                    <a:pt x="0" y="1"/>
                  </a:moveTo>
                  <a:lnTo>
                    <a:pt x="0" y="5609"/>
                  </a:lnTo>
                  <a:lnTo>
                    <a:pt x="7418" y="5609"/>
                  </a:lnTo>
                  <a:cubicBezTo>
                    <a:pt x="8966" y="5609"/>
                    <a:pt x="10216" y="4359"/>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135709" y="4057804"/>
              <a:ext cx="328396" cy="180091"/>
            </a:xfrm>
            <a:custGeom>
              <a:avLst/>
              <a:gdLst/>
              <a:ahLst/>
              <a:cxnLst/>
              <a:rect l="l" t="t" r="r" b="b"/>
              <a:pathLst>
                <a:path w="10228" h="5609" extrusionOk="0">
                  <a:moveTo>
                    <a:pt x="0" y="1"/>
                  </a:moveTo>
                  <a:lnTo>
                    <a:pt x="0" y="5608"/>
                  </a:lnTo>
                  <a:lnTo>
                    <a:pt x="7418" y="5608"/>
                  </a:lnTo>
                  <a:cubicBezTo>
                    <a:pt x="8966" y="5608"/>
                    <a:pt x="10216" y="4358"/>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35709" y="4466846"/>
              <a:ext cx="328396" cy="180091"/>
            </a:xfrm>
            <a:custGeom>
              <a:avLst/>
              <a:gdLst/>
              <a:ahLst/>
              <a:cxnLst/>
              <a:rect l="l" t="t" r="r" b="b"/>
              <a:pathLst>
                <a:path w="10228" h="5609" extrusionOk="0">
                  <a:moveTo>
                    <a:pt x="0" y="0"/>
                  </a:moveTo>
                  <a:lnTo>
                    <a:pt x="0" y="5608"/>
                  </a:lnTo>
                  <a:lnTo>
                    <a:pt x="7418" y="5608"/>
                  </a:lnTo>
                  <a:cubicBezTo>
                    <a:pt x="8966" y="5608"/>
                    <a:pt x="10216" y="4358"/>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3"/>
          <p:cNvSpPr txBox="1">
            <a:spLocks noGrp="1"/>
          </p:cNvSpPr>
          <p:nvPr>
            <p:ph type="title"/>
          </p:nvPr>
        </p:nvSpPr>
        <p:spPr>
          <a:xfrm>
            <a:off x="3097325" y="2667408"/>
            <a:ext cx="2631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8" name="Google Shape;178;p3"/>
          <p:cNvSpPr txBox="1">
            <a:spLocks noGrp="1"/>
          </p:cNvSpPr>
          <p:nvPr>
            <p:ph type="subTitle" idx="1"/>
          </p:nvPr>
        </p:nvSpPr>
        <p:spPr>
          <a:xfrm>
            <a:off x="3097325" y="3220053"/>
            <a:ext cx="2631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2"/>
                </a:solidFill>
              </a:defRPr>
            </a:lvl1pPr>
            <a:lvl2pPr lvl="1" algn="ctr" rtl="0">
              <a:lnSpc>
                <a:spcPct val="100000"/>
              </a:lnSpc>
              <a:spcBef>
                <a:spcPts val="0"/>
              </a:spcBef>
              <a:spcAft>
                <a:spcPts val="0"/>
              </a:spcAft>
              <a:buNone/>
              <a:defRPr sz="1600">
                <a:solidFill>
                  <a:schemeClr val="dk2"/>
                </a:solidFill>
              </a:defRPr>
            </a:lvl2pPr>
            <a:lvl3pPr lvl="2" algn="ctr" rtl="0">
              <a:lnSpc>
                <a:spcPct val="100000"/>
              </a:lnSpc>
              <a:spcBef>
                <a:spcPts val="0"/>
              </a:spcBef>
              <a:spcAft>
                <a:spcPts val="0"/>
              </a:spcAft>
              <a:buNone/>
              <a:defRPr sz="1600">
                <a:solidFill>
                  <a:schemeClr val="dk2"/>
                </a:solidFill>
              </a:defRPr>
            </a:lvl3pPr>
            <a:lvl4pPr lvl="3" algn="ctr" rtl="0">
              <a:lnSpc>
                <a:spcPct val="100000"/>
              </a:lnSpc>
              <a:spcBef>
                <a:spcPts val="0"/>
              </a:spcBef>
              <a:spcAft>
                <a:spcPts val="0"/>
              </a:spcAft>
              <a:buNone/>
              <a:defRPr sz="1600">
                <a:solidFill>
                  <a:schemeClr val="dk2"/>
                </a:solidFill>
              </a:defRPr>
            </a:lvl4pPr>
            <a:lvl5pPr lvl="4" algn="ctr" rtl="0">
              <a:lnSpc>
                <a:spcPct val="100000"/>
              </a:lnSpc>
              <a:spcBef>
                <a:spcPts val="0"/>
              </a:spcBef>
              <a:spcAft>
                <a:spcPts val="0"/>
              </a:spcAft>
              <a:buNone/>
              <a:defRPr sz="1600">
                <a:solidFill>
                  <a:schemeClr val="dk2"/>
                </a:solidFill>
              </a:defRPr>
            </a:lvl5pPr>
            <a:lvl6pPr lvl="5" algn="ctr" rtl="0">
              <a:lnSpc>
                <a:spcPct val="100000"/>
              </a:lnSpc>
              <a:spcBef>
                <a:spcPts val="0"/>
              </a:spcBef>
              <a:spcAft>
                <a:spcPts val="0"/>
              </a:spcAft>
              <a:buNone/>
              <a:defRPr sz="1600">
                <a:solidFill>
                  <a:schemeClr val="dk2"/>
                </a:solidFill>
              </a:defRPr>
            </a:lvl6pPr>
            <a:lvl7pPr lvl="6" algn="ctr" rtl="0">
              <a:lnSpc>
                <a:spcPct val="100000"/>
              </a:lnSpc>
              <a:spcBef>
                <a:spcPts val="0"/>
              </a:spcBef>
              <a:spcAft>
                <a:spcPts val="0"/>
              </a:spcAft>
              <a:buNone/>
              <a:defRPr sz="1600">
                <a:solidFill>
                  <a:schemeClr val="dk2"/>
                </a:solidFill>
              </a:defRPr>
            </a:lvl7pPr>
            <a:lvl8pPr lvl="7" algn="ctr" rtl="0">
              <a:lnSpc>
                <a:spcPct val="100000"/>
              </a:lnSpc>
              <a:spcBef>
                <a:spcPts val="0"/>
              </a:spcBef>
              <a:spcAft>
                <a:spcPts val="0"/>
              </a:spcAft>
              <a:buNone/>
              <a:defRPr sz="1600">
                <a:solidFill>
                  <a:schemeClr val="dk2"/>
                </a:solidFill>
              </a:defRPr>
            </a:lvl8pPr>
            <a:lvl9pPr lvl="8" algn="ctr" rtl="0">
              <a:lnSpc>
                <a:spcPct val="100000"/>
              </a:lnSpc>
              <a:spcBef>
                <a:spcPts val="0"/>
              </a:spcBef>
              <a:spcAft>
                <a:spcPts val="0"/>
              </a:spcAft>
              <a:buNone/>
              <a:defRPr sz="1600">
                <a:solidFill>
                  <a:schemeClr val="dk2"/>
                </a:solidFill>
              </a:defRPr>
            </a:lvl9pPr>
          </a:lstStyle>
          <a:p>
            <a:endParaRPr/>
          </a:p>
        </p:txBody>
      </p:sp>
      <p:sp>
        <p:nvSpPr>
          <p:cNvPr id="179" name="Google Shape;179;p3"/>
          <p:cNvSpPr txBox="1">
            <a:spLocks noGrp="1"/>
          </p:cNvSpPr>
          <p:nvPr>
            <p:ph type="title" idx="2" hasCustomPrompt="1"/>
          </p:nvPr>
        </p:nvSpPr>
        <p:spPr>
          <a:xfrm>
            <a:off x="3509375" y="829377"/>
            <a:ext cx="1807500" cy="1252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10000">
                <a:solidFill>
                  <a:schemeClr val="accent2"/>
                </a:solidFill>
              </a:defRPr>
            </a:lvl1pPr>
            <a:lvl2pPr lvl="1" algn="l" rtl="0">
              <a:spcBef>
                <a:spcPts val="0"/>
              </a:spcBef>
              <a:spcAft>
                <a:spcPts val="0"/>
              </a:spcAft>
              <a:buClr>
                <a:schemeClr val="accent1"/>
              </a:buClr>
              <a:buSzPts val="5500"/>
              <a:buNone/>
              <a:defRPr sz="5500">
                <a:solidFill>
                  <a:schemeClr val="accent1"/>
                </a:solidFill>
              </a:defRPr>
            </a:lvl2pPr>
            <a:lvl3pPr lvl="2" algn="l" rtl="0">
              <a:spcBef>
                <a:spcPts val="0"/>
              </a:spcBef>
              <a:spcAft>
                <a:spcPts val="0"/>
              </a:spcAft>
              <a:buClr>
                <a:schemeClr val="accent1"/>
              </a:buClr>
              <a:buSzPts val="5500"/>
              <a:buNone/>
              <a:defRPr sz="5500">
                <a:solidFill>
                  <a:schemeClr val="accent1"/>
                </a:solidFill>
              </a:defRPr>
            </a:lvl3pPr>
            <a:lvl4pPr lvl="3" algn="l" rtl="0">
              <a:spcBef>
                <a:spcPts val="0"/>
              </a:spcBef>
              <a:spcAft>
                <a:spcPts val="0"/>
              </a:spcAft>
              <a:buClr>
                <a:schemeClr val="accent1"/>
              </a:buClr>
              <a:buSzPts val="5500"/>
              <a:buNone/>
              <a:defRPr sz="5500">
                <a:solidFill>
                  <a:schemeClr val="accent1"/>
                </a:solidFill>
              </a:defRPr>
            </a:lvl4pPr>
            <a:lvl5pPr lvl="4" algn="l" rtl="0">
              <a:spcBef>
                <a:spcPts val="0"/>
              </a:spcBef>
              <a:spcAft>
                <a:spcPts val="0"/>
              </a:spcAft>
              <a:buClr>
                <a:schemeClr val="accent1"/>
              </a:buClr>
              <a:buSzPts val="5500"/>
              <a:buNone/>
              <a:defRPr sz="5500">
                <a:solidFill>
                  <a:schemeClr val="accent1"/>
                </a:solidFill>
              </a:defRPr>
            </a:lvl5pPr>
            <a:lvl6pPr lvl="5" algn="l" rtl="0">
              <a:spcBef>
                <a:spcPts val="0"/>
              </a:spcBef>
              <a:spcAft>
                <a:spcPts val="0"/>
              </a:spcAft>
              <a:buClr>
                <a:schemeClr val="accent1"/>
              </a:buClr>
              <a:buSzPts val="5500"/>
              <a:buNone/>
              <a:defRPr sz="5500">
                <a:solidFill>
                  <a:schemeClr val="accent1"/>
                </a:solidFill>
              </a:defRPr>
            </a:lvl6pPr>
            <a:lvl7pPr lvl="6" algn="l" rtl="0">
              <a:spcBef>
                <a:spcPts val="0"/>
              </a:spcBef>
              <a:spcAft>
                <a:spcPts val="0"/>
              </a:spcAft>
              <a:buClr>
                <a:schemeClr val="accent1"/>
              </a:buClr>
              <a:buSzPts val="5500"/>
              <a:buNone/>
              <a:defRPr sz="5500">
                <a:solidFill>
                  <a:schemeClr val="accent1"/>
                </a:solidFill>
              </a:defRPr>
            </a:lvl7pPr>
            <a:lvl8pPr lvl="7" algn="l" rtl="0">
              <a:spcBef>
                <a:spcPts val="0"/>
              </a:spcBef>
              <a:spcAft>
                <a:spcPts val="0"/>
              </a:spcAft>
              <a:buClr>
                <a:schemeClr val="accent1"/>
              </a:buClr>
              <a:buSzPts val="5500"/>
              <a:buNone/>
              <a:defRPr sz="5500">
                <a:solidFill>
                  <a:schemeClr val="accent1"/>
                </a:solidFill>
              </a:defRPr>
            </a:lvl8pPr>
            <a:lvl9pPr lvl="8" algn="l" rtl="0">
              <a:spcBef>
                <a:spcPts val="0"/>
              </a:spcBef>
              <a:spcAft>
                <a:spcPts val="0"/>
              </a:spcAft>
              <a:buClr>
                <a:schemeClr val="accent1"/>
              </a:buClr>
              <a:buSzPts val="5500"/>
              <a:buNone/>
              <a:defRPr sz="5500">
                <a:solidFill>
                  <a:schemeClr val="accent1"/>
                </a:solidFill>
              </a:defRPr>
            </a:lvl9pPr>
          </a:lstStyle>
          <a:p>
            <a:r>
              <a:t>xx%</a:t>
            </a:r>
          </a:p>
        </p:txBody>
      </p:sp>
      <p:sp>
        <p:nvSpPr>
          <p:cNvPr id="180" name="Google Shape;180;p3"/>
          <p:cNvSpPr/>
          <p:nvPr/>
        </p:nvSpPr>
        <p:spPr>
          <a:xfrm>
            <a:off x="8585853" y="1331057"/>
            <a:ext cx="532535" cy="638426"/>
          </a:xfrm>
          <a:custGeom>
            <a:avLst/>
            <a:gdLst/>
            <a:ahLst/>
            <a:cxnLst/>
            <a:rect l="l" t="t" r="r" b="b"/>
            <a:pathLst>
              <a:path w="16586" h="19884" extrusionOk="0">
                <a:moveTo>
                  <a:pt x="0" y="1"/>
                </a:moveTo>
                <a:lnTo>
                  <a:pt x="0" y="19884"/>
                </a:lnTo>
                <a:lnTo>
                  <a:pt x="9466" y="19884"/>
                </a:lnTo>
                <a:cubicBezTo>
                  <a:pt x="13395" y="19884"/>
                  <a:pt x="16586" y="16705"/>
                  <a:pt x="16586" y="12776"/>
                </a:cubicBezTo>
                <a:lnTo>
                  <a:pt x="16586" y="7120"/>
                </a:lnTo>
                <a:cubicBezTo>
                  <a:pt x="16586" y="3191"/>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2"/>
        <p:cNvGrpSpPr/>
        <p:nvPr/>
      </p:nvGrpSpPr>
      <p:grpSpPr>
        <a:xfrm>
          <a:off x="0" y="0"/>
          <a:ext cx="0" cy="0"/>
          <a:chOff x="0" y="0"/>
          <a:chExt cx="0" cy="0"/>
        </a:xfrm>
      </p:grpSpPr>
      <p:sp>
        <p:nvSpPr>
          <p:cNvPr id="183" name="Google Shape;183;p4"/>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8585853" y="1331057"/>
            <a:ext cx="532535" cy="638426"/>
          </a:xfrm>
          <a:custGeom>
            <a:avLst/>
            <a:gdLst/>
            <a:ahLst/>
            <a:cxnLst/>
            <a:rect l="l" t="t" r="r" b="b"/>
            <a:pathLst>
              <a:path w="16586" h="19884" extrusionOk="0">
                <a:moveTo>
                  <a:pt x="0" y="1"/>
                </a:moveTo>
                <a:lnTo>
                  <a:pt x="0" y="19884"/>
                </a:lnTo>
                <a:lnTo>
                  <a:pt x="9466" y="19884"/>
                </a:lnTo>
                <a:cubicBezTo>
                  <a:pt x="13395" y="19884"/>
                  <a:pt x="16586" y="16705"/>
                  <a:pt x="16586" y="12776"/>
                </a:cubicBezTo>
                <a:lnTo>
                  <a:pt x="16586" y="7120"/>
                </a:lnTo>
                <a:cubicBezTo>
                  <a:pt x="16586" y="3191"/>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8585853" y="414757"/>
            <a:ext cx="532535" cy="638426"/>
          </a:xfrm>
          <a:custGeom>
            <a:avLst/>
            <a:gdLst/>
            <a:ahLst/>
            <a:cxnLst/>
            <a:rect l="l" t="t" r="r" b="b"/>
            <a:pathLst>
              <a:path w="16586" h="19884" extrusionOk="0">
                <a:moveTo>
                  <a:pt x="0" y="0"/>
                </a:moveTo>
                <a:lnTo>
                  <a:pt x="0" y="19884"/>
                </a:lnTo>
                <a:lnTo>
                  <a:pt x="9466" y="19884"/>
                </a:lnTo>
                <a:cubicBezTo>
                  <a:pt x="13395" y="19884"/>
                  <a:pt x="16586" y="16693"/>
                  <a:pt x="16586" y="12764"/>
                </a:cubicBezTo>
                <a:lnTo>
                  <a:pt x="16586" y="7108"/>
                </a:lnTo>
                <a:cubicBezTo>
                  <a:pt x="16586" y="3179"/>
                  <a:pt x="13395" y="0"/>
                  <a:pt x="9466"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189" name="Google Shape;189;p4"/>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190" name="Google Shape;190;p4"/>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191" name="Google Shape;191;p4"/>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192" name="Google Shape;192;p4"/>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4"/>
          <p:cNvGrpSpPr/>
          <p:nvPr/>
        </p:nvGrpSpPr>
        <p:grpSpPr>
          <a:xfrm>
            <a:off x="176201" y="216722"/>
            <a:ext cx="8474088" cy="4703620"/>
            <a:chOff x="176201" y="216722"/>
            <a:chExt cx="8474088" cy="4703620"/>
          </a:xfrm>
        </p:grpSpPr>
        <p:sp>
          <p:nvSpPr>
            <p:cNvPr id="194" name="Google Shape;194;p4"/>
            <p:cNvSpPr/>
            <p:nvPr/>
          </p:nvSpPr>
          <p:spPr>
            <a:xfrm>
              <a:off x="176210" y="216722"/>
              <a:ext cx="8474036" cy="4703620"/>
            </a:xfrm>
            <a:custGeom>
              <a:avLst/>
              <a:gdLst/>
              <a:ahLst/>
              <a:cxnLst/>
              <a:rect l="l" t="t" r="r" b="b"/>
              <a:pathLst>
                <a:path w="263927" h="146496" extrusionOk="0">
                  <a:moveTo>
                    <a:pt x="3680" y="1"/>
                  </a:moveTo>
                  <a:cubicBezTo>
                    <a:pt x="1644" y="108"/>
                    <a:pt x="1" y="1763"/>
                    <a:pt x="1" y="3787"/>
                  </a:cubicBezTo>
                  <a:lnTo>
                    <a:pt x="1" y="15777"/>
                  </a:lnTo>
                  <a:cubicBezTo>
                    <a:pt x="287" y="15717"/>
                    <a:pt x="572" y="15693"/>
                    <a:pt x="858" y="15693"/>
                  </a:cubicBezTo>
                  <a:cubicBezTo>
                    <a:pt x="899" y="15692"/>
                    <a:pt x="941" y="15692"/>
                    <a:pt x="982" y="15692"/>
                  </a:cubicBezTo>
                  <a:cubicBezTo>
                    <a:pt x="3560" y="15692"/>
                    <a:pt x="5764" y="17878"/>
                    <a:pt x="5799" y="20468"/>
                  </a:cubicBezTo>
                  <a:cubicBezTo>
                    <a:pt x="5823" y="23147"/>
                    <a:pt x="3656" y="25325"/>
                    <a:pt x="977" y="25325"/>
                  </a:cubicBezTo>
                  <a:cubicBezTo>
                    <a:pt x="644" y="25325"/>
                    <a:pt x="322" y="25302"/>
                    <a:pt x="1" y="25230"/>
                  </a:cubicBezTo>
                  <a:lnTo>
                    <a:pt x="1" y="28504"/>
                  </a:lnTo>
                  <a:cubicBezTo>
                    <a:pt x="287" y="28445"/>
                    <a:pt x="572" y="28409"/>
                    <a:pt x="858" y="28409"/>
                  </a:cubicBezTo>
                  <a:cubicBezTo>
                    <a:pt x="893" y="28408"/>
                    <a:pt x="928" y="28408"/>
                    <a:pt x="962" y="28408"/>
                  </a:cubicBezTo>
                  <a:cubicBezTo>
                    <a:pt x="3549" y="28408"/>
                    <a:pt x="5764" y="30587"/>
                    <a:pt x="5799" y="33184"/>
                  </a:cubicBezTo>
                  <a:cubicBezTo>
                    <a:pt x="5823" y="35862"/>
                    <a:pt x="3656" y="38053"/>
                    <a:pt x="977" y="38053"/>
                  </a:cubicBezTo>
                  <a:cubicBezTo>
                    <a:pt x="644" y="38053"/>
                    <a:pt x="322" y="38029"/>
                    <a:pt x="1" y="37946"/>
                  </a:cubicBezTo>
                  <a:lnTo>
                    <a:pt x="1" y="41220"/>
                  </a:lnTo>
                  <a:cubicBezTo>
                    <a:pt x="287" y="41161"/>
                    <a:pt x="572" y="41137"/>
                    <a:pt x="858" y="41137"/>
                  </a:cubicBezTo>
                  <a:cubicBezTo>
                    <a:pt x="893" y="41136"/>
                    <a:pt x="928" y="41136"/>
                    <a:pt x="962" y="41136"/>
                  </a:cubicBezTo>
                  <a:cubicBezTo>
                    <a:pt x="3549" y="41136"/>
                    <a:pt x="5764" y="43315"/>
                    <a:pt x="5799" y="45911"/>
                  </a:cubicBezTo>
                  <a:cubicBezTo>
                    <a:pt x="5823" y="48590"/>
                    <a:pt x="3656" y="50781"/>
                    <a:pt x="977" y="50781"/>
                  </a:cubicBezTo>
                  <a:cubicBezTo>
                    <a:pt x="644" y="50781"/>
                    <a:pt x="322" y="50745"/>
                    <a:pt x="1" y="50674"/>
                  </a:cubicBezTo>
                  <a:lnTo>
                    <a:pt x="1" y="53948"/>
                  </a:lnTo>
                  <a:cubicBezTo>
                    <a:pt x="287" y="53888"/>
                    <a:pt x="572" y="53865"/>
                    <a:pt x="858" y="53865"/>
                  </a:cubicBezTo>
                  <a:cubicBezTo>
                    <a:pt x="893" y="53864"/>
                    <a:pt x="928" y="53863"/>
                    <a:pt x="962" y="53863"/>
                  </a:cubicBezTo>
                  <a:cubicBezTo>
                    <a:pt x="3549" y="53863"/>
                    <a:pt x="5764" y="56043"/>
                    <a:pt x="5799" y="58639"/>
                  </a:cubicBezTo>
                  <a:cubicBezTo>
                    <a:pt x="5823" y="61318"/>
                    <a:pt x="3656" y="63509"/>
                    <a:pt x="977" y="63509"/>
                  </a:cubicBezTo>
                  <a:cubicBezTo>
                    <a:pt x="644" y="63509"/>
                    <a:pt x="322" y="63473"/>
                    <a:pt x="1" y="63402"/>
                  </a:cubicBezTo>
                  <a:lnTo>
                    <a:pt x="1" y="66676"/>
                  </a:lnTo>
                  <a:cubicBezTo>
                    <a:pt x="287" y="66616"/>
                    <a:pt x="572" y="66592"/>
                    <a:pt x="858" y="66592"/>
                  </a:cubicBezTo>
                  <a:cubicBezTo>
                    <a:pt x="893" y="66592"/>
                    <a:pt x="928" y="66591"/>
                    <a:pt x="962" y="66591"/>
                  </a:cubicBezTo>
                  <a:cubicBezTo>
                    <a:pt x="3549" y="66591"/>
                    <a:pt x="5764" y="68770"/>
                    <a:pt x="5799" y="71367"/>
                  </a:cubicBezTo>
                  <a:cubicBezTo>
                    <a:pt x="5823" y="74046"/>
                    <a:pt x="3656" y="76225"/>
                    <a:pt x="977" y="76225"/>
                  </a:cubicBezTo>
                  <a:cubicBezTo>
                    <a:pt x="644" y="76225"/>
                    <a:pt x="322" y="76201"/>
                    <a:pt x="1" y="76129"/>
                  </a:cubicBezTo>
                  <a:lnTo>
                    <a:pt x="1" y="79403"/>
                  </a:lnTo>
                  <a:cubicBezTo>
                    <a:pt x="287" y="79344"/>
                    <a:pt x="572" y="79308"/>
                    <a:pt x="858" y="79308"/>
                  </a:cubicBezTo>
                  <a:cubicBezTo>
                    <a:pt x="893" y="79307"/>
                    <a:pt x="928" y="79307"/>
                    <a:pt x="962" y="79307"/>
                  </a:cubicBezTo>
                  <a:cubicBezTo>
                    <a:pt x="3549" y="79307"/>
                    <a:pt x="5764" y="81486"/>
                    <a:pt x="5799" y="84095"/>
                  </a:cubicBezTo>
                  <a:cubicBezTo>
                    <a:pt x="5823" y="86773"/>
                    <a:pt x="3656" y="88952"/>
                    <a:pt x="977" y="88952"/>
                  </a:cubicBezTo>
                  <a:cubicBezTo>
                    <a:pt x="644" y="88952"/>
                    <a:pt x="322" y="88928"/>
                    <a:pt x="1" y="88857"/>
                  </a:cubicBezTo>
                  <a:lnTo>
                    <a:pt x="1" y="92131"/>
                  </a:lnTo>
                  <a:cubicBezTo>
                    <a:pt x="287" y="92072"/>
                    <a:pt x="572" y="92036"/>
                    <a:pt x="858" y="92036"/>
                  </a:cubicBezTo>
                  <a:cubicBezTo>
                    <a:pt x="893" y="92035"/>
                    <a:pt x="928" y="92035"/>
                    <a:pt x="962" y="92035"/>
                  </a:cubicBezTo>
                  <a:cubicBezTo>
                    <a:pt x="3549" y="92035"/>
                    <a:pt x="5764" y="94214"/>
                    <a:pt x="5799" y="96810"/>
                  </a:cubicBezTo>
                  <a:cubicBezTo>
                    <a:pt x="5823" y="99489"/>
                    <a:pt x="3656" y="101680"/>
                    <a:pt x="977" y="101680"/>
                  </a:cubicBezTo>
                  <a:cubicBezTo>
                    <a:pt x="644" y="101680"/>
                    <a:pt x="322" y="101656"/>
                    <a:pt x="1" y="101573"/>
                  </a:cubicBezTo>
                  <a:lnTo>
                    <a:pt x="1" y="104847"/>
                  </a:lnTo>
                  <a:cubicBezTo>
                    <a:pt x="287" y="104788"/>
                    <a:pt x="572" y="104764"/>
                    <a:pt x="858" y="104764"/>
                  </a:cubicBezTo>
                  <a:cubicBezTo>
                    <a:pt x="893" y="104763"/>
                    <a:pt x="928" y="104763"/>
                    <a:pt x="962" y="104763"/>
                  </a:cubicBezTo>
                  <a:cubicBezTo>
                    <a:pt x="3549" y="104763"/>
                    <a:pt x="5764" y="106942"/>
                    <a:pt x="5799" y="109538"/>
                  </a:cubicBezTo>
                  <a:cubicBezTo>
                    <a:pt x="5823" y="112217"/>
                    <a:pt x="3656" y="114408"/>
                    <a:pt x="977" y="114408"/>
                  </a:cubicBezTo>
                  <a:cubicBezTo>
                    <a:pt x="644" y="114408"/>
                    <a:pt x="322" y="114372"/>
                    <a:pt x="1" y="114301"/>
                  </a:cubicBezTo>
                  <a:lnTo>
                    <a:pt x="1" y="117575"/>
                  </a:lnTo>
                  <a:cubicBezTo>
                    <a:pt x="287" y="117515"/>
                    <a:pt x="572" y="117491"/>
                    <a:pt x="858" y="117491"/>
                  </a:cubicBezTo>
                  <a:cubicBezTo>
                    <a:pt x="893" y="117491"/>
                    <a:pt x="928" y="117490"/>
                    <a:pt x="962" y="117490"/>
                  </a:cubicBezTo>
                  <a:cubicBezTo>
                    <a:pt x="3549" y="117490"/>
                    <a:pt x="5764" y="119669"/>
                    <a:pt x="5799" y="122266"/>
                  </a:cubicBezTo>
                  <a:cubicBezTo>
                    <a:pt x="5823" y="124945"/>
                    <a:pt x="3656" y="127124"/>
                    <a:pt x="977" y="127124"/>
                  </a:cubicBezTo>
                  <a:cubicBezTo>
                    <a:pt x="644" y="127124"/>
                    <a:pt x="322" y="127100"/>
                    <a:pt x="1" y="127028"/>
                  </a:cubicBezTo>
                  <a:lnTo>
                    <a:pt x="1" y="130303"/>
                  </a:lnTo>
                  <a:cubicBezTo>
                    <a:pt x="287" y="130243"/>
                    <a:pt x="572" y="130207"/>
                    <a:pt x="858" y="130207"/>
                  </a:cubicBezTo>
                  <a:cubicBezTo>
                    <a:pt x="893" y="130207"/>
                    <a:pt x="928" y="130206"/>
                    <a:pt x="962" y="130206"/>
                  </a:cubicBezTo>
                  <a:cubicBezTo>
                    <a:pt x="3549" y="130206"/>
                    <a:pt x="5764" y="132385"/>
                    <a:pt x="5799" y="134994"/>
                  </a:cubicBezTo>
                  <a:cubicBezTo>
                    <a:pt x="5823" y="137673"/>
                    <a:pt x="3656" y="139851"/>
                    <a:pt x="977" y="139851"/>
                  </a:cubicBezTo>
                  <a:cubicBezTo>
                    <a:pt x="644" y="139851"/>
                    <a:pt x="322" y="139828"/>
                    <a:pt x="1" y="139756"/>
                  </a:cubicBezTo>
                  <a:lnTo>
                    <a:pt x="1" y="142816"/>
                  </a:lnTo>
                  <a:cubicBezTo>
                    <a:pt x="1" y="144840"/>
                    <a:pt x="1644" y="146495"/>
                    <a:pt x="3680" y="146495"/>
                  </a:cubicBezTo>
                  <a:lnTo>
                    <a:pt x="260248" y="146495"/>
                  </a:lnTo>
                  <a:cubicBezTo>
                    <a:pt x="262272" y="146495"/>
                    <a:pt x="263927" y="144852"/>
                    <a:pt x="263927" y="142816"/>
                  </a:cubicBezTo>
                  <a:lnTo>
                    <a:pt x="263927" y="3680"/>
                  </a:lnTo>
                  <a:cubicBezTo>
                    <a:pt x="263927" y="1656"/>
                    <a:pt x="262284" y="1"/>
                    <a:pt x="26024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4"/>
            <p:cNvGrpSpPr/>
            <p:nvPr/>
          </p:nvGrpSpPr>
          <p:grpSpPr>
            <a:xfrm>
              <a:off x="176201" y="216730"/>
              <a:ext cx="8474088" cy="4700056"/>
              <a:chOff x="238125" y="874025"/>
              <a:chExt cx="7136675" cy="3958275"/>
            </a:xfrm>
          </p:grpSpPr>
          <p:sp>
            <p:nvSpPr>
              <p:cNvPr id="196" name="Google Shape;196;p4"/>
              <p:cNvSpPr/>
              <p:nvPr/>
            </p:nvSpPr>
            <p:spPr>
              <a:xfrm>
                <a:off x="26179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4211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6042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7873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9703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11534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3365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5195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17026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18857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20687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2518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24349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238125" y="10696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238125" y="1270075"/>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393825" y="1470825"/>
                <a:ext cx="6975525" cy="25"/>
              </a:xfrm>
              <a:custGeom>
                <a:avLst/>
                <a:gdLst/>
                <a:ahLst/>
                <a:cxnLst/>
                <a:rect l="l" t="t" r="r" b="b"/>
                <a:pathLst>
                  <a:path w="279021" h="1" fill="none" extrusionOk="0">
                    <a:moveTo>
                      <a:pt x="279020"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343975" y="1671575"/>
                <a:ext cx="7025375" cy="25"/>
              </a:xfrm>
              <a:custGeom>
                <a:avLst/>
                <a:gdLst/>
                <a:ahLst/>
                <a:cxnLst/>
                <a:rect l="l" t="t" r="r" b="b"/>
                <a:pathLst>
                  <a:path w="281015" h="1" fill="none" extrusionOk="0">
                    <a:moveTo>
                      <a:pt x="28101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343975" y="1872350"/>
                <a:ext cx="7025375" cy="25"/>
              </a:xfrm>
              <a:custGeom>
                <a:avLst/>
                <a:gdLst/>
                <a:ahLst/>
                <a:cxnLst/>
                <a:rect l="l" t="t" r="r" b="b"/>
                <a:pathLst>
                  <a:path w="281015" h="1" fill="none" extrusionOk="0">
                    <a:moveTo>
                      <a:pt x="28101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388050" y="2072775"/>
                <a:ext cx="6981300" cy="25"/>
              </a:xfrm>
              <a:custGeom>
                <a:avLst/>
                <a:gdLst/>
                <a:ahLst/>
                <a:cxnLst/>
                <a:rect l="l" t="t" r="r" b="b"/>
                <a:pathLst>
                  <a:path w="279252" h="1" fill="none" extrusionOk="0">
                    <a:moveTo>
                      <a:pt x="279251"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238125" y="22735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238125" y="3678225"/>
                <a:ext cx="7136675" cy="25"/>
              </a:xfrm>
              <a:custGeom>
                <a:avLst/>
                <a:gdLst/>
                <a:ahLst/>
                <a:cxnLst/>
                <a:rect l="l" t="t" r="r" b="b"/>
                <a:pathLst>
                  <a:path w="285467" h="1" fill="none" extrusionOk="0">
                    <a:moveTo>
                      <a:pt x="285467"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94475" y="2474300"/>
                <a:ext cx="6974875" cy="25"/>
              </a:xfrm>
              <a:custGeom>
                <a:avLst/>
                <a:gdLst/>
                <a:ahLst/>
                <a:cxnLst/>
                <a:rect l="l" t="t" r="r" b="b"/>
                <a:pathLst>
                  <a:path w="278995" h="1" fill="none" extrusionOk="0">
                    <a:moveTo>
                      <a:pt x="27899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238125" y="26747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373875" y="2875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373875" y="3076275"/>
                <a:ext cx="6995475" cy="25"/>
              </a:xfrm>
              <a:custGeom>
                <a:avLst/>
                <a:gdLst/>
                <a:ahLst/>
                <a:cxnLst/>
                <a:rect l="l" t="t" r="r" b="b"/>
                <a:pathLst>
                  <a:path w="279819" h="1" fill="none" extrusionOk="0">
                    <a:moveTo>
                      <a:pt x="279818"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238125" y="32770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394475" y="3477475"/>
                <a:ext cx="6974875" cy="25"/>
              </a:xfrm>
              <a:custGeom>
                <a:avLst/>
                <a:gdLst/>
                <a:ahLst/>
                <a:cxnLst/>
                <a:rect l="l" t="t" r="r" b="b"/>
                <a:pathLst>
                  <a:path w="278995" h="1" fill="none" extrusionOk="0">
                    <a:moveTo>
                      <a:pt x="27899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383850" y="3885750"/>
                <a:ext cx="6985500" cy="25"/>
              </a:xfrm>
              <a:custGeom>
                <a:avLst/>
                <a:gdLst/>
                <a:ahLst/>
                <a:cxnLst/>
                <a:rect l="l" t="t" r="r" b="b"/>
                <a:pathLst>
                  <a:path w="279420" h="1" fill="none" extrusionOk="0">
                    <a:moveTo>
                      <a:pt x="279419"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373875" y="4086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335925" y="4287275"/>
                <a:ext cx="7033425" cy="0"/>
              </a:xfrm>
              <a:custGeom>
                <a:avLst/>
                <a:gdLst/>
                <a:ahLst/>
                <a:cxnLst/>
                <a:rect l="l" t="t" r="r" b="b"/>
                <a:pathLst>
                  <a:path w="281337" fill="none" extrusionOk="0">
                    <a:moveTo>
                      <a:pt x="281336"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389650" y="4487700"/>
                <a:ext cx="6979700" cy="25"/>
              </a:xfrm>
              <a:custGeom>
                <a:avLst/>
                <a:gdLst/>
                <a:ahLst/>
                <a:cxnLst/>
                <a:rect l="l" t="t" r="r" b="b"/>
                <a:pathLst>
                  <a:path w="279188" h="1" fill="none" extrusionOk="0">
                    <a:moveTo>
                      <a:pt x="279187"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238125" y="4688450"/>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4994925" y="874025"/>
                <a:ext cx="25" cy="3958275"/>
              </a:xfrm>
              <a:custGeom>
                <a:avLst/>
                <a:gdLst/>
                <a:ahLst/>
                <a:cxnLst/>
                <a:rect l="l" t="t" r="r" b="b"/>
                <a:pathLst>
                  <a:path w="1" h="158331" fill="none" extrusionOk="0">
                    <a:moveTo>
                      <a:pt x="1" y="158331"/>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1780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610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5441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7272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9102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0933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2764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4594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6425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8255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70086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71917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27958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29789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31620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33450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35281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37112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38942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40773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42604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44434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46265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48096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3" name="Google Shape;25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4" name="Google Shape;254;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AutoNum type="arabicPeriod"/>
              <a:defRPr sz="1300"/>
            </a:lvl1pPr>
            <a:lvl2pPr marL="914400" lvl="1" indent="-317500" rtl="0">
              <a:spcBef>
                <a:spcPts val="1600"/>
              </a:spcBef>
              <a:spcAft>
                <a:spcPts val="0"/>
              </a:spcAft>
              <a:buSzPts val="1400"/>
              <a:buAutoNum type="alphaLcPeriod"/>
              <a:defRPr/>
            </a:lvl2pPr>
            <a:lvl3pPr marL="1371600" lvl="2" indent="-317500" rtl="0">
              <a:spcBef>
                <a:spcPts val="1600"/>
              </a:spcBef>
              <a:spcAft>
                <a:spcPts val="0"/>
              </a:spcAft>
              <a:buSzPts val="1400"/>
              <a:buAutoNum type="romanLcPeriod"/>
              <a:defRPr/>
            </a:lvl3pPr>
            <a:lvl4pPr marL="1828800" lvl="3" indent="-317500" rtl="0">
              <a:spcBef>
                <a:spcPts val="1600"/>
              </a:spcBef>
              <a:spcAft>
                <a:spcPts val="0"/>
              </a:spcAft>
              <a:buSzPts val="1400"/>
              <a:buAutoNum type="arabicPeriod"/>
              <a:defRPr/>
            </a:lvl4pPr>
            <a:lvl5pPr marL="2286000" lvl="4" indent="-317500" rtl="0">
              <a:spcBef>
                <a:spcPts val="1600"/>
              </a:spcBef>
              <a:spcAft>
                <a:spcPts val="0"/>
              </a:spcAft>
              <a:buSzPts val="1400"/>
              <a:buAutoNum type="alphaLcPeriod"/>
              <a:defRPr/>
            </a:lvl5pPr>
            <a:lvl6pPr marL="2743200" lvl="5" indent="-317500" rtl="0">
              <a:spcBef>
                <a:spcPts val="1600"/>
              </a:spcBef>
              <a:spcAft>
                <a:spcPts val="0"/>
              </a:spcAft>
              <a:buSzPts val="1400"/>
              <a:buAutoNum type="romanLcPeriod"/>
              <a:defRPr/>
            </a:lvl6pPr>
            <a:lvl7pPr marL="3200400" lvl="6" indent="-317500" rtl="0">
              <a:spcBef>
                <a:spcPts val="16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grpSp>
        <p:nvGrpSpPr>
          <p:cNvPr id="255" name="Google Shape;255;p4"/>
          <p:cNvGrpSpPr/>
          <p:nvPr/>
        </p:nvGrpSpPr>
        <p:grpSpPr>
          <a:xfrm>
            <a:off x="-59509" y="784790"/>
            <a:ext cx="328396" cy="3862147"/>
            <a:chOff x="-135709" y="784790"/>
            <a:chExt cx="328396" cy="3862147"/>
          </a:xfrm>
        </p:grpSpPr>
        <p:sp>
          <p:nvSpPr>
            <p:cNvPr id="256" name="Google Shape;256;p4"/>
            <p:cNvSpPr/>
            <p:nvPr/>
          </p:nvSpPr>
          <p:spPr>
            <a:xfrm>
              <a:off x="-135709" y="784790"/>
              <a:ext cx="328396" cy="180476"/>
            </a:xfrm>
            <a:custGeom>
              <a:avLst/>
              <a:gdLst/>
              <a:ahLst/>
              <a:cxnLst/>
              <a:rect l="l" t="t" r="r" b="b"/>
              <a:pathLst>
                <a:path w="10228" h="5621" extrusionOk="0">
                  <a:moveTo>
                    <a:pt x="0" y="1"/>
                  </a:moveTo>
                  <a:lnTo>
                    <a:pt x="0" y="5620"/>
                  </a:lnTo>
                  <a:lnTo>
                    <a:pt x="7418" y="5620"/>
                  </a:lnTo>
                  <a:cubicBezTo>
                    <a:pt x="8966" y="5620"/>
                    <a:pt x="10216" y="4370"/>
                    <a:pt x="10228" y="2822"/>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135709" y="1193832"/>
              <a:ext cx="328396" cy="180444"/>
            </a:xfrm>
            <a:custGeom>
              <a:avLst/>
              <a:gdLst/>
              <a:ahLst/>
              <a:cxnLst/>
              <a:rect l="l" t="t" r="r" b="b"/>
              <a:pathLst>
                <a:path w="10228" h="5620" extrusionOk="0">
                  <a:moveTo>
                    <a:pt x="0" y="0"/>
                  </a:moveTo>
                  <a:lnTo>
                    <a:pt x="0" y="5620"/>
                  </a:lnTo>
                  <a:lnTo>
                    <a:pt x="7418" y="5620"/>
                  </a:lnTo>
                  <a:cubicBezTo>
                    <a:pt x="8966" y="5620"/>
                    <a:pt x="10216" y="4370"/>
                    <a:pt x="10228" y="2822"/>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135709" y="1602843"/>
              <a:ext cx="328396" cy="180476"/>
            </a:xfrm>
            <a:custGeom>
              <a:avLst/>
              <a:gdLst/>
              <a:ahLst/>
              <a:cxnLst/>
              <a:rect l="l" t="t" r="r" b="b"/>
              <a:pathLst>
                <a:path w="10228" h="5621" extrusionOk="0">
                  <a:moveTo>
                    <a:pt x="0" y="1"/>
                  </a:moveTo>
                  <a:lnTo>
                    <a:pt x="0" y="5621"/>
                  </a:lnTo>
                  <a:lnTo>
                    <a:pt x="7418" y="5621"/>
                  </a:lnTo>
                  <a:cubicBezTo>
                    <a:pt x="8966" y="5621"/>
                    <a:pt x="10216" y="4370"/>
                    <a:pt x="10228" y="2823"/>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135709" y="2011885"/>
              <a:ext cx="328396" cy="180476"/>
            </a:xfrm>
            <a:custGeom>
              <a:avLst/>
              <a:gdLst/>
              <a:ahLst/>
              <a:cxnLst/>
              <a:rect l="l" t="t" r="r" b="b"/>
              <a:pathLst>
                <a:path w="10228" h="5621" extrusionOk="0">
                  <a:moveTo>
                    <a:pt x="0" y="0"/>
                  </a:moveTo>
                  <a:lnTo>
                    <a:pt x="0" y="5620"/>
                  </a:lnTo>
                  <a:lnTo>
                    <a:pt x="7418" y="5620"/>
                  </a:lnTo>
                  <a:cubicBezTo>
                    <a:pt x="8966" y="5620"/>
                    <a:pt x="10216" y="4370"/>
                    <a:pt x="10228" y="2822"/>
                  </a:cubicBezTo>
                  <a:cubicBezTo>
                    <a:pt x="10228" y="1251"/>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135709" y="2421666"/>
              <a:ext cx="328396" cy="180091"/>
            </a:xfrm>
            <a:custGeom>
              <a:avLst/>
              <a:gdLst/>
              <a:ahLst/>
              <a:cxnLst/>
              <a:rect l="l" t="t" r="r" b="b"/>
              <a:pathLst>
                <a:path w="10228" h="5609" extrusionOk="0">
                  <a:moveTo>
                    <a:pt x="0" y="1"/>
                  </a:moveTo>
                  <a:lnTo>
                    <a:pt x="0" y="5609"/>
                  </a:lnTo>
                  <a:lnTo>
                    <a:pt x="7418" y="5609"/>
                  </a:lnTo>
                  <a:cubicBezTo>
                    <a:pt x="8966" y="5609"/>
                    <a:pt x="10216" y="4347"/>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135709" y="2830709"/>
              <a:ext cx="328396" cy="180091"/>
            </a:xfrm>
            <a:custGeom>
              <a:avLst/>
              <a:gdLst/>
              <a:ahLst/>
              <a:cxnLst/>
              <a:rect l="l" t="t" r="r" b="b"/>
              <a:pathLst>
                <a:path w="10228" h="5609" extrusionOk="0">
                  <a:moveTo>
                    <a:pt x="0" y="1"/>
                  </a:moveTo>
                  <a:lnTo>
                    <a:pt x="0" y="5608"/>
                  </a:lnTo>
                  <a:lnTo>
                    <a:pt x="7418" y="5608"/>
                  </a:lnTo>
                  <a:cubicBezTo>
                    <a:pt x="8966" y="5608"/>
                    <a:pt x="10216" y="4346"/>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135709" y="3239751"/>
              <a:ext cx="328396" cy="180091"/>
            </a:xfrm>
            <a:custGeom>
              <a:avLst/>
              <a:gdLst/>
              <a:ahLst/>
              <a:cxnLst/>
              <a:rect l="l" t="t" r="r" b="b"/>
              <a:pathLst>
                <a:path w="10228" h="5609" extrusionOk="0">
                  <a:moveTo>
                    <a:pt x="0" y="0"/>
                  </a:moveTo>
                  <a:lnTo>
                    <a:pt x="0" y="5608"/>
                  </a:lnTo>
                  <a:lnTo>
                    <a:pt x="7418" y="5608"/>
                  </a:lnTo>
                  <a:cubicBezTo>
                    <a:pt x="8966" y="5608"/>
                    <a:pt x="10216" y="4346"/>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135709" y="3648761"/>
              <a:ext cx="328396" cy="180091"/>
            </a:xfrm>
            <a:custGeom>
              <a:avLst/>
              <a:gdLst/>
              <a:ahLst/>
              <a:cxnLst/>
              <a:rect l="l" t="t" r="r" b="b"/>
              <a:pathLst>
                <a:path w="10228" h="5609" extrusionOk="0">
                  <a:moveTo>
                    <a:pt x="0" y="1"/>
                  </a:moveTo>
                  <a:lnTo>
                    <a:pt x="0" y="5609"/>
                  </a:lnTo>
                  <a:lnTo>
                    <a:pt x="7418" y="5609"/>
                  </a:lnTo>
                  <a:cubicBezTo>
                    <a:pt x="8966" y="5609"/>
                    <a:pt x="10216" y="4359"/>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135709" y="4057804"/>
              <a:ext cx="328396" cy="180091"/>
            </a:xfrm>
            <a:custGeom>
              <a:avLst/>
              <a:gdLst/>
              <a:ahLst/>
              <a:cxnLst/>
              <a:rect l="l" t="t" r="r" b="b"/>
              <a:pathLst>
                <a:path w="10228" h="5609" extrusionOk="0">
                  <a:moveTo>
                    <a:pt x="0" y="1"/>
                  </a:moveTo>
                  <a:lnTo>
                    <a:pt x="0" y="5608"/>
                  </a:lnTo>
                  <a:lnTo>
                    <a:pt x="7418" y="5608"/>
                  </a:lnTo>
                  <a:cubicBezTo>
                    <a:pt x="8966" y="5608"/>
                    <a:pt x="10216" y="4358"/>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135709" y="4466846"/>
              <a:ext cx="328396" cy="180091"/>
            </a:xfrm>
            <a:custGeom>
              <a:avLst/>
              <a:gdLst/>
              <a:ahLst/>
              <a:cxnLst/>
              <a:rect l="l" t="t" r="r" b="b"/>
              <a:pathLst>
                <a:path w="10228" h="5609" extrusionOk="0">
                  <a:moveTo>
                    <a:pt x="0" y="0"/>
                  </a:moveTo>
                  <a:lnTo>
                    <a:pt x="0" y="5608"/>
                  </a:lnTo>
                  <a:lnTo>
                    <a:pt x="7418" y="5608"/>
                  </a:lnTo>
                  <a:cubicBezTo>
                    <a:pt x="8966" y="5608"/>
                    <a:pt x="10216" y="4358"/>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4"/>
          <p:cNvSpPr/>
          <p:nvPr/>
        </p:nvSpPr>
        <p:spPr>
          <a:xfrm>
            <a:off x="5486138" y="707950"/>
            <a:ext cx="2937868" cy="160216"/>
          </a:xfrm>
          <a:custGeom>
            <a:avLst/>
            <a:gdLst/>
            <a:ahLst/>
            <a:cxnLst/>
            <a:rect l="l" t="t" r="r" b="b"/>
            <a:pathLst>
              <a:path w="91501" h="4990" extrusionOk="0">
                <a:moveTo>
                  <a:pt x="1" y="1"/>
                </a:moveTo>
                <a:lnTo>
                  <a:pt x="1" y="4990"/>
                </a:lnTo>
                <a:lnTo>
                  <a:pt x="91501" y="4990"/>
                </a:lnTo>
                <a:lnTo>
                  <a:pt x="915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7"/>
        <p:cNvGrpSpPr/>
        <p:nvPr/>
      </p:nvGrpSpPr>
      <p:grpSpPr>
        <a:xfrm>
          <a:off x="0" y="0"/>
          <a:ext cx="0" cy="0"/>
          <a:chOff x="0" y="0"/>
          <a:chExt cx="0" cy="0"/>
        </a:xfrm>
      </p:grpSpPr>
      <p:sp>
        <p:nvSpPr>
          <p:cNvPr id="268" name="Google Shape;268;p5"/>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8585853" y="414757"/>
            <a:ext cx="532535" cy="638426"/>
          </a:xfrm>
          <a:custGeom>
            <a:avLst/>
            <a:gdLst/>
            <a:ahLst/>
            <a:cxnLst/>
            <a:rect l="l" t="t" r="r" b="b"/>
            <a:pathLst>
              <a:path w="16586" h="19884" extrusionOk="0">
                <a:moveTo>
                  <a:pt x="0" y="0"/>
                </a:moveTo>
                <a:lnTo>
                  <a:pt x="0" y="19884"/>
                </a:lnTo>
                <a:lnTo>
                  <a:pt x="9466" y="19884"/>
                </a:lnTo>
                <a:cubicBezTo>
                  <a:pt x="13395" y="19884"/>
                  <a:pt x="16586" y="16693"/>
                  <a:pt x="16586" y="12764"/>
                </a:cubicBezTo>
                <a:lnTo>
                  <a:pt x="16586" y="7108"/>
                </a:lnTo>
                <a:cubicBezTo>
                  <a:pt x="16586" y="3179"/>
                  <a:pt x="13395" y="0"/>
                  <a:pt x="9466"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5"/>
          <p:cNvGrpSpPr/>
          <p:nvPr/>
        </p:nvGrpSpPr>
        <p:grpSpPr>
          <a:xfrm>
            <a:off x="176201" y="216722"/>
            <a:ext cx="8474088" cy="4703620"/>
            <a:chOff x="176201" y="216722"/>
            <a:chExt cx="8474088" cy="4703620"/>
          </a:xfrm>
        </p:grpSpPr>
        <p:sp>
          <p:nvSpPr>
            <p:cNvPr id="273" name="Google Shape;273;p5"/>
            <p:cNvSpPr/>
            <p:nvPr/>
          </p:nvSpPr>
          <p:spPr>
            <a:xfrm>
              <a:off x="176210" y="216722"/>
              <a:ext cx="8474036" cy="4703620"/>
            </a:xfrm>
            <a:custGeom>
              <a:avLst/>
              <a:gdLst/>
              <a:ahLst/>
              <a:cxnLst/>
              <a:rect l="l" t="t" r="r" b="b"/>
              <a:pathLst>
                <a:path w="263927" h="146496" extrusionOk="0">
                  <a:moveTo>
                    <a:pt x="3680" y="1"/>
                  </a:moveTo>
                  <a:cubicBezTo>
                    <a:pt x="1644" y="108"/>
                    <a:pt x="1" y="1763"/>
                    <a:pt x="1" y="3787"/>
                  </a:cubicBezTo>
                  <a:lnTo>
                    <a:pt x="1" y="15777"/>
                  </a:lnTo>
                  <a:cubicBezTo>
                    <a:pt x="287" y="15717"/>
                    <a:pt x="572" y="15693"/>
                    <a:pt x="858" y="15693"/>
                  </a:cubicBezTo>
                  <a:cubicBezTo>
                    <a:pt x="899" y="15692"/>
                    <a:pt x="941" y="15692"/>
                    <a:pt x="982" y="15692"/>
                  </a:cubicBezTo>
                  <a:cubicBezTo>
                    <a:pt x="3560" y="15692"/>
                    <a:pt x="5764" y="17878"/>
                    <a:pt x="5799" y="20468"/>
                  </a:cubicBezTo>
                  <a:cubicBezTo>
                    <a:pt x="5823" y="23147"/>
                    <a:pt x="3656" y="25325"/>
                    <a:pt x="977" y="25325"/>
                  </a:cubicBezTo>
                  <a:cubicBezTo>
                    <a:pt x="644" y="25325"/>
                    <a:pt x="322" y="25302"/>
                    <a:pt x="1" y="25230"/>
                  </a:cubicBezTo>
                  <a:lnTo>
                    <a:pt x="1" y="28504"/>
                  </a:lnTo>
                  <a:cubicBezTo>
                    <a:pt x="287" y="28445"/>
                    <a:pt x="572" y="28409"/>
                    <a:pt x="858" y="28409"/>
                  </a:cubicBezTo>
                  <a:cubicBezTo>
                    <a:pt x="893" y="28408"/>
                    <a:pt x="928" y="28408"/>
                    <a:pt x="962" y="28408"/>
                  </a:cubicBezTo>
                  <a:cubicBezTo>
                    <a:pt x="3549" y="28408"/>
                    <a:pt x="5764" y="30587"/>
                    <a:pt x="5799" y="33184"/>
                  </a:cubicBezTo>
                  <a:cubicBezTo>
                    <a:pt x="5823" y="35862"/>
                    <a:pt x="3656" y="38053"/>
                    <a:pt x="977" y="38053"/>
                  </a:cubicBezTo>
                  <a:cubicBezTo>
                    <a:pt x="644" y="38053"/>
                    <a:pt x="322" y="38029"/>
                    <a:pt x="1" y="37946"/>
                  </a:cubicBezTo>
                  <a:lnTo>
                    <a:pt x="1" y="41220"/>
                  </a:lnTo>
                  <a:cubicBezTo>
                    <a:pt x="287" y="41161"/>
                    <a:pt x="572" y="41137"/>
                    <a:pt x="858" y="41137"/>
                  </a:cubicBezTo>
                  <a:cubicBezTo>
                    <a:pt x="893" y="41136"/>
                    <a:pt x="928" y="41136"/>
                    <a:pt x="962" y="41136"/>
                  </a:cubicBezTo>
                  <a:cubicBezTo>
                    <a:pt x="3549" y="41136"/>
                    <a:pt x="5764" y="43315"/>
                    <a:pt x="5799" y="45911"/>
                  </a:cubicBezTo>
                  <a:cubicBezTo>
                    <a:pt x="5823" y="48590"/>
                    <a:pt x="3656" y="50781"/>
                    <a:pt x="977" y="50781"/>
                  </a:cubicBezTo>
                  <a:cubicBezTo>
                    <a:pt x="644" y="50781"/>
                    <a:pt x="322" y="50745"/>
                    <a:pt x="1" y="50674"/>
                  </a:cubicBezTo>
                  <a:lnTo>
                    <a:pt x="1" y="53948"/>
                  </a:lnTo>
                  <a:cubicBezTo>
                    <a:pt x="287" y="53888"/>
                    <a:pt x="572" y="53865"/>
                    <a:pt x="858" y="53865"/>
                  </a:cubicBezTo>
                  <a:cubicBezTo>
                    <a:pt x="893" y="53864"/>
                    <a:pt x="928" y="53863"/>
                    <a:pt x="962" y="53863"/>
                  </a:cubicBezTo>
                  <a:cubicBezTo>
                    <a:pt x="3549" y="53863"/>
                    <a:pt x="5764" y="56043"/>
                    <a:pt x="5799" y="58639"/>
                  </a:cubicBezTo>
                  <a:cubicBezTo>
                    <a:pt x="5823" y="61318"/>
                    <a:pt x="3656" y="63509"/>
                    <a:pt x="977" y="63509"/>
                  </a:cubicBezTo>
                  <a:cubicBezTo>
                    <a:pt x="644" y="63509"/>
                    <a:pt x="322" y="63473"/>
                    <a:pt x="1" y="63402"/>
                  </a:cubicBezTo>
                  <a:lnTo>
                    <a:pt x="1" y="66676"/>
                  </a:lnTo>
                  <a:cubicBezTo>
                    <a:pt x="287" y="66616"/>
                    <a:pt x="572" y="66592"/>
                    <a:pt x="858" y="66592"/>
                  </a:cubicBezTo>
                  <a:cubicBezTo>
                    <a:pt x="893" y="66592"/>
                    <a:pt x="928" y="66591"/>
                    <a:pt x="962" y="66591"/>
                  </a:cubicBezTo>
                  <a:cubicBezTo>
                    <a:pt x="3549" y="66591"/>
                    <a:pt x="5764" y="68770"/>
                    <a:pt x="5799" y="71367"/>
                  </a:cubicBezTo>
                  <a:cubicBezTo>
                    <a:pt x="5823" y="74046"/>
                    <a:pt x="3656" y="76225"/>
                    <a:pt x="977" y="76225"/>
                  </a:cubicBezTo>
                  <a:cubicBezTo>
                    <a:pt x="644" y="76225"/>
                    <a:pt x="322" y="76201"/>
                    <a:pt x="1" y="76129"/>
                  </a:cubicBezTo>
                  <a:lnTo>
                    <a:pt x="1" y="79403"/>
                  </a:lnTo>
                  <a:cubicBezTo>
                    <a:pt x="287" y="79344"/>
                    <a:pt x="572" y="79308"/>
                    <a:pt x="858" y="79308"/>
                  </a:cubicBezTo>
                  <a:cubicBezTo>
                    <a:pt x="893" y="79307"/>
                    <a:pt x="928" y="79307"/>
                    <a:pt x="962" y="79307"/>
                  </a:cubicBezTo>
                  <a:cubicBezTo>
                    <a:pt x="3549" y="79307"/>
                    <a:pt x="5764" y="81486"/>
                    <a:pt x="5799" y="84095"/>
                  </a:cubicBezTo>
                  <a:cubicBezTo>
                    <a:pt x="5823" y="86773"/>
                    <a:pt x="3656" y="88952"/>
                    <a:pt x="977" y="88952"/>
                  </a:cubicBezTo>
                  <a:cubicBezTo>
                    <a:pt x="644" y="88952"/>
                    <a:pt x="322" y="88928"/>
                    <a:pt x="1" y="88857"/>
                  </a:cubicBezTo>
                  <a:lnTo>
                    <a:pt x="1" y="92131"/>
                  </a:lnTo>
                  <a:cubicBezTo>
                    <a:pt x="287" y="92072"/>
                    <a:pt x="572" y="92036"/>
                    <a:pt x="858" y="92036"/>
                  </a:cubicBezTo>
                  <a:cubicBezTo>
                    <a:pt x="893" y="92035"/>
                    <a:pt x="928" y="92035"/>
                    <a:pt x="962" y="92035"/>
                  </a:cubicBezTo>
                  <a:cubicBezTo>
                    <a:pt x="3549" y="92035"/>
                    <a:pt x="5764" y="94214"/>
                    <a:pt x="5799" y="96810"/>
                  </a:cubicBezTo>
                  <a:cubicBezTo>
                    <a:pt x="5823" y="99489"/>
                    <a:pt x="3656" y="101680"/>
                    <a:pt x="977" y="101680"/>
                  </a:cubicBezTo>
                  <a:cubicBezTo>
                    <a:pt x="644" y="101680"/>
                    <a:pt x="322" y="101656"/>
                    <a:pt x="1" y="101573"/>
                  </a:cubicBezTo>
                  <a:lnTo>
                    <a:pt x="1" y="104847"/>
                  </a:lnTo>
                  <a:cubicBezTo>
                    <a:pt x="287" y="104788"/>
                    <a:pt x="572" y="104764"/>
                    <a:pt x="858" y="104764"/>
                  </a:cubicBezTo>
                  <a:cubicBezTo>
                    <a:pt x="893" y="104763"/>
                    <a:pt x="928" y="104763"/>
                    <a:pt x="962" y="104763"/>
                  </a:cubicBezTo>
                  <a:cubicBezTo>
                    <a:pt x="3549" y="104763"/>
                    <a:pt x="5764" y="106942"/>
                    <a:pt x="5799" y="109538"/>
                  </a:cubicBezTo>
                  <a:cubicBezTo>
                    <a:pt x="5823" y="112217"/>
                    <a:pt x="3656" y="114408"/>
                    <a:pt x="977" y="114408"/>
                  </a:cubicBezTo>
                  <a:cubicBezTo>
                    <a:pt x="644" y="114408"/>
                    <a:pt x="322" y="114372"/>
                    <a:pt x="1" y="114301"/>
                  </a:cubicBezTo>
                  <a:lnTo>
                    <a:pt x="1" y="117575"/>
                  </a:lnTo>
                  <a:cubicBezTo>
                    <a:pt x="287" y="117515"/>
                    <a:pt x="572" y="117491"/>
                    <a:pt x="858" y="117491"/>
                  </a:cubicBezTo>
                  <a:cubicBezTo>
                    <a:pt x="893" y="117491"/>
                    <a:pt x="928" y="117490"/>
                    <a:pt x="962" y="117490"/>
                  </a:cubicBezTo>
                  <a:cubicBezTo>
                    <a:pt x="3549" y="117490"/>
                    <a:pt x="5764" y="119669"/>
                    <a:pt x="5799" y="122266"/>
                  </a:cubicBezTo>
                  <a:cubicBezTo>
                    <a:pt x="5823" y="124945"/>
                    <a:pt x="3656" y="127124"/>
                    <a:pt x="977" y="127124"/>
                  </a:cubicBezTo>
                  <a:cubicBezTo>
                    <a:pt x="644" y="127124"/>
                    <a:pt x="322" y="127100"/>
                    <a:pt x="1" y="127028"/>
                  </a:cubicBezTo>
                  <a:lnTo>
                    <a:pt x="1" y="130303"/>
                  </a:lnTo>
                  <a:cubicBezTo>
                    <a:pt x="287" y="130243"/>
                    <a:pt x="572" y="130207"/>
                    <a:pt x="858" y="130207"/>
                  </a:cubicBezTo>
                  <a:cubicBezTo>
                    <a:pt x="893" y="130207"/>
                    <a:pt x="928" y="130206"/>
                    <a:pt x="962" y="130206"/>
                  </a:cubicBezTo>
                  <a:cubicBezTo>
                    <a:pt x="3549" y="130206"/>
                    <a:pt x="5764" y="132385"/>
                    <a:pt x="5799" y="134994"/>
                  </a:cubicBezTo>
                  <a:cubicBezTo>
                    <a:pt x="5823" y="137673"/>
                    <a:pt x="3656" y="139851"/>
                    <a:pt x="977" y="139851"/>
                  </a:cubicBezTo>
                  <a:cubicBezTo>
                    <a:pt x="644" y="139851"/>
                    <a:pt x="322" y="139828"/>
                    <a:pt x="1" y="139756"/>
                  </a:cubicBezTo>
                  <a:lnTo>
                    <a:pt x="1" y="142816"/>
                  </a:lnTo>
                  <a:cubicBezTo>
                    <a:pt x="1" y="144840"/>
                    <a:pt x="1644" y="146495"/>
                    <a:pt x="3680" y="146495"/>
                  </a:cubicBezTo>
                  <a:lnTo>
                    <a:pt x="260248" y="146495"/>
                  </a:lnTo>
                  <a:cubicBezTo>
                    <a:pt x="262272" y="146495"/>
                    <a:pt x="263927" y="144852"/>
                    <a:pt x="263927" y="142816"/>
                  </a:cubicBezTo>
                  <a:lnTo>
                    <a:pt x="263927" y="3680"/>
                  </a:lnTo>
                  <a:cubicBezTo>
                    <a:pt x="263927" y="1656"/>
                    <a:pt x="262284" y="1"/>
                    <a:pt x="26024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5"/>
            <p:cNvGrpSpPr/>
            <p:nvPr/>
          </p:nvGrpSpPr>
          <p:grpSpPr>
            <a:xfrm>
              <a:off x="176201" y="216730"/>
              <a:ext cx="8474088" cy="4700056"/>
              <a:chOff x="238125" y="874025"/>
              <a:chExt cx="7136675" cy="3958275"/>
            </a:xfrm>
          </p:grpSpPr>
          <p:sp>
            <p:nvSpPr>
              <p:cNvPr id="275" name="Google Shape;275;p5"/>
              <p:cNvSpPr/>
              <p:nvPr/>
            </p:nvSpPr>
            <p:spPr>
              <a:xfrm>
                <a:off x="26179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4211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6042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7873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9703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11534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13365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15195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17026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18857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20687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22518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24349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238125" y="10696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238125" y="1270075"/>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393825" y="1470825"/>
                <a:ext cx="6975525" cy="25"/>
              </a:xfrm>
              <a:custGeom>
                <a:avLst/>
                <a:gdLst/>
                <a:ahLst/>
                <a:cxnLst/>
                <a:rect l="l" t="t" r="r" b="b"/>
                <a:pathLst>
                  <a:path w="279021" h="1" fill="none" extrusionOk="0">
                    <a:moveTo>
                      <a:pt x="279020"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343975" y="1671575"/>
                <a:ext cx="7025375" cy="25"/>
              </a:xfrm>
              <a:custGeom>
                <a:avLst/>
                <a:gdLst/>
                <a:ahLst/>
                <a:cxnLst/>
                <a:rect l="l" t="t" r="r" b="b"/>
                <a:pathLst>
                  <a:path w="281015" h="1" fill="none" extrusionOk="0">
                    <a:moveTo>
                      <a:pt x="28101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343975" y="1872350"/>
                <a:ext cx="7025375" cy="25"/>
              </a:xfrm>
              <a:custGeom>
                <a:avLst/>
                <a:gdLst/>
                <a:ahLst/>
                <a:cxnLst/>
                <a:rect l="l" t="t" r="r" b="b"/>
                <a:pathLst>
                  <a:path w="281015" h="1" fill="none" extrusionOk="0">
                    <a:moveTo>
                      <a:pt x="28101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388050" y="2072775"/>
                <a:ext cx="6981300" cy="25"/>
              </a:xfrm>
              <a:custGeom>
                <a:avLst/>
                <a:gdLst/>
                <a:ahLst/>
                <a:cxnLst/>
                <a:rect l="l" t="t" r="r" b="b"/>
                <a:pathLst>
                  <a:path w="279252" h="1" fill="none" extrusionOk="0">
                    <a:moveTo>
                      <a:pt x="279251"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238125" y="22735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238125" y="3678225"/>
                <a:ext cx="7136675" cy="25"/>
              </a:xfrm>
              <a:custGeom>
                <a:avLst/>
                <a:gdLst/>
                <a:ahLst/>
                <a:cxnLst/>
                <a:rect l="l" t="t" r="r" b="b"/>
                <a:pathLst>
                  <a:path w="285467" h="1" fill="none" extrusionOk="0">
                    <a:moveTo>
                      <a:pt x="285467"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394475" y="2474300"/>
                <a:ext cx="6974875" cy="25"/>
              </a:xfrm>
              <a:custGeom>
                <a:avLst/>
                <a:gdLst/>
                <a:ahLst/>
                <a:cxnLst/>
                <a:rect l="l" t="t" r="r" b="b"/>
                <a:pathLst>
                  <a:path w="278995" h="1" fill="none" extrusionOk="0">
                    <a:moveTo>
                      <a:pt x="27899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238125" y="26747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373875" y="2875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373875" y="3076275"/>
                <a:ext cx="6995475" cy="25"/>
              </a:xfrm>
              <a:custGeom>
                <a:avLst/>
                <a:gdLst/>
                <a:ahLst/>
                <a:cxnLst/>
                <a:rect l="l" t="t" r="r" b="b"/>
                <a:pathLst>
                  <a:path w="279819" h="1" fill="none" extrusionOk="0">
                    <a:moveTo>
                      <a:pt x="279818"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238125" y="32770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394475" y="3477475"/>
                <a:ext cx="6974875" cy="25"/>
              </a:xfrm>
              <a:custGeom>
                <a:avLst/>
                <a:gdLst/>
                <a:ahLst/>
                <a:cxnLst/>
                <a:rect l="l" t="t" r="r" b="b"/>
                <a:pathLst>
                  <a:path w="278995" h="1" fill="none" extrusionOk="0">
                    <a:moveTo>
                      <a:pt x="27899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383850" y="3885750"/>
                <a:ext cx="6985500" cy="25"/>
              </a:xfrm>
              <a:custGeom>
                <a:avLst/>
                <a:gdLst/>
                <a:ahLst/>
                <a:cxnLst/>
                <a:rect l="l" t="t" r="r" b="b"/>
                <a:pathLst>
                  <a:path w="279420" h="1" fill="none" extrusionOk="0">
                    <a:moveTo>
                      <a:pt x="279419"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373875" y="4086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335925" y="4287275"/>
                <a:ext cx="7033425" cy="0"/>
              </a:xfrm>
              <a:custGeom>
                <a:avLst/>
                <a:gdLst/>
                <a:ahLst/>
                <a:cxnLst/>
                <a:rect l="l" t="t" r="r" b="b"/>
                <a:pathLst>
                  <a:path w="281337" fill="none" extrusionOk="0">
                    <a:moveTo>
                      <a:pt x="281336"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389650" y="4487700"/>
                <a:ext cx="6979700" cy="25"/>
              </a:xfrm>
              <a:custGeom>
                <a:avLst/>
                <a:gdLst/>
                <a:ahLst/>
                <a:cxnLst/>
                <a:rect l="l" t="t" r="r" b="b"/>
                <a:pathLst>
                  <a:path w="279188" h="1" fill="none" extrusionOk="0">
                    <a:moveTo>
                      <a:pt x="279187"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238125" y="4688450"/>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4994925" y="874025"/>
                <a:ext cx="25" cy="3958275"/>
              </a:xfrm>
              <a:custGeom>
                <a:avLst/>
                <a:gdLst/>
                <a:ahLst/>
                <a:cxnLst/>
                <a:rect l="l" t="t" r="r" b="b"/>
                <a:pathLst>
                  <a:path w="1" h="158331" fill="none" extrusionOk="0">
                    <a:moveTo>
                      <a:pt x="1" y="158331"/>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51780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53610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55441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57272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59102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60933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62764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64594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66425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68255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70086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71917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27958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29789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31620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33450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35281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37112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38942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40773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42604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44434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46265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48096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2" name="Google Shape;332;p5"/>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333" name="Google Shape;333;p5"/>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334" name="Google Shape;334;p5"/>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335" name="Google Shape;335;p5"/>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8585853" y="1331057"/>
            <a:ext cx="532535" cy="638426"/>
          </a:xfrm>
          <a:custGeom>
            <a:avLst/>
            <a:gdLst/>
            <a:ahLst/>
            <a:cxnLst/>
            <a:rect l="l" t="t" r="r" b="b"/>
            <a:pathLst>
              <a:path w="16586" h="19884" extrusionOk="0">
                <a:moveTo>
                  <a:pt x="0" y="1"/>
                </a:moveTo>
                <a:lnTo>
                  <a:pt x="0" y="19884"/>
                </a:lnTo>
                <a:lnTo>
                  <a:pt x="9466" y="19884"/>
                </a:lnTo>
                <a:cubicBezTo>
                  <a:pt x="13395" y="19884"/>
                  <a:pt x="16586" y="16705"/>
                  <a:pt x="16586" y="12776"/>
                </a:cubicBezTo>
                <a:lnTo>
                  <a:pt x="16586" y="7120"/>
                </a:lnTo>
                <a:cubicBezTo>
                  <a:pt x="16586" y="3191"/>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338" name="Google Shape;338;p5"/>
          <p:cNvSpPr txBox="1">
            <a:spLocks noGrp="1"/>
          </p:cNvSpPr>
          <p:nvPr>
            <p:ph type="title"/>
          </p:nvPr>
        </p:nvSpPr>
        <p:spPr>
          <a:xfrm>
            <a:off x="758500" y="445025"/>
            <a:ext cx="7309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339" name="Google Shape;339;p5"/>
          <p:cNvGrpSpPr/>
          <p:nvPr/>
        </p:nvGrpSpPr>
        <p:grpSpPr>
          <a:xfrm>
            <a:off x="-59509" y="784790"/>
            <a:ext cx="328396" cy="3862147"/>
            <a:chOff x="-135709" y="784790"/>
            <a:chExt cx="328396" cy="3862147"/>
          </a:xfrm>
        </p:grpSpPr>
        <p:sp>
          <p:nvSpPr>
            <p:cNvPr id="340" name="Google Shape;340;p5"/>
            <p:cNvSpPr/>
            <p:nvPr/>
          </p:nvSpPr>
          <p:spPr>
            <a:xfrm>
              <a:off x="-135709" y="784790"/>
              <a:ext cx="328396" cy="180476"/>
            </a:xfrm>
            <a:custGeom>
              <a:avLst/>
              <a:gdLst/>
              <a:ahLst/>
              <a:cxnLst/>
              <a:rect l="l" t="t" r="r" b="b"/>
              <a:pathLst>
                <a:path w="10228" h="5621" extrusionOk="0">
                  <a:moveTo>
                    <a:pt x="0" y="1"/>
                  </a:moveTo>
                  <a:lnTo>
                    <a:pt x="0" y="5620"/>
                  </a:lnTo>
                  <a:lnTo>
                    <a:pt x="7418" y="5620"/>
                  </a:lnTo>
                  <a:cubicBezTo>
                    <a:pt x="8966" y="5620"/>
                    <a:pt x="10216" y="4370"/>
                    <a:pt x="10228" y="2822"/>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135709" y="1193832"/>
              <a:ext cx="328396" cy="180444"/>
            </a:xfrm>
            <a:custGeom>
              <a:avLst/>
              <a:gdLst/>
              <a:ahLst/>
              <a:cxnLst/>
              <a:rect l="l" t="t" r="r" b="b"/>
              <a:pathLst>
                <a:path w="10228" h="5620" extrusionOk="0">
                  <a:moveTo>
                    <a:pt x="0" y="0"/>
                  </a:moveTo>
                  <a:lnTo>
                    <a:pt x="0" y="5620"/>
                  </a:lnTo>
                  <a:lnTo>
                    <a:pt x="7418" y="5620"/>
                  </a:lnTo>
                  <a:cubicBezTo>
                    <a:pt x="8966" y="5620"/>
                    <a:pt x="10216" y="4370"/>
                    <a:pt x="10228" y="2822"/>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135709" y="1602843"/>
              <a:ext cx="328396" cy="180476"/>
            </a:xfrm>
            <a:custGeom>
              <a:avLst/>
              <a:gdLst/>
              <a:ahLst/>
              <a:cxnLst/>
              <a:rect l="l" t="t" r="r" b="b"/>
              <a:pathLst>
                <a:path w="10228" h="5621" extrusionOk="0">
                  <a:moveTo>
                    <a:pt x="0" y="1"/>
                  </a:moveTo>
                  <a:lnTo>
                    <a:pt x="0" y="5621"/>
                  </a:lnTo>
                  <a:lnTo>
                    <a:pt x="7418" y="5621"/>
                  </a:lnTo>
                  <a:cubicBezTo>
                    <a:pt x="8966" y="5621"/>
                    <a:pt x="10216" y="4370"/>
                    <a:pt x="10228" y="2823"/>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135709" y="2011885"/>
              <a:ext cx="328396" cy="180476"/>
            </a:xfrm>
            <a:custGeom>
              <a:avLst/>
              <a:gdLst/>
              <a:ahLst/>
              <a:cxnLst/>
              <a:rect l="l" t="t" r="r" b="b"/>
              <a:pathLst>
                <a:path w="10228" h="5621" extrusionOk="0">
                  <a:moveTo>
                    <a:pt x="0" y="0"/>
                  </a:moveTo>
                  <a:lnTo>
                    <a:pt x="0" y="5620"/>
                  </a:lnTo>
                  <a:lnTo>
                    <a:pt x="7418" y="5620"/>
                  </a:lnTo>
                  <a:cubicBezTo>
                    <a:pt x="8966" y="5620"/>
                    <a:pt x="10216" y="4370"/>
                    <a:pt x="10228" y="2822"/>
                  </a:cubicBezTo>
                  <a:cubicBezTo>
                    <a:pt x="10228" y="1251"/>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135709" y="2421666"/>
              <a:ext cx="328396" cy="180091"/>
            </a:xfrm>
            <a:custGeom>
              <a:avLst/>
              <a:gdLst/>
              <a:ahLst/>
              <a:cxnLst/>
              <a:rect l="l" t="t" r="r" b="b"/>
              <a:pathLst>
                <a:path w="10228" h="5609" extrusionOk="0">
                  <a:moveTo>
                    <a:pt x="0" y="1"/>
                  </a:moveTo>
                  <a:lnTo>
                    <a:pt x="0" y="5609"/>
                  </a:lnTo>
                  <a:lnTo>
                    <a:pt x="7418" y="5609"/>
                  </a:lnTo>
                  <a:cubicBezTo>
                    <a:pt x="8966" y="5609"/>
                    <a:pt x="10216" y="4347"/>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135709" y="2830709"/>
              <a:ext cx="328396" cy="180091"/>
            </a:xfrm>
            <a:custGeom>
              <a:avLst/>
              <a:gdLst/>
              <a:ahLst/>
              <a:cxnLst/>
              <a:rect l="l" t="t" r="r" b="b"/>
              <a:pathLst>
                <a:path w="10228" h="5609" extrusionOk="0">
                  <a:moveTo>
                    <a:pt x="0" y="1"/>
                  </a:moveTo>
                  <a:lnTo>
                    <a:pt x="0" y="5608"/>
                  </a:lnTo>
                  <a:lnTo>
                    <a:pt x="7418" y="5608"/>
                  </a:lnTo>
                  <a:cubicBezTo>
                    <a:pt x="8966" y="5608"/>
                    <a:pt x="10216" y="4346"/>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135709" y="3239751"/>
              <a:ext cx="328396" cy="180091"/>
            </a:xfrm>
            <a:custGeom>
              <a:avLst/>
              <a:gdLst/>
              <a:ahLst/>
              <a:cxnLst/>
              <a:rect l="l" t="t" r="r" b="b"/>
              <a:pathLst>
                <a:path w="10228" h="5609" extrusionOk="0">
                  <a:moveTo>
                    <a:pt x="0" y="0"/>
                  </a:moveTo>
                  <a:lnTo>
                    <a:pt x="0" y="5608"/>
                  </a:lnTo>
                  <a:lnTo>
                    <a:pt x="7418" y="5608"/>
                  </a:lnTo>
                  <a:cubicBezTo>
                    <a:pt x="8966" y="5608"/>
                    <a:pt x="10216" y="4346"/>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135709" y="3648761"/>
              <a:ext cx="328396" cy="180091"/>
            </a:xfrm>
            <a:custGeom>
              <a:avLst/>
              <a:gdLst/>
              <a:ahLst/>
              <a:cxnLst/>
              <a:rect l="l" t="t" r="r" b="b"/>
              <a:pathLst>
                <a:path w="10228" h="5609" extrusionOk="0">
                  <a:moveTo>
                    <a:pt x="0" y="1"/>
                  </a:moveTo>
                  <a:lnTo>
                    <a:pt x="0" y="5609"/>
                  </a:lnTo>
                  <a:lnTo>
                    <a:pt x="7418" y="5609"/>
                  </a:lnTo>
                  <a:cubicBezTo>
                    <a:pt x="8966" y="5609"/>
                    <a:pt x="10216" y="4359"/>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135709" y="4057804"/>
              <a:ext cx="328396" cy="180091"/>
            </a:xfrm>
            <a:custGeom>
              <a:avLst/>
              <a:gdLst/>
              <a:ahLst/>
              <a:cxnLst/>
              <a:rect l="l" t="t" r="r" b="b"/>
              <a:pathLst>
                <a:path w="10228" h="5609" extrusionOk="0">
                  <a:moveTo>
                    <a:pt x="0" y="1"/>
                  </a:moveTo>
                  <a:lnTo>
                    <a:pt x="0" y="5608"/>
                  </a:lnTo>
                  <a:lnTo>
                    <a:pt x="7418" y="5608"/>
                  </a:lnTo>
                  <a:cubicBezTo>
                    <a:pt x="8966" y="5608"/>
                    <a:pt x="10216" y="4358"/>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135709" y="4466846"/>
              <a:ext cx="328396" cy="180091"/>
            </a:xfrm>
            <a:custGeom>
              <a:avLst/>
              <a:gdLst/>
              <a:ahLst/>
              <a:cxnLst/>
              <a:rect l="l" t="t" r="r" b="b"/>
              <a:pathLst>
                <a:path w="10228" h="5609" extrusionOk="0">
                  <a:moveTo>
                    <a:pt x="0" y="0"/>
                  </a:moveTo>
                  <a:lnTo>
                    <a:pt x="0" y="5608"/>
                  </a:lnTo>
                  <a:lnTo>
                    <a:pt x="7418" y="5608"/>
                  </a:lnTo>
                  <a:cubicBezTo>
                    <a:pt x="8966" y="5608"/>
                    <a:pt x="10216" y="4358"/>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subTitle" idx="1"/>
          </p:nvPr>
        </p:nvSpPr>
        <p:spPr>
          <a:xfrm>
            <a:off x="1510763" y="2347070"/>
            <a:ext cx="2034900" cy="3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1pPr>
            <a:lvl2pPr lvl="1"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2pPr>
            <a:lvl3pPr lvl="2"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3pPr>
            <a:lvl4pPr lvl="3"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4pPr>
            <a:lvl5pPr lvl="4"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5pPr>
            <a:lvl6pPr lvl="5"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6pPr>
            <a:lvl7pPr lvl="6"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7pPr>
            <a:lvl8pPr lvl="7"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8pPr>
            <a:lvl9pPr lvl="8"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9pPr>
          </a:lstStyle>
          <a:p>
            <a:endParaRPr/>
          </a:p>
        </p:txBody>
      </p:sp>
      <p:sp>
        <p:nvSpPr>
          <p:cNvPr id="351" name="Google Shape;351;p5"/>
          <p:cNvSpPr txBox="1">
            <a:spLocks noGrp="1"/>
          </p:cNvSpPr>
          <p:nvPr>
            <p:ph type="subTitle" idx="2"/>
          </p:nvPr>
        </p:nvSpPr>
        <p:spPr>
          <a:xfrm>
            <a:off x="1510775" y="2716812"/>
            <a:ext cx="2034900" cy="91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2"/>
                </a:solidFill>
              </a:defRPr>
            </a:lvl1pPr>
            <a:lvl2pPr lvl="1" algn="ctr" rtl="0">
              <a:lnSpc>
                <a:spcPct val="100000"/>
              </a:lnSpc>
              <a:spcBef>
                <a:spcPts val="0"/>
              </a:spcBef>
              <a:spcAft>
                <a:spcPts val="0"/>
              </a:spcAft>
              <a:buNone/>
              <a:defRPr sz="1400">
                <a:solidFill>
                  <a:schemeClr val="dk2"/>
                </a:solidFill>
              </a:defRPr>
            </a:lvl2pPr>
            <a:lvl3pPr lvl="2" algn="ctr" rtl="0">
              <a:lnSpc>
                <a:spcPct val="100000"/>
              </a:lnSpc>
              <a:spcBef>
                <a:spcPts val="0"/>
              </a:spcBef>
              <a:spcAft>
                <a:spcPts val="0"/>
              </a:spcAft>
              <a:buNone/>
              <a:defRPr sz="1400">
                <a:solidFill>
                  <a:schemeClr val="dk2"/>
                </a:solidFill>
              </a:defRPr>
            </a:lvl3pPr>
            <a:lvl4pPr lvl="3" algn="ctr" rtl="0">
              <a:lnSpc>
                <a:spcPct val="100000"/>
              </a:lnSpc>
              <a:spcBef>
                <a:spcPts val="0"/>
              </a:spcBef>
              <a:spcAft>
                <a:spcPts val="0"/>
              </a:spcAft>
              <a:buNone/>
              <a:defRPr sz="1400">
                <a:solidFill>
                  <a:schemeClr val="dk2"/>
                </a:solidFill>
              </a:defRPr>
            </a:lvl4pPr>
            <a:lvl5pPr lvl="4" algn="ctr" rtl="0">
              <a:lnSpc>
                <a:spcPct val="100000"/>
              </a:lnSpc>
              <a:spcBef>
                <a:spcPts val="0"/>
              </a:spcBef>
              <a:spcAft>
                <a:spcPts val="0"/>
              </a:spcAft>
              <a:buNone/>
              <a:defRPr sz="1400">
                <a:solidFill>
                  <a:schemeClr val="dk2"/>
                </a:solidFill>
              </a:defRPr>
            </a:lvl5pPr>
            <a:lvl6pPr lvl="5" algn="ctr" rtl="0">
              <a:lnSpc>
                <a:spcPct val="100000"/>
              </a:lnSpc>
              <a:spcBef>
                <a:spcPts val="0"/>
              </a:spcBef>
              <a:spcAft>
                <a:spcPts val="0"/>
              </a:spcAft>
              <a:buNone/>
              <a:defRPr sz="1400">
                <a:solidFill>
                  <a:schemeClr val="dk2"/>
                </a:solidFill>
              </a:defRPr>
            </a:lvl6pPr>
            <a:lvl7pPr lvl="6" algn="ctr" rtl="0">
              <a:lnSpc>
                <a:spcPct val="100000"/>
              </a:lnSpc>
              <a:spcBef>
                <a:spcPts val="0"/>
              </a:spcBef>
              <a:spcAft>
                <a:spcPts val="0"/>
              </a:spcAft>
              <a:buNone/>
              <a:defRPr sz="1400">
                <a:solidFill>
                  <a:schemeClr val="dk2"/>
                </a:solidFill>
              </a:defRPr>
            </a:lvl7pPr>
            <a:lvl8pPr lvl="7" algn="ctr" rtl="0">
              <a:lnSpc>
                <a:spcPct val="100000"/>
              </a:lnSpc>
              <a:spcBef>
                <a:spcPts val="0"/>
              </a:spcBef>
              <a:spcAft>
                <a:spcPts val="0"/>
              </a:spcAft>
              <a:buNone/>
              <a:defRPr sz="1400">
                <a:solidFill>
                  <a:schemeClr val="dk2"/>
                </a:solidFill>
              </a:defRPr>
            </a:lvl8pPr>
            <a:lvl9pPr lvl="8" algn="ctr" rtl="0">
              <a:lnSpc>
                <a:spcPct val="100000"/>
              </a:lnSpc>
              <a:spcBef>
                <a:spcPts val="0"/>
              </a:spcBef>
              <a:spcAft>
                <a:spcPts val="0"/>
              </a:spcAft>
              <a:buNone/>
              <a:defRPr sz="1400">
                <a:solidFill>
                  <a:schemeClr val="dk2"/>
                </a:solidFill>
              </a:defRPr>
            </a:lvl9pPr>
          </a:lstStyle>
          <a:p>
            <a:endParaRPr/>
          </a:p>
        </p:txBody>
      </p:sp>
      <p:sp>
        <p:nvSpPr>
          <p:cNvPr id="352" name="Google Shape;352;p5"/>
          <p:cNvSpPr txBox="1">
            <a:spLocks noGrp="1"/>
          </p:cNvSpPr>
          <p:nvPr>
            <p:ph type="subTitle" idx="3"/>
          </p:nvPr>
        </p:nvSpPr>
        <p:spPr>
          <a:xfrm>
            <a:off x="5279638" y="2347070"/>
            <a:ext cx="2034900" cy="3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1pPr>
            <a:lvl2pPr lvl="1"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2pPr>
            <a:lvl3pPr lvl="2"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3pPr>
            <a:lvl4pPr lvl="3"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4pPr>
            <a:lvl5pPr lvl="4"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5pPr>
            <a:lvl6pPr lvl="5"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6pPr>
            <a:lvl7pPr lvl="6"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7pPr>
            <a:lvl8pPr lvl="7"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8pPr>
            <a:lvl9pPr lvl="8"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9pPr>
          </a:lstStyle>
          <a:p>
            <a:endParaRPr/>
          </a:p>
        </p:txBody>
      </p:sp>
      <p:sp>
        <p:nvSpPr>
          <p:cNvPr id="353" name="Google Shape;353;p5"/>
          <p:cNvSpPr txBox="1">
            <a:spLocks noGrp="1"/>
          </p:cNvSpPr>
          <p:nvPr>
            <p:ph type="subTitle" idx="4"/>
          </p:nvPr>
        </p:nvSpPr>
        <p:spPr>
          <a:xfrm>
            <a:off x="5279650" y="2716812"/>
            <a:ext cx="2034900" cy="91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2"/>
                </a:solidFill>
              </a:defRPr>
            </a:lvl1pPr>
            <a:lvl2pPr lvl="1" algn="ctr" rtl="0">
              <a:lnSpc>
                <a:spcPct val="100000"/>
              </a:lnSpc>
              <a:spcBef>
                <a:spcPts val="0"/>
              </a:spcBef>
              <a:spcAft>
                <a:spcPts val="0"/>
              </a:spcAft>
              <a:buNone/>
              <a:defRPr sz="1400">
                <a:solidFill>
                  <a:schemeClr val="dk2"/>
                </a:solidFill>
              </a:defRPr>
            </a:lvl2pPr>
            <a:lvl3pPr lvl="2" algn="ctr" rtl="0">
              <a:lnSpc>
                <a:spcPct val="100000"/>
              </a:lnSpc>
              <a:spcBef>
                <a:spcPts val="0"/>
              </a:spcBef>
              <a:spcAft>
                <a:spcPts val="0"/>
              </a:spcAft>
              <a:buNone/>
              <a:defRPr sz="1400">
                <a:solidFill>
                  <a:schemeClr val="dk2"/>
                </a:solidFill>
              </a:defRPr>
            </a:lvl3pPr>
            <a:lvl4pPr lvl="3" algn="ctr" rtl="0">
              <a:lnSpc>
                <a:spcPct val="100000"/>
              </a:lnSpc>
              <a:spcBef>
                <a:spcPts val="0"/>
              </a:spcBef>
              <a:spcAft>
                <a:spcPts val="0"/>
              </a:spcAft>
              <a:buNone/>
              <a:defRPr sz="1400">
                <a:solidFill>
                  <a:schemeClr val="dk2"/>
                </a:solidFill>
              </a:defRPr>
            </a:lvl4pPr>
            <a:lvl5pPr lvl="4" algn="ctr" rtl="0">
              <a:lnSpc>
                <a:spcPct val="100000"/>
              </a:lnSpc>
              <a:spcBef>
                <a:spcPts val="0"/>
              </a:spcBef>
              <a:spcAft>
                <a:spcPts val="0"/>
              </a:spcAft>
              <a:buNone/>
              <a:defRPr sz="1400">
                <a:solidFill>
                  <a:schemeClr val="dk2"/>
                </a:solidFill>
              </a:defRPr>
            </a:lvl5pPr>
            <a:lvl6pPr lvl="5" algn="ctr" rtl="0">
              <a:lnSpc>
                <a:spcPct val="100000"/>
              </a:lnSpc>
              <a:spcBef>
                <a:spcPts val="0"/>
              </a:spcBef>
              <a:spcAft>
                <a:spcPts val="0"/>
              </a:spcAft>
              <a:buNone/>
              <a:defRPr sz="1400">
                <a:solidFill>
                  <a:schemeClr val="dk2"/>
                </a:solidFill>
              </a:defRPr>
            </a:lvl6pPr>
            <a:lvl7pPr lvl="6" algn="ctr" rtl="0">
              <a:lnSpc>
                <a:spcPct val="100000"/>
              </a:lnSpc>
              <a:spcBef>
                <a:spcPts val="0"/>
              </a:spcBef>
              <a:spcAft>
                <a:spcPts val="0"/>
              </a:spcAft>
              <a:buNone/>
              <a:defRPr sz="1400">
                <a:solidFill>
                  <a:schemeClr val="dk2"/>
                </a:solidFill>
              </a:defRPr>
            </a:lvl7pPr>
            <a:lvl8pPr lvl="7" algn="ctr" rtl="0">
              <a:lnSpc>
                <a:spcPct val="100000"/>
              </a:lnSpc>
              <a:spcBef>
                <a:spcPts val="0"/>
              </a:spcBef>
              <a:spcAft>
                <a:spcPts val="0"/>
              </a:spcAft>
              <a:buNone/>
              <a:defRPr sz="1400">
                <a:solidFill>
                  <a:schemeClr val="dk2"/>
                </a:solidFill>
              </a:defRPr>
            </a:lvl8pPr>
            <a:lvl9pPr lvl="8" algn="ctr" rtl="0">
              <a:lnSpc>
                <a:spcPct val="100000"/>
              </a:lnSpc>
              <a:spcBef>
                <a:spcPts val="0"/>
              </a:spcBef>
              <a:spcAft>
                <a:spcPts val="0"/>
              </a:spcAft>
              <a:buNone/>
              <a:defRPr sz="14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4"/>
        <p:cNvGrpSpPr/>
        <p:nvPr/>
      </p:nvGrpSpPr>
      <p:grpSpPr>
        <a:xfrm>
          <a:off x="0" y="0"/>
          <a:ext cx="0" cy="0"/>
          <a:chOff x="0" y="0"/>
          <a:chExt cx="0" cy="0"/>
        </a:xfrm>
      </p:grpSpPr>
      <p:sp>
        <p:nvSpPr>
          <p:cNvPr id="355" name="Google Shape;355;p6"/>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8585853" y="1331057"/>
            <a:ext cx="532535" cy="638426"/>
          </a:xfrm>
          <a:custGeom>
            <a:avLst/>
            <a:gdLst/>
            <a:ahLst/>
            <a:cxnLst/>
            <a:rect l="l" t="t" r="r" b="b"/>
            <a:pathLst>
              <a:path w="16586" h="19884" extrusionOk="0">
                <a:moveTo>
                  <a:pt x="0" y="1"/>
                </a:moveTo>
                <a:lnTo>
                  <a:pt x="0" y="19884"/>
                </a:lnTo>
                <a:lnTo>
                  <a:pt x="9466" y="19884"/>
                </a:lnTo>
                <a:cubicBezTo>
                  <a:pt x="13395" y="19884"/>
                  <a:pt x="16586" y="16705"/>
                  <a:pt x="16586" y="12776"/>
                </a:cubicBezTo>
                <a:lnTo>
                  <a:pt x="16586" y="7120"/>
                </a:lnTo>
                <a:cubicBezTo>
                  <a:pt x="16586" y="3191"/>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8585853" y="414757"/>
            <a:ext cx="532535" cy="638426"/>
          </a:xfrm>
          <a:custGeom>
            <a:avLst/>
            <a:gdLst/>
            <a:ahLst/>
            <a:cxnLst/>
            <a:rect l="l" t="t" r="r" b="b"/>
            <a:pathLst>
              <a:path w="16586" h="19884" extrusionOk="0">
                <a:moveTo>
                  <a:pt x="0" y="0"/>
                </a:moveTo>
                <a:lnTo>
                  <a:pt x="0" y="19884"/>
                </a:lnTo>
                <a:lnTo>
                  <a:pt x="9466" y="19884"/>
                </a:lnTo>
                <a:cubicBezTo>
                  <a:pt x="13395" y="19884"/>
                  <a:pt x="16586" y="16693"/>
                  <a:pt x="16586" y="12764"/>
                </a:cubicBezTo>
                <a:lnTo>
                  <a:pt x="16586" y="7108"/>
                </a:lnTo>
                <a:cubicBezTo>
                  <a:pt x="16586" y="3179"/>
                  <a:pt x="13395" y="0"/>
                  <a:pt x="9466"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361" name="Google Shape;361;p6"/>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362" name="Google Shape;362;p6"/>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363" name="Google Shape;363;p6"/>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364" name="Google Shape;364;p6"/>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6"/>
          <p:cNvGrpSpPr/>
          <p:nvPr/>
        </p:nvGrpSpPr>
        <p:grpSpPr>
          <a:xfrm>
            <a:off x="176201" y="216722"/>
            <a:ext cx="8474088" cy="4703620"/>
            <a:chOff x="176201" y="216722"/>
            <a:chExt cx="8474088" cy="4703620"/>
          </a:xfrm>
        </p:grpSpPr>
        <p:sp>
          <p:nvSpPr>
            <p:cNvPr id="366" name="Google Shape;366;p6"/>
            <p:cNvSpPr/>
            <p:nvPr/>
          </p:nvSpPr>
          <p:spPr>
            <a:xfrm>
              <a:off x="176210" y="216722"/>
              <a:ext cx="8474036" cy="4703620"/>
            </a:xfrm>
            <a:custGeom>
              <a:avLst/>
              <a:gdLst/>
              <a:ahLst/>
              <a:cxnLst/>
              <a:rect l="l" t="t" r="r" b="b"/>
              <a:pathLst>
                <a:path w="263927" h="146496" extrusionOk="0">
                  <a:moveTo>
                    <a:pt x="3680" y="1"/>
                  </a:moveTo>
                  <a:cubicBezTo>
                    <a:pt x="1644" y="108"/>
                    <a:pt x="1" y="1763"/>
                    <a:pt x="1" y="3787"/>
                  </a:cubicBezTo>
                  <a:lnTo>
                    <a:pt x="1" y="15777"/>
                  </a:lnTo>
                  <a:cubicBezTo>
                    <a:pt x="287" y="15717"/>
                    <a:pt x="572" y="15693"/>
                    <a:pt x="858" y="15693"/>
                  </a:cubicBezTo>
                  <a:cubicBezTo>
                    <a:pt x="899" y="15692"/>
                    <a:pt x="941" y="15692"/>
                    <a:pt x="982" y="15692"/>
                  </a:cubicBezTo>
                  <a:cubicBezTo>
                    <a:pt x="3560" y="15692"/>
                    <a:pt x="5764" y="17878"/>
                    <a:pt x="5799" y="20468"/>
                  </a:cubicBezTo>
                  <a:cubicBezTo>
                    <a:pt x="5823" y="23147"/>
                    <a:pt x="3656" y="25325"/>
                    <a:pt x="977" y="25325"/>
                  </a:cubicBezTo>
                  <a:cubicBezTo>
                    <a:pt x="644" y="25325"/>
                    <a:pt x="322" y="25302"/>
                    <a:pt x="1" y="25230"/>
                  </a:cubicBezTo>
                  <a:lnTo>
                    <a:pt x="1" y="28504"/>
                  </a:lnTo>
                  <a:cubicBezTo>
                    <a:pt x="287" y="28445"/>
                    <a:pt x="572" y="28409"/>
                    <a:pt x="858" y="28409"/>
                  </a:cubicBezTo>
                  <a:cubicBezTo>
                    <a:pt x="893" y="28408"/>
                    <a:pt x="928" y="28408"/>
                    <a:pt x="962" y="28408"/>
                  </a:cubicBezTo>
                  <a:cubicBezTo>
                    <a:pt x="3549" y="28408"/>
                    <a:pt x="5764" y="30587"/>
                    <a:pt x="5799" y="33184"/>
                  </a:cubicBezTo>
                  <a:cubicBezTo>
                    <a:pt x="5823" y="35862"/>
                    <a:pt x="3656" y="38053"/>
                    <a:pt x="977" y="38053"/>
                  </a:cubicBezTo>
                  <a:cubicBezTo>
                    <a:pt x="644" y="38053"/>
                    <a:pt x="322" y="38029"/>
                    <a:pt x="1" y="37946"/>
                  </a:cubicBezTo>
                  <a:lnTo>
                    <a:pt x="1" y="41220"/>
                  </a:lnTo>
                  <a:cubicBezTo>
                    <a:pt x="287" y="41161"/>
                    <a:pt x="572" y="41137"/>
                    <a:pt x="858" y="41137"/>
                  </a:cubicBezTo>
                  <a:cubicBezTo>
                    <a:pt x="893" y="41136"/>
                    <a:pt x="928" y="41136"/>
                    <a:pt x="962" y="41136"/>
                  </a:cubicBezTo>
                  <a:cubicBezTo>
                    <a:pt x="3549" y="41136"/>
                    <a:pt x="5764" y="43315"/>
                    <a:pt x="5799" y="45911"/>
                  </a:cubicBezTo>
                  <a:cubicBezTo>
                    <a:pt x="5823" y="48590"/>
                    <a:pt x="3656" y="50781"/>
                    <a:pt x="977" y="50781"/>
                  </a:cubicBezTo>
                  <a:cubicBezTo>
                    <a:pt x="644" y="50781"/>
                    <a:pt x="322" y="50745"/>
                    <a:pt x="1" y="50674"/>
                  </a:cubicBezTo>
                  <a:lnTo>
                    <a:pt x="1" y="53948"/>
                  </a:lnTo>
                  <a:cubicBezTo>
                    <a:pt x="287" y="53888"/>
                    <a:pt x="572" y="53865"/>
                    <a:pt x="858" y="53865"/>
                  </a:cubicBezTo>
                  <a:cubicBezTo>
                    <a:pt x="893" y="53864"/>
                    <a:pt x="928" y="53863"/>
                    <a:pt x="962" y="53863"/>
                  </a:cubicBezTo>
                  <a:cubicBezTo>
                    <a:pt x="3549" y="53863"/>
                    <a:pt x="5764" y="56043"/>
                    <a:pt x="5799" y="58639"/>
                  </a:cubicBezTo>
                  <a:cubicBezTo>
                    <a:pt x="5823" y="61318"/>
                    <a:pt x="3656" y="63509"/>
                    <a:pt x="977" y="63509"/>
                  </a:cubicBezTo>
                  <a:cubicBezTo>
                    <a:pt x="644" y="63509"/>
                    <a:pt x="322" y="63473"/>
                    <a:pt x="1" y="63402"/>
                  </a:cubicBezTo>
                  <a:lnTo>
                    <a:pt x="1" y="66676"/>
                  </a:lnTo>
                  <a:cubicBezTo>
                    <a:pt x="287" y="66616"/>
                    <a:pt x="572" y="66592"/>
                    <a:pt x="858" y="66592"/>
                  </a:cubicBezTo>
                  <a:cubicBezTo>
                    <a:pt x="893" y="66592"/>
                    <a:pt x="928" y="66591"/>
                    <a:pt x="962" y="66591"/>
                  </a:cubicBezTo>
                  <a:cubicBezTo>
                    <a:pt x="3549" y="66591"/>
                    <a:pt x="5764" y="68770"/>
                    <a:pt x="5799" y="71367"/>
                  </a:cubicBezTo>
                  <a:cubicBezTo>
                    <a:pt x="5823" y="74046"/>
                    <a:pt x="3656" y="76225"/>
                    <a:pt x="977" y="76225"/>
                  </a:cubicBezTo>
                  <a:cubicBezTo>
                    <a:pt x="644" y="76225"/>
                    <a:pt x="322" y="76201"/>
                    <a:pt x="1" y="76129"/>
                  </a:cubicBezTo>
                  <a:lnTo>
                    <a:pt x="1" y="79403"/>
                  </a:lnTo>
                  <a:cubicBezTo>
                    <a:pt x="287" y="79344"/>
                    <a:pt x="572" y="79308"/>
                    <a:pt x="858" y="79308"/>
                  </a:cubicBezTo>
                  <a:cubicBezTo>
                    <a:pt x="893" y="79307"/>
                    <a:pt x="928" y="79307"/>
                    <a:pt x="962" y="79307"/>
                  </a:cubicBezTo>
                  <a:cubicBezTo>
                    <a:pt x="3549" y="79307"/>
                    <a:pt x="5764" y="81486"/>
                    <a:pt x="5799" y="84095"/>
                  </a:cubicBezTo>
                  <a:cubicBezTo>
                    <a:pt x="5823" y="86773"/>
                    <a:pt x="3656" y="88952"/>
                    <a:pt x="977" y="88952"/>
                  </a:cubicBezTo>
                  <a:cubicBezTo>
                    <a:pt x="644" y="88952"/>
                    <a:pt x="322" y="88928"/>
                    <a:pt x="1" y="88857"/>
                  </a:cubicBezTo>
                  <a:lnTo>
                    <a:pt x="1" y="92131"/>
                  </a:lnTo>
                  <a:cubicBezTo>
                    <a:pt x="287" y="92072"/>
                    <a:pt x="572" y="92036"/>
                    <a:pt x="858" y="92036"/>
                  </a:cubicBezTo>
                  <a:cubicBezTo>
                    <a:pt x="893" y="92035"/>
                    <a:pt x="928" y="92035"/>
                    <a:pt x="962" y="92035"/>
                  </a:cubicBezTo>
                  <a:cubicBezTo>
                    <a:pt x="3549" y="92035"/>
                    <a:pt x="5764" y="94214"/>
                    <a:pt x="5799" y="96810"/>
                  </a:cubicBezTo>
                  <a:cubicBezTo>
                    <a:pt x="5823" y="99489"/>
                    <a:pt x="3656" y="101680"/>
                    <a:pt x="977" y="101680"/>
                  </a:cubicBezTo>
                  <a:cubicBezTo>
                    <a:pt x="644" y="101680"/>
                    <a:pt x="322" y="101656"/>
                    <a:pt x="1" y="101573"/>
                  </a:cubicBezTo>
                  <a:lnTo>
                    <a:pt x="1" y="104847"/>
                  </a:lnTo>
                  <a:cubicBezTo>
                    <a:pt x="287" y="104788"/>
                    <a:pt x="572" y="104764"/>
                    <a:pt x="858" y="104764"/>
                  </a:cubicBezTo>
                  <a:cubicBezTo>
                    <a:pt x="893" y="104763"/>
                    <a:pt x="928" y="104763"/>
                    <a:pt x="962" y="104763"/>
                  </a:cubicBezTo>
                  <a:cubicBezTo>
                    <a:pt x="3549" y="104763"/>
                    <a:pt x="5764" y="106942"/>
                    <a:pt x="5799" y="109538"/>
                  </a:cubicBezTo>
                  <a:cubicBezTo>
                    <a:pt x="5823" y="112217"/>
                    <a:pt x="3656" y="114408"/>
                    <a:pt x="977" y="114408"/>
                  </a:cubicBezTo>
                  <a:cubicBezTo>
                    <a:pt x="644" y="114408"/>
                    <a:pt x="322" y="114372"/>
                    <a:pt x="1" y="114301"/>
                  </a:cubicBezTo>
                  <a:lnTo>
                    <a:pt x="1" y="117575"/>
                  </a:lnTo>
                  <a:cubicBezTo>
                    <a:pt x="287" y="117515"/>
                    <a:pt x="572" y="117491"/>
                    <a:pt x="858" y="117491"/>
                  </a:cubicBezTo>
                  <a:cubicBezTo>
                    <a:pt x="893" y="117491"/>
                    <a:pt x="928" y="117490"/>
                    <a:pt x="962" y="117490"/>
                  </a:cubicBezTo>
                  <a:cubicBezTo>
                    <a:pt x="3549" y="117490"/>
                    <a:pt x="5764" y="119669"/>
                    <a:pt x="5799" y="122266"/>
                  </a:cubicBezTo>
                  <a:cubicBezTo>
                    <a:pt x="5823" y="124945"/>
                    <a:pt x="3656" y="127124"/>
                    <a:pt x="977" y="127124"/>
                  </a:cubicBezTo>
                  <a:cubicBezTo>
                    <a:pt x="644" y="127124"/>
                    <a:pt x="322" y="127100"/>
                    <a:pt x="1" y="127028"/>
                  </a:cubicBezTo>
                  <a:lnTo>
                    <a:pt x="1" y="130303"/>
                  </a:lnTo>
                  <a:cubicBezTo>
                    <a:pt x="287" y="130243"/>
                    <a:pt x="572" y="130207"/>
                    <a:pt x="858" y="130207"/>
                  </a:cubicBezTo>
                  <a:cubicBezTo>
                    <a:pt x="893" y="130207"/>
                    <a:pt x="928" y="130206"/>
                    <a:pt x="962" y="130206"/>
                  </a:cubicBezTo>
                  <a:cubicBezTo>
                    <a:pt x="3549" y="130206"/>
                    <a:pt x="5764" y="132385"/>
                    <a:pt x="5799" y="134994"/>
                  </a:cubicBezTo>
                  <a:cubicBezTo>
                    <a:pt x="5823" y="137673"/>
                    <a:pt x="3656" y="139851"/>
                    <a:pt x="977" y="139851"/>
                  </a:cubicBezTo>
                  <a:cubicBezTo>
                    <a:pt x="644" y="139851"/>
                    <a:pt x="322" y="139828"/>
                    <a:pt x="1" y="139756"/>
                  </a:cubicBezTo>
                  <a:lnTo>
                    <a:pt x="1" y="142816"/>
                  </a:lnTo>
                  <a:cubicBezTo>
                    <a:pt x="1" y="144840"/>
                    <a:pt x="1644" y="146495"/>
                    <a:pt x="3680" y="146495"/>
                  </a:cubicBezTo>
                  <a:lnTo>
                    <a:pt x="260248" y="146495"/>
                  </a:lnTo>
                  <a:cubicBezTo>
                    <a:pt x="262272" y="146495"/>
                    <a:pt x="263927" y="144852"/>
                    <a:pt x="263927" y="142816"/>
                  </a:cubicBezTo>
                  <a:lnTo>
                    <a:pt x="263927" y="3680"/>
                  </a:lnTo>
                  <a:cubicBezTo>
                    <a:pt x="263927" y="1656"/>
                    <a:pt x="262284" y="1"/>
                    <a:pt x="26024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6"/>
            <p:cNvGrpSpPr/>
            <p:nvPr/>
          </p:nvGrpSpPr>
          <p:grpSpPr>
            <a:xfrm>
              <a:off x="176201" y="216730"/>
              <a:ext cx="8474088" cy="4700056"/>
              <a:chOff x="238125" y="874025"/>
              <a:chExt cx="7136675" cy="3958275"/>
            </a:xfrm>
          </p:grpSpPr>
          <p:sp>
            <p:nvSpPr>
              <p:cNvPr id="368" name="Google Shape;368;p6"/>
              <p:cNvSpPr/>
              <p:nvPr/>
            </p:nvSpPr>
            <p:spPr>
              <a:xfrm>
                <a:off x="26179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4211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6042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7873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9703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11534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13365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a:off x="15195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17026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18857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a:off x="20687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a:off x="22518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a:off x="24349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238125" y="10696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a:off x="238125" y="1270075"/>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393825" y="1470825"/>
                <a:ext cx="6975525" cy="25"/>
              </a:xfrm>
              <a:custGeom>
                <a:avLst/>
                <a:gdLst/>
                <a:ahLst/>
                <a:cxnLst/>
                <a:rect l="l" t="t" r="r" b="b"/>
                <a:pathLst>
                  <a:path w="279021" h="1" fill="none" extrusionOk="0">
                    <a:moveTo>
                      <a:pt x="279020"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343975" y="1671575"/>
                <a:ext cx="7025375" cy="25"/>
              </a:xfrm>
              <a:custGeom>
                <a:avLst/>
                <a:gdLst/>
                <a:ahLst/>
                <a:cxnLst/>
                <a:rect l="l" t="t" r="r" b="b"/>
                <a:pathLst>
                  <a:path w="281015" h="1" fill="none" extrusionOk="0">
                    <a:moveTo>
                      <a:pt x="28101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343975" y="1872350"/>
                <a:ext cx="7025375" cy="25"/>
              </a:xfrm>
              <a:custGeom>
                <a:avLst/>
                <a:gdLst/>
                <a:ahLst/>
                <a:cxnLst/>
                <a:rect l="l" t="t" r="r" b="b"/>
                <a:pathLst>
                  <a:path w="281015" h="1" fill="none" extrusionOk="0">
                    <a:moveTo>
                      <a:pt x="28101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388050" y="2072775"/>
                <a:ext cx="6981300" cy="25"/>
              </a:xfrm>
              <a:custGeom>
                <a:avLst/>
                <a:gdLst/>
                <a:ahLst/>
                <a:cxnLst/>
                <a:rect l="l" t="t" r="r" b="b"/>
                <a:pathLst>
                  <a:path w="279252" h="1" fill="none" extrusionOk="0">
                    <a:moveTo>
                      <a:pt x="279251"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238125" y="22735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238125" y="3678225"/>
                <a:ext cx="7136675" cy="25"/>
              </a:xfrm>
              <a:custGeom>
                <a:avLst/>
                <a:gdLst/>
                <a:ahLst/>
                <a:cxnLst/>
                <a:rect l="l" t="t" r="r" b="b"/>
                <a:pathLst>
                  <a:path w="285467" h="1" fill="none" extrusionOk="0">
                    <a:moveTo>
                      <a:pt x="285467"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394475" y="2474300"/>
                <a:ext cx="6974875" cy="25"/>
              </a:xfrm>
              <a:custGeom>
                <a:avLst/>
                <a:gdLst/>
                <a:ahLst/>
                <a:cxnLst/>
                <a:rect l="l" t="t" r="r" b="b"/>
                <a:pathLst>
                  <a:path w="278995" h="1" fill="none" extrusionOk="0">
                    <a:moveTo>
                      <a:pt x="27899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38125" y="26747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373875" y="2875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373875" y="3076275"/>
                <a:ext cx="6995475" cy="25"/>
              </a:xfrm>
              <a:custGeom>
                <a:avLst/>
                <a:gdLst/>
                <a:ahLst/>
                <a:cxnLst/>
                <a:rect l="l" t="t" r="r" b="b"/>
                <a:pathLst>
                  <a:path w="279819" h="1" fill="none" extrusionOk="0">
                    <a:moveTo>
                      <a:pt x="279818"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238125" y="32770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394475" y="3477475"/>
                <a:ext cx="6974875" cy="25"/>
              </a:xfrm>
              <a:custGeom>
                <a:avLst/>
                <a:gdLst/>
                <a:ahLst/>
                <a:cxnLst/>
                <a:rect l="l" t="t" r="r" b="b"/>
                <a:pathLst>
                  <a:path w="278995" h="1" fill="none" extrusionOk="0">
                    <a:moveTo>
                      <a:pt x="27899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383850" y="3885750"/>
                <a:ext cx="6985500" cy="25"/>
              </a:xfrm>
              <a:custGeom>
                <a:avLst/>
                <a:gdLst/>
                <a:ahLst/>
                <a:cxnLst/>
                <a:rect l="l" t="t" r="r" b="b"/>
                <a:pathLst>
                  <a:path w="279420" h="1" fill="none" extrusionOk="0">
                    <a:moveTo>
                      <a:pt x="279419"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373875" y="4086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335925" y="4287275"/>
                <a:ext cx="7033425" cy="0"/>
              </a:xfrm>
              <a:custGeom>
                <a:avLst/>
                <a:gdLst/>
                <a:ahLst/>
                <a:cxnLst/>
                <a:rect l="l" t="t" r="r" b="b"/>
                <a:pathLst>
                  <a:path w="281337" fill="none" extrusionOk="0">
                    <a:moveTo>
                      <a:pt x="281336"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389650" y="4487700"/>
                <a:ext cx="6979700" cy="25"/>
              </a:xfrm>
              <a:custGeom>
                <a:avLst/>
                <a:gdLst/>
                <a:ahLst/>
                <a:cxnLst/>
                <a:rect l="l" t="t" r="r" b="b"/>
                <a:pathLst>
                  <a:path w="279188" h="1" fill="none" extrusionOk="0">
                    <a:moveTo>
                      <a:pt x="279187"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238125" y="4688450"/>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4994925" y="874025"/>
                <a:ext cx="25" cy="3958275"/>
              </a:xfrm>
              <a:custGeom>
                <a:avLst/>
                <a:gdLst/>
                <a:ahLst/>
                <a:cxnLst/>
                <a:rect l="l" t="t" r="r" b="b"/>
                <a:pathLst>
                  <a:path w="1" h="158331" fill="none" extrusionOk="0">
                    <a:moveTo>
                      <a:pt x="1" y="158331"/>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51780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53610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55441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57272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59102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60933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62764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64594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66425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68255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70086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71917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27958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29789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31620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33450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35281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37112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38942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0773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42604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44434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46265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48096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5" name="Google Shape;425;p6"/>
          <p:cNvSpPr txBox="1">
            <a:spLocks noGrp="1"/>
          </p:cNvSpPr>
          <p:nvPr>
            <p:ph type="title"/>
          </p:nvPr>
        </p:nvSpPr>
        <p:spPr>
          <a:xfrm>
            <a:off x="720000" y="445025"/>
            <a:ext cx="7386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6" name="Google Shape;426;p6"/>
          <p:cNvGrpSpPr/>
          <p:nvPr/>
        </p:nvGrpSpPr>
        <p:grpSpPr>
          <a:xfrm>
            <a:off x="-59509" y="784790"/>
            <a:ext cx="328396" cy="3862147"/>
            <a:chOff x="-135709" y="784790"/>
            <a:chExt cx="328396" cy="3862147"/>
          </a:xfrm>
        </p:grpSpPr>
        <p:sp>
          <p:nvSpPr>
            <p:cNvPr id="427" name="Google Shape;427;p6"/>
            <p:cNvSpPr/>
            <p:nvPr/>
          </p:nvSpPr>
          <p:spPr>
            <a:xfrm>
              <a:off x="-135709" y="784790"/>
              <a:ext cx="328396" cy="180476"/>
            </a:xfrm>
            <a:custGeom>
              <a:avLst/>
              <a:gdLst/>
              <a:ahLst/>
              <a:cxnLst/>
              <a:rect l="l" t="t" r="r" b="b"/>
              <a:pathLst>
                <a:path w="10228" h="5621" extrusionOk="0">
                  <a:moveTo>
                    <a:pt x="0" y="1"/>
                  </a:moveTo>
                  <a:lnTo>
                    <a:pt x="0" y="5620"/>
                  </a:lnTo>
                  <a:lnTo>
                    <a:pt x="7418" y="5620"/>
                  </a:lnTo>
                  <a:cubicBezTo>
                    <a:pt x="8966" y="5620"/>
                    <a:pt x="10216" y="4370"/>
                    <a:pt x="10228" y="2822"/>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135709" y="1193832"/>
              <a:ext cx="328396" cy="180444"/>
            </a:xfrm>
            <a:custGeom>
              <a:avLst/>
              <a:gdLst/>
              <a:ahLst/>
              <a:cxnLst/>
              <a:rect l="l" t="t" r="r" b="b"/>
              <a:pathLst>
                <a:path w="10228" h="5620" extrusionOk="0">
                  <a:moveTo>
                    <a:pt x="0" y="0"/>
                  </a:moveTo>
                  <a:lnTo>
                    <a:pt x="0" y="5620"/>
                  </a:lnTo>
                  <a:lnTo>
                    <a:pt x="7418" y="5620"/>
                  </a:lnTo>
                  <a:cubicBezTo>
                    <a:pt x="8966" y="5620"/>
                    <a:pt x="10216" y="4370"/>
                    <a:pt x="10228" y="2822"/>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135709" y="1602843"/>
              <a:ext cx="328396" cy="180476"/>
            </a:xfrm>
            <a:custGeom>
              <a:avLst/>
              <a:gdLst/>
              <a:ahLst/>
              <a:cxnLst/>
              <a:rect l="l" t="t" r="r" b="b"/>
              <a:pathLst>
                <a:path w="10228" h="5621" extrusionOk="0">
                  <a:moveTo>
                    <a:pt x="0" y="1"/>
                  </a:moveTo>
                  <a:lnTo>
                    <a:pt x="0" y="5621"/>
                  </a:lnTo>
                  <a:lnTo>
                    <a:pt x="7418" y="5621"/>
                  </a:lnTo>
                  <a:cubicBezTo>
                    <a:pt x="8966" y="5621"/>
                    <a:pt x="10216" y="4370"/>
                    <a:pt x="10228" y="2823"/>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135709" y="2011885"/>
              <a:ext cx="328396" cy="180476"/>
            </a:xfrm>
            <a:custGeom>
              <a:avLst/>
              <a:gdLst/>
              <a:ahLst/>
              <a:cxnLst/>
              <a:rect l="l" t="t" r="r" b="b"/>
              <a:pathLst>
                <a:path w="10228" h="5621" extrusionOk="0">
                  <a:moveTo>
                    <a:pt x="0" y="0"/>
                  </a:moveTo>
                  <a:lnTo>
                    <a:pt x="0" y="5620"/>
                  </a:lnTo>
                  <a:lnTo>
                    <a:pt x="7418" y="5620"/>
                  </a:lnTo>
                  <a:cubicBezTo>
                    <a:pt x="8966" y="5620"/>
                    <a:pt x="10216" y="4370"/>
                    <a:pt x="10228" y="2822"/>
                  </a:cubicBezTo>
                  <a:cubicBezTo>
                    <a:pt x="10228" y="1251"/>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135709" y="2421666"/>
              <a:ext cx="328396" cy="180091"/>
            </a:xfrm>
            <a:custGeom>
              <a:avLst/>
              <a:gdLst/>
              <a:ahLst/>
              <a:cxnLst/>
              <a:rect l="l" t="t" r="r" b="b"/>
              <a:pathLst>
                <a:path w="10228" h="5609" extrusionOk="0">
                  <a:moveTo>
                    <a:pt x="0" y="1"/>
                  </a:moveTo>
                  <a:lnTo>
                    <a:pt x="0" y="5609"/>
                  </a:lnTo>
                  <a:lnTo>
                    <a:pt x="7418" y="5609"/>
                  </a:lnTo>
                  <a:cubicBezTo>
                    <a:pt x="8966" y="5609"/>
                    <a:pt x="10216" y="4347"/>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135709" y="2830709"/>
              <a:ext cx="328396" cy="180091"/>
            </a:xfrm>
            <a:custGeom>
              <a:avLst/>
              <a:gdLst/>
              <a:ahLst/>
              <a:cxnLst/>
              <a:rect l="l" t="t" r="r" b="b"/>
              <a:pathLst>
                <a:path w="10228" h="5609" extrusionOk="0">
                  <a:moveTo>
                    <a:pt x="0" y="1"/>
                  </a:moveTo>
                  <a:lnTo>
                    <a:pt x="0" y="5608"/>
                  </a:lnTo>
                  <a:lnTo>
                    <a:pt x="7418" y="5608"/>
                  </a:lnTo>
                  <a:cubicBezTo>
                    <a:pt x="8966" y="5608"/>
                    <a:pt x="10216" y="4346"/>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135709" y="3239751"/>
              <a:ext cx="328396" cy="180091"/>
            </a:xfrm>
            <a:custGeom>
              <a:avLst/>
              <a:gdLst/>
              <a:ahLst/>
              <a:cxnLst/>
              <a:rect l="l" t="t" r="r" b="b"/>
              <a:pathLst>
                <a:path w="10228" h="5609" extrusionOk="0">
                  <a:moveTo>
                    <a:pt x="0" y="0"/>
                  </a:moveTo>
                  <a:lnTo>
                    <a:pt x="0" y="5608"/>
                  </a:lnTo>
                  <a:lnTo>
                    <a:pt x="7418" y="5608"/>
                  </a:lnTo>
                  <a:cubicBezTo>
                    <a:pt x="8966" y="5608"/>
                    <a:pt x="10216" y="4346"/>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135709" y="3648761"/>
              <a:ext cx="328396" cy="180091"/>
            </a:xfrm>
            <a:custGeom>
              <a:avLst/>
              <a:gdLst/>
              <a:ahLst/>
              <a:cxnLst/>
              <a:rect l="l" t="t" r="r" b="b"/>
              <a:pathLst>
                <a:path w="10228" h="5609" extrusionOk="0">
                  <a:moveTo>
                    <a:pt x="0" y="1"/>
                  </a:moveTo>
                  <a:lnTo>
                    <a:pt x="0" y="5609"/>
                  </a:lnTo>
                  <a:lnTo>
                    <a:pt x="7418" y="5609"/>
                  </a:lnTo>
                  <a:cubicBezTo>
                    <a:pt x="8966" y="5609"/>
                    <a:pt x="10216" y="4359"/>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135709" y="4057804"/>
              <a:ext cx="328396" cy="180091"/>
            </a:xfrm>
            <a:custGeom>
              <a:avLst/>
              <a:gdLst/>
              <a:ahLst/>
              <a:cxnLst/>
              <a:rect l="l" t="t" r="r" b="b"/>
              <a:pathLst>
                <a:path w="10228" h="5609" extrusionOk="0">
                  <a:moveTo>
                    <a:pt x="0" y="1"/>
                  </a:moveTo>
                  <a:lnTo>
                    <a:pt x="0" y="5608"/>
                  </a:lnTo>
                  <a:lnTo>
                    <a:pt x="7418" y="5608"/>
                  </a:lnTo>
                  <a:cubicBezTo>
                    <a:pt x="8966" y="5608"/>
                    <a:pt x="10216" y="4358"/>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135709" y="4466846"/>
              <a:ext cx="328396" cy="180091"/>
            </a:xfrm>
            <a:custGeom>
              <a:avLst/>
              <a:gdLst/>
              <a:ahLst/>
              <a:cxnLst/>
              <a:rect l="l" t="t" r="r" b="b"/>
              <a:pathLst>
                <a:path w="10228" h="5609" extrusionOk="0">
                  <a:moveTo>
                    <a:pt x="0" y="0"/>
                  </a:moveTo>
                  <a:lnTo>
                    <a:pt x="0" y="5608"/>
                  </a:lnTo>
                  <a:lnTo>
                    <a:pt x="7418" y="5608"/>
                  </a:lnTo>
                  <a:cubicBezTo>
                    <a:pt x="8966" y="5608"/>
                    <a:pt x="10216" y="4358"/>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6"/>
          <p:cNvGrpSpPr/>
          <p:nvPr/>
        </p:nvGrpSpPr>
        <p:grpSpPr>
          <a:xfrm rot="5400000">
            <a:off x="7789713" y="295309"/>
            <a:ext cx="396454" cy="872114"/>
            <a:chOff x="6535363" y="3556934"/>
            <a:chExt cx="396454" cy="872114"/>
          </a:xfrm>
        </p:grpSpPr>
        <p:sp>
          <p:nvSpPr>
            <p:cNvPr id="438" name="Google Shape;438;p6"/>
            <p:cNvSpPr/>
            <p:nvPr/>
          </p:nvSpPr>
          <p:spPr>
            <a:xfrm>
              <a:off x="6871745" y="3556934"/>
              <a:ext cx="60073" cy="57890"/>
            </a:xfrm>
            <a:custGeom>
              <a:avLst/>
              <a:gdLst/>
              <a:ahLst/>
              <a:cxnLst/>
              <a:rect l="l" t="t" r="r" b="b"/>
              <a:pathLst>
                <a:path w="1871" h="1803" extrusionOk="0">
                  <a:moveTo>
                    <a:pt x="924" y="1"/>
                  </a:moveTo>
                  <a:cubicBezTo>
                    <a:pt x="462" y="1"/>
                    <a:pt x="59" y="360"/>
                    <a:pt x="37" y="849"/>
                  </a:cubicBezTo>
                  <a:cubicBezTo>
                    <a:pt x="1" y="1337"/>
                    <a:pt x="382" y="1765"/>
                    <a:pt x="882" y="1801"/>
                  </a:cubicBezTo>
                  <a:cubicBezTo>
                    <a:pt x="897" y="1802"/>
                    <a:pt x="912" y="1802"/>
                    <a:pt x="927" y="1802"/>
                  </a:cubicBezTo>
                  <a:cubicBezTo>
                    <a:pt x="1418" y="1802"/>
                    <a:pt x="1811" y="1429"/>
                    <a:pt x="1834" y="944"/>
                  </a:cubicBezTo>
                  <a:cubicBezTo>
                    <a:pt x="1870" y="456"/>
                    <a:pt x="1489" y="27"/>
                    <a:pt x="989" y="3"/>
                  </a:cubicBezTo>
                  <a:cubicBezTo>
                    <a:pt x="967" y="2"/>
                    <a:pt x="945" y="1"/>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6871745" y="3760362"/>
              <a:ext cx="60073" cy="57858"/>
            </a:xfrm>
            <a:custGeom>
              <a:avLst/>
              <a:gdLst/>
              <a:ahLst/>
              <a:cxnLst/>
              <a:rect l="l" t="t" r="r" b="b"/>
              <a:pathLst>
                <a:path w="1871" h="1802" extrusionOk="0">
                  <a:moveTo>
                    <a:pt x="944" y="0"/>
                  </a:moveTo>
                  <a:cubicBezTo>
                    <a:pt x="474" y="0"/>
                    <a:pt x="60" y="362"/>
                    <a:pt x="37" y="847"/>
                  </a:cubicBezTo>
                  <a:cubicBezTo>
                    <a:pt x="1" y="1347"/>
                    <a:pt x="382" y="1775"/>
                    <a:pt x="882" y="1799"/>
                  </a:cubicBezTo>
                  <a:cubicBezTo>
                    <a:pt x="904" y="1801"/>
                    <a:pt x="925" y="1801"/>
                    <a:pt x="946" y="1801"/>
                  </a:cubicBezTo>
                  <a:cubicBezTo>
                    <a:pt x="1428" y="1801"/>
                    <a:pt x="1812" y="1421"/>
                    <a:pt x="1834" y="954"/>
                  </a:cubicBezTo>
                  <a:cubicBezTo>
                    <a:pt x="1870" y="466"/>
                    <a:pt x="1477" y="25"/>
                    <a:pt x="989" y="1"/>
                  </a:cubicBezTo>
                  <a:cubicBezTo>
                    <a:pt x="974" y="1"/>
                    <a:pt x="959" y="0"/>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6871745" y="3964079"/>
              <a:ext cx="60073" cy="57858"/>
            </a:xfrm>
            <a:custGeom>
              <a:avLst/>
              <a:gdLst/>
              <a:ahLst/>
              <a:cxnLst/>
              <a:rect l="l" t="t" r="r" b="b"/>
              <a:pathLst>
                <a:path w="1871" h="1802" extrusionOk="0">
                  <a:moveTo>
                    <a:pt x="924" y="0"/>
                  </a:moveTo>
                  <a:cubicBezTo>
                    <a:pt x="462" y="0"/>
                    <a:pt x="59" y="359"/>
                    <a:pt x="37" y="848"/>
                  </a:cubicBezTo>
                  <a:cubicBezTo>
                    <a:pt x="1" y="1336"/>
                    <a:pt x="382" y="1765"/>
                    <a:pt x="882" y="1800"/>
                  </a:cubicBezTo>
                  <a:cubicBezTo>
                    <a:pt x="897" y="1801"/>
                    <a:pt x="912" y="1801"/>
                    <a:pt x="927" y="1801"/>
                  </a:cubicBezTo>
                  <a:cubicBezTo>
                    <a:pt x="1418" y="1801"/>
                    <a:pt x="1811" y="1429"/>
                    <a:pt x="1834" y="955"/>
                  </a:cubicBezTo>
                  <a:cubicBezTo>
                    <a:pt x="1870" y="455"/>
                    <a:pt x="1489" y="26"/>
                    <a:pt x="989" y="2"/>
                  </a:cubicBezTo>
                  <a:cubicBezTo>
                    <a:pt x="967" y="1"/>
                    <a:pt x="945" y="0"/>
                    <a:pt x="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6871745" y="4167474"/>
              <a:ext cx="60073" cy="57858"/>
            </a:xfrm>
            <a:custGeom>
              <a:avLst/>
              <a:gdLst/>
              <a:ahLst/>
              <a:cxnLst/>
              <a:rect l="l" t="t" r="r" b="b"/>
              <a:pathLst>
                <a:path w="1871" h="1802" extrusionOk="0">
                  <a:moveTo>
                    <a:pt x="944" y="0"/>
                  </a:moveTo>
                  <a:cubicBezTo>
                    <a:pt x="474" y="0"/>
                    <a:pt x="60" y="362"/>
                    <a:pt x="37" y="847"/>
                  </a:cubicBezTo>
                  <a:cubicBezTo>
                    <a:pt x="1" y="1347"/>
                    <a:pt x="382" y="1776"/>
                    <a:pt x="882" y="1799"/>
                  </a:cubicBezTo>
                  <a:cubicBezTo>
                    <a:pt x="904" y="1801"/>
                    <a:pt x="925" y="1802"/>
                    <a:pt x="946" y="1802"/>
                  </a:cubicBezTo>
                  <a:cubicBezTo>
                    <a:pt x="1428" y="1802"/>
                    <a:pt x="1812" y="1421"/>
                    <a:pt x="1834" y="954"/>
                  </a:cubicBezTo>
                  <a:cubicBezTo>
                    <a:pt x="1870" y="466"/>
                    <a:pt x="1489" y="37"/>
                    <a:pt x="989" y="2"/>
                  </a:cubicBezTo>
                  <a:cubicBezTo>
                    <a:pt x="974" y="1"/>
                    <a:pt x="959" y="0"/>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6871745" y="4371191"/>
              <a:ext cx="60073" cy="57858"/>
            </a:xfrm>
            <a:custGeom>
              <a:avLst/>
              <a:gdLst/>
              <a:ahLst/>
              <a:cxnLst/>
              <a:rect l="l" t="t" r="r" b="b"/>
              <a:pathLst>
                <a:path w="1871" h="1802" extrusionOk="0">
                  <a:moveTo>
                    <a:pt x="924" y="0"/>
                  </a:moveTo>
                  <a:cubicBezTo>
                    <a:pt x="462" y="0"/>
                    <a:pt x="59" y="359"/>
                    <a:pt x="37" y="848"/>
                  </a:cubicBezTo>
                  <a:cubicBezTo>
                    <a:pt x="1" y="1336"/>
                    <a:pt x="382" y="1765"/>
                    <a:pt x="882" y="1800"/>
                  </a:cubicBezTo>
                  <a:cubicBezTo>
                    <a:pt x="897" y="1801"/>
                    <a:pt x="912" y="1801"/>
                    <a:pt x="927" y="1801"/>
                  </a:cubicBezTo>
                  <a:cubicBezTo>
                    <a:pt x="1418" y="1801"/>
                    <a:pt x="1811" y="1429"/>
                    <a:pt x="1834" y="955"/>
                  </a:cubicBezTo>
                  <a:cubicBezTo>
                    <a:pt x="1870" y="455"/>
                    <a:pt x="1489" y="26"/>
                    <a:pt x="989" y="3"/>
                  </a:cubicBezTo>
                  <a:cubicBezTo>
                    <a:pt x="967" y="1"/>
                    <a:pt x="945" y="0"/>
                    <a:pt x="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6703570" y="3556934"/>
              <a:ext cx="60041" cy="57890"/>
            </a:xfrm>
            <a:custGeom>
              <a:avLst/>
              <a:gdLst/>
              <a:ahLst/>
              <a:cxnLst/>
              <a:rect l="l" t="t" r="r" b="b"/>
              <a:pathLst>
                <a:path w="1870" h="1803" extrusionOk="0">
                  <a:moveTo>
                    <a:pt x="923" y="1"/>
                  </a:moveTo>
                  <a:cubicBezTo>
                    <a:pt x="462" y="1"/>
                    <a:pt x="59" y="360"/>
                    <a:pt x="36" y="849"/>
                  </a:cubicBezTo>
                  <a:cubicBezTo>
                    <a:pt x="0" y="1337"/>
                    <a:pt x="381" y="1765"/>
                    <a:pt x="881" y="1801"/>
                  </a:cubicBezTo>
                  <a:cubicBezTo>
                    <a:pt x="896" y="1802"/>
                    <a:pt x="911" y="1802"/>
                    <a:pt x="927" y="1802"/>
                  </a:cubicBezTo>
                  <a:cubicBezTo>
                    <a:pt x="1418" y="1802"/>
                    <a:pt x="1811" y="1429"/>
                    <a:pt x="1834" y="944"/>
                  </a:cubicBezTo>
                  <a:cubicBezTo>
                    <a:pt x="1869" y="456"/>
                    <a:pt x="1488" y="27"/>
                    <a:pt x="988" y="3"/>
                  </a:cubicBezTo>
                  <a:cubicBezTo>
                    <a:pt x="966" y="2"/>
                    <a:pt x="945" y="1"/>
                    <a:pt x="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6703570" y="3760362"/>
              <a:ext cx="60041" cy="57858"/>
            </a:xfrm>
            <a:custGeom>
              <a:avLst/>
              <a:gdLst/>
              <a:ahLst/>
              <a:cxnLst/>
              <a:rect l="l" t="t" r="r" b="b"/>
              <a:pathLst>
                <a:path w="1870" h="1802" extrusionOk="0">
                  <a:moveTo>
                    <a:pt x="944" y="0"/>
                  </a:moveTo>
                  <a:cubicBezTo>
                    <a:pt x="474" y="0"/>
                    <a:pt x="59" y="362"/>
                    <a:pt x="36" y="847"/>
                  </a:cubicBezTo>
                  <a:cubicBezTo>
                    <a:pt x="0" y="1347"/>
                    <a:pt x="381" y="1775"/>
                    <a:pt x="881" y="1799"/>
                  </a:cubicBezTo>
                  <a:cubicBezTo>
                    <a:pt x="903" y="1801"/>
                    <a:pt x="924" y="1801"/>
                    <a:pt x="946" y="1801"/>
                  </a:cubicBezTo>
                  <a:cubicBezTo>
                    <a:pt x="1428" y="1801"/>
                    <a:pt x="1811" y="1421"/>
                    <a:pt x="1834" y="954"/>
                  </a:cubicBezTo>
                  <a:cubicBezTo>
                    <a:pt x="1869" y="466"/>
                    <a:pt x="1488" y="37"/>
                    <a:pt x="988" y="1"/>
                  </a:cubicBezTo>
                  <a:cubicBezTo>
                    <a:pt x="973" y="1"/>
                    <a:pt x="958" y="0"/>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6703570" y="3964079"/>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2" y="1801"/>
                    <a:pt x="927" y="1801"/>
                  </a:cubicBezTo>
                  <a:cubicBezTo>
                    <a:pt x="1418" y="1801"/>
                    <a:pt x="1811" y="1429"/>
                    <a:pt x="1834" y="955"/>
                  </a:cubicBezTo>
                  <a:cubicBezTo>
                    <a:pt x="1869" y="455"/>
                    <a:pt x="1488" y="26"/>
                    <a:pt x="988" y="2"/>
                  </a:cubicBezTo>
                  <a:cubicBezTo>
                    <a:pt x="966" y="1"/>
                    <a:pt x="945"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6703570" y="4167474"/>
              <a:ext cx="60041" cy="57858"/>
            </a:xfrm>
            <a:custGeom>
              <a:avLst/>
              <a:gdLst/>
              <a:ahLst/>
              <a:cxnLst/>
              <a:rect l="l" t="t" r="r" b="b"/>
              <a:pathLst>
                <a:path w="1870" h="1802" extrusionOk="0">
                  <a:moveTo>
                    <a:pt x="944" y="0"/>
                  </a:moveTo>
                  <a:cubicBezTo>
                    <a:pt x="474" y="0"/>
                    <a:pt x="59" y="362"/>
                    <a:pt x="36" y="847"/>
                  </a:cubicBezTo>
                  <a:cubicBezTo>
                    <a:pt x="0" y="1347"/>
                    <a:pt x="381" y="1776"/>
                    <a:pt x="881" y="1799"/>
                  </a:cubicBezTo>
                  <a:cubicBezTo>
                    <a:pt x="903" y="1801"/>
                    <a:pt x="924" y="1802"/>
                    <a:pt x="946" y="1802"/>
                  </a:cubicBezTo>
                  <a:cubicBezTo>
                    <a:pt x="1428" y="1802"/>
                    <a:pt x="1811" y="1421"/>
                    <a:pt x="1834" y="954"/>
                  </a:cubicBezTo>
                  <a:cubicBezTo>
                    <a:pt x="1869" y="466"/>
                    <a:pt x="1488" y="37"/>
                    <a:pt x="988" y="2"/>
                  </a:cubicBezTo>
                  <a:cubicBezTo>
                    <a:pt x="973" y="1"/>
                    <a:pt x="958" y="0"/>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6703570" y="4371191"/>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2" y="1801"/>
                    <a:pt x="927" y="1801"/>
                  </a:cubicBezTo>
                  <a:cubicBezTo>
                    <a:pt x="1418" y="1801"/>
                    <a:pt x="1811" y="1429"/>
                    <a:pt x="1834" y="955"/>
                  </a:cubicBezTo>
                  <a:cubicBezTo>
                    <a:pt x="1869" y="455"/>
                    <a:pt x="1488" y="26"/>
                    <a:pt x="988" y="3"/>
                  </a:cubicBezTo>
                  <a:cubicBezTo>
                    <a:pt x="966" y="1"/>
                    <a:pt x="945"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6535363" y="3556934"/>
              <a:ext cx="60041" cy="57890"/>
            </a:xfrm>
            <a:custGeom>
              <a:avLst/>
              <a:gdLst/>
              <a:ahLst/>
              <a:cxnLst/>
              <a:rect l="l" t="t" r="r" b="b"/>
              <a:pathLst>
                <a:path w="1870" h="1803" extrusionOk="0">
                  <a:moveTo>
                    <a:pt x="923" y="1"/>
                  </a:moveTo>
                  <a:cubicBezTo>
                    <a:pt x="462" y="1"/>
                    <a:pt x="59" y="360"/>
                    <a:pt x="36" y="849"/>
                  </a:cubicBezTo>
                  <a:cubicBezTo>
                    <a:pt x="0" y="1337"/>
                    <a:pt x="381" y="1765"/>
                    <a:pt x="881" y="1801"/>
                  </a:cubicBezTo>
                  <a:cubicBezTo>
                    <a:pt x="896" y="1802"/>
                    <a:pt x="910" y="1802"/>
                    <a:pt x="925" y="1802"/>
                  </a:cubicBezTo>
                  <a:cubicBezTo>
                    <a:pt x="1395" y="1802"/>
                    <a:pt x="1811" y="1429"/>
                    <a:pt x="1834" y="944"/>
                  </a:cubicBezTo>
                  <a:cubicBezTo>
                    <a:pt x="1870" y="456"/>
                    <a:pt x="1489" y="27"/>
                    <a:pt x="989" y="3"/>
                  </a:cubicBezTo>
                  <a:cubicBezTo>
                    <a:pt x="967" y="2"/>
                    <a:pt x="945" y="1"/>
                    <a:pt x="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6535363" y="3760362"/>
              <a:ext cx="60041" cy="57858"/>
            </a:xfrm>
            <a:custGeom>
              <a:avLst/>
              <a:gdLst/>
              <a:ahLst/>
              <a:cxnLst/>
              <a:rect l="l" t="t" r="r" b="b"/>
              <a:pathLst>
                <a:path w="1870" h="1802" extrusionOk="0">
                  <a:moveTo>
                    <a:pt x="944" y="0"/>
                  </a:moveTo>
                  <a:cubicBezTo>
                    <a:pt x="474" y="0"/>
                    <a:pt x="59" y="362"/>
                    <a:pt x="36" y="847"/>
                  </a:cubicBezTo>
                  <a:cubicBezTo>
                    <a:pt x="0" y="1347"/>
                    <a:pt x="381" y="1775"/>
                    <a:pt x="881" y="1799"/>
                  </a:cubicBezTo>
                  <a:cubicBezTo>
                    <a:pt x="902" y="1801"/>
                    <a:pt x="923" y="1801"/>
                    <a:pt x="943" y="1801"/>
                  </a:cubicBezTo>
                  <a:cubicBezTo>
                    <a:pt x="1406" y="1801"/>
                    <a:pt x="1811" y="1421"/>
                    <a:pt x="1834" y="954"/>
                  </a:cubicBezTo>
                  <a:cubicBezTo>
                    <a:pt x="1870" y="466"/>
                    <a:pt x="1489" y="37"/>
                    <a:pt x="989" y="1"/>
                  </a:cubicBezTo>
                  <a:cubicBezTo>
                    <a:pt x="974" y="1"/>
                    <a:pt x="959" y="0"/>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6535363" y="3964079"/>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0" y="1801"/>
                    <a:pt x="925" y="1801"/>
                  </a:cubicBezTo>
                  <a:cubicBezTo>
                    <a:pt x="1395" y="1801"/>
                    <a:pt x="1811" y="1429"/>
                    <a:pt x="1834" y="955"/>
                  </a:cubicBezTo>
                  <a:cubicBezTo>
                    <a:pt x="1870" y="455"/>
                    <a:pt x="1489" y="26"/>
                    <a:pt x="989" y="2"/>
                  </a:cubicBezTo>
                  <a:cubicBezTo>
                    <a:pt x="967" y="1"/>
                    <a:pt x="945"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6535363" y="4167474"/>
              <a:ext cx="60041" cy="57858"/>
            </a:xfrm>
            <a:custGeom>
              <a:avLst/>
              <a:gdLst/>
              <a:ahLst/>
              <a:cxnLst/>
              <a:rect l="l" t="t" r="r" b="b"/>
              <a:pathLst>
                <a:path w="1870" h="1802" extrusionOk="0">
                  <a:moveTo>
                    <a:pt x="944" y="0"/>
                  </a:moveTo>
                  <a:cubicBezTo>
                    <a:pt x="474" y="0"/>
                    <a:pt x="59" y="362"/>
                    <a:pt x="36" y="847"/>
                  </a:cubicBezTo>
                  <a:cubicBezTo>
                    <a:pt x="0" y="1347"/>
                    <a:pt x="381" y="1776"/>
                    <a:pt x="881" y="1799"/>
                  </a:cubicBezTo>
                  <a:cubicBezTo>
                    <a:pt x="902" y="1801"/>
                    <a:pt x="923" y="1802"/>
                    <a:pt x="943" y="1802"/>
                  </a:cubicBezTo>
                  <a:cubicBezTo>
                    <a:pt x="1406" y="1802"/>
                    <a:pt x="1811" y="1421"/>
                    <a:pt x="1834" y="954"/>
                  </a:cubicBezTo>
                  <a:cubicBezTo>
                    <a:pt x="1870" y="466"/>
                    <a:pt x="1489" y="37"/>
                    <a:pt x="989" y="2"/>
                  </a:cubicBezTo>
                  <a:cubicBezTo>
                    <a:pt x="974" y="1"/>
                    <a:pt x="959" y="0"/>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6535363" y="4371191"/>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0" y="1801"/>
                    <a:pt x="925" y="1801"/>
                  </a:cubicBezTo>
                  <a:cubicBezTo>
                    <a:pt x="1395" y="1801"/>
                    <a:pt x="1811" y="1429"/>
                    <a:pt x="1834" y="955"/>
                  </a:cubicBezTo>
                  <a:cubicBezTo>
                    <a:pt x="1870" y="455"/>
                    <a:pt x="1489" y="26"/>
                    <a:pt x="989" y="3"/>
                  </a:cubicBezTo>
                  <a:cubicBezTo>
                    <a:pt x="967" y="1"/>
                    <a:pt x="945"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7"/>
        <p:cNvGrpSpPr/>
        <p:nvPr/>
      </p:nvGrpSpPr>
      <p:grpSpPr>
        <a:xfrm>
          <a:off x="0" y="0"/>
          <a:ext cx="0" cy="0"/>
          <a:chOff x="0" y="0"/>
          <a:chExt cx="0" cy="0"/>
        </a:xfrm>
      </p:grpSpPr>
      <p:sp>
        <p:nvSpPr>
          <p:cNvPr id="538" name="Google Shape;538;p8"/>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8585853" y="1331057"/>
            <a:ext cx="532535" cy="638426"/>
          </a:xfrm>
          <a:custGeom>
            <a:avLst/>
            <a:gdLst/>
            <a:ahLst/>
            <a:cxnLst/>
            <a:rect l="l" t="t" r="r" b="b"/>
            <a:pathLst>
              <a:path w="16586" h="19884" extrusionOk="0">
                <a:moveTo>
                  <a:pt x="0" y="1"/>
                </a:moveTo>
                <a:lnTo>
                  <a:pt x="0" y="19884"/>
                </a:lnTo>
                <a:lnTo>
                  <a:pt x="9466" y="19884"/>
                </a:lnTo>
                <a:cubicBezTo>
                  <a:pt x="13395" y="19884"/>
                  <a:pt x="16586" y="16705"/>
                  <a:pt x="16586" y="12776"/>
                </a:cubicBezTo>
                <a:lnTo>
                  <a:pt x="16586" y="7120"/>
                </a:lnTo>
                <a:cubicBezTo>
                  <a:pt x="16586" y="3191"/>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8585853" y="414757"/>
            <a:ext cx="532535" cy="638426"/>
          </a:xfrm>
          <a:custGeom>
            <a:avLst/>
            <a:gdLst/>
            <a:ahLst/>
            <a:cxnLst/>
            <a:rect l="l" t="t" r="r" b="b"/>
            <a:pathLst>
              <a:path w="16586" h="19884" extrusionOk="0">
                <a:moveTo>
                  <a:pt x="0" y="0"/>
                </a:moveTo>
                <a:lnTo>
                  <a:pt x="0" y="19884"/>
                </a:lnTo>
                <a:lnTo>
                  <a:pt x="9466" y="19884"/>
                </a:lnTo>
                <a:cubicBezTo>
                  <a:pt x="13395" y="19884"/>
                  <a:pt x="16586" y="16693"/>
                  <a:pt x="16586" y="12764"/>
                </a:cubicBezTo>
                <a:lnTo>
                  <a:pt x="16586" y="7108"/>
                </a:lnTo>
                <a:cubicBezTo>
                  <a:pt x="16586" y="3179"/>
                  <a:pt x="13395" y="0"/>
                  <a:pt x="9466"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544" name="Google Shape;544;p8"/>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545" name="Google Shape;545;p8"/>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546" name="Google Shape;546;p8"/>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547" name="Google Shape;547;p8"/>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8"/>
          <p:cNvGrpSpPr/>
          <p:nvPr/>
        </p:nvGrpSpPr>
        <p:grpSpPr>
          <a:xfrm>
            <a:off x="176201" y="216722"/>
            <a:ext cx="8474088" cy="4703620"/>
            <a:chOff x="176201" y="216722"/>
            <a:chExt cx="8474088" cy="4703620"/>
          </a:xfrm>
        </p:grpSpPr>
        <p:sp>
          <p:nvSpPr>
            <p:cNvPr id="549" name="Google Shape;549;p8"/>
            <p:cNvSpPr/>
            <p:nvPr/>
          </p:nvSpPr>
          <p:spPr>
            <a:xfrm>
              <a:off x="176210" y="216722"/>
              <a:ext cx="8474036" cy="4703620"/>
            </a:xfrm>
            <a:custGeom>
              <a:avLst/>
              <a:gdLst/>
              <a:ahLst/>
              <a:cxnLst/>
              <a:rect l="l" t="t" r="r" b="b"/>
              <a:pathLst>
                <a:path w="263927" h="146496" extrusionOk="0">
                  <a:moveTo>
                    <a:pt x="3680" y="1"/>
                  </a:moveTo>
                  <a:cubicBezTo>
                    <a:pt x="1644" y="108"/>
                    <a:pt x="1" y="1763"/>
                    <a:pt x="1" y="3787"/>
                  </a:cubicBezTo>
                  <a:lnTo>
                    <a:pt x="1" y="15777"/>
                  </a:lnTo>
                  <a:cubicBezTo>
                    <a:pt x="287" y="15717"/>
                    <a:pt x="572" y="15693"/>
                    <a:pt x="858" y="15693"/>
                  </a:cubicBezTo>
                  <a:cubicBezTo>
                    <a:pt x="899" y="15692"/>
                    <a:pt x="941" y="15692"/>
                    <a:pt x="982" y="15692"/>
                  </a:cubicBezTo>
                  <a:cubicBezTo>
                    <a:pt x="3560" y="15692"/>
                    <a:pt x="5764" y="17878"/>
                    <a:pt x="5799" y="20468"/>
                  </a:cubicBezTo>
                  <a:cubicBezTo>
                    <a:pt x="5823" y="23147"/>
                    <a:pt x="3656" y="25325"/>
                    <a:pt x="977" y="25325"/>
                  </a:cubicBezTo>
                  <a:cubicBezTo>
                    <a:pt x="644" y="25325"/>
                    <a:pt x="322" y="25302"/>
                    <a:pt x="1" y="25230"/>
                  </a:cubicBezTo>
                  <a:lnTo>
                    <a:pt x="1" y="28504"/>
                  </a:lnTo>
                  <a:cubicBezTo>
                    <a:pt x="287" y="28445"/>
                    <a:pt x="572" y="28409"/>
                    <a:pt x="858" y="28409"/>
                  </a:cubicBezTo>
                  <a:cubicBezTo>
                    <a:pt x="893" y="28408"/>
                    <a:pt x="928" y="28408"/>
                    <a:pt x="962" y="28408"/>
                  </a:cubicBezTo>
                  <a:cubicBezTo>
                    <a:pt x="3549" y="28408"/>
                    <a:pt x="5764" y="30587"/>
                    <a:pt x="5799" y="33184"/>
                  </a:cubicBezTo>
                  <a:cubicBezTo>
                    <a:pt x="5823" y="35862"/>
                    <a:pt x="3656" y="38053"/>
                    <a:pt x="977" y="38053"/>
                  </a:cubicBezTo>
                  <a:cubicBezTo>
                    <a:pt x="644" y="38053"/>
                    <a:pt x="322" y="38029"/>
                    <a:pt x="1" y="37946"/>
                  </a:cubicBezTo>
                  <a:lnTo>
                    <a:pt x="1" y="41220"/>
                  </a:lnTo>
                  <a:cubicBezTo>
                    <a:pt x="287" y="41161"/>
                    <a:pt x="572" y="41137"/>
                    <a:pt x="858" y="41137"/>
                  </a:cubicBezTo>
                  <a:cubicBezTo>
                    <a:pt x="893" y="41136"/>
                    <a:pt x="928" y="41136"/>
                    <a:pt x="962" y="41136"/>
                  </a:cubicBezTo>
                  <a:cubicBezTo>
                    <a:pt x="3549" y="41136"/>
                    <a:pt x="5764" y="43315"/>
                    <a:pt x="5799" y="45911"/>
                  </a:cubicBezTo>
                  <a:cubicBezTo>
                    <a:pt x="5823" y="48590"/>
                    <a:pt x="3656" y="50781"/>
                    <a:pt x="977" y="50781"/>
                  </a:cubicBezTo>
                  <a:cubicBezTo>
                    <a:pt x="644" y="50781"/>
                    <a:pt x="322" y="50745"/>
                    <a:pt x="1" y="50674"/>
                  </a:cubicBezTo>
                  <a:lnTo>
                    <a:pt x="1" y="53948"/>
                  </a:lnTo>
                  <a:cubicBezTo>
                    <a:pt x="287" y="53888"/>
                    <a:pt x="572" y="53865"/>
                    <a:pt x="858" y="53865"/>
                  </a:cubicBezTo>
                  <a:cubicBezTo>
                    <a:pt x="893" y="53864"/>
                    <a:pt x="928" y="53863"/>
                    <a:pt x="962" y="53863"/>
                  </a:cubicBezTo>
                  <a:cubicBezTo>
                    <a:pt x="3549" y="53863"/>
                    <a:pt x="5764" y="56043"/>
                    <a:pt x="5799" y="58639"/>
                  </a:cubicBezTo>
                  <a:cubicBezTo>
                    <a:pt x="5823" y="61318"/>
                    <a:pt x="3656" y="63509"/>
                    <a:pt x="977" y="63509"/>
                  </a:cubicBezTo>
                  <a:cubicBezTo>
                    <a:pt x="644" y="63509"/>
                    <a:pt x="322" y="63473"/>
                    <a:pt x="1" y="63402"/>
                  </a:cubicBezTo>
                  <a:lnTo>
                    <a:pt x="1" y="66676"/>
                  </a:lnTo>
                  <a:cubicBezTo>
                    <a:pt x="287" y="66616"/>
                    <a:pt x="572" y="66592"/>
                    <a:pt x="858" y="66592"/>
                  </a:cubicBezTo>
                  <a:cubicBezTo>
                    <a:pt x="893" y="66592"/>
                    <a:pt x="928" y="66591"/>
                    <a:pt x="962" y="66591"/>
                  </a:cubicBezTo>
                  <a:cubicBezTo>
                    <a:pt x="3549" y="66591"/>
                    <a:pt x="5764" y="68770"/>
                    <a:pt x="5799" y="71367"/>
                  </a:cubicBezTo>
                  <a:cubicBezTo>
                    <a:pt x="5823" y="74046"/>
                    <a:pt x="3656" y="76225"/>
                    <a:pt x="977" y="76225"/>
                  </a:cubicBezTo>
                  <a:cubicBezTo>
                    <a:pt x="644" y="76225"/>
                    <a:pt x="322" y="76201"/>
                    <a:pt x="1" y="76129"/>
                  </a:cubicBezTo>
                  <a:lnTo>
                    <a:pt x="1" y="79403"/>
                  </a:lnTo>
                  <a:cubicBezTo>
                    <a:pt x="287" y="79344"/>
                    <a:pt x="572" y="79308"/>
                    <a:pt x="858" y="79308"/>
                  </a:cubicBezTo>
                  <a:cubicBezTo>
                    <a:pt x="893" y="79307"/>
                    <a:pt x="928" y="79307"/>
                    <a:pt x="962" y="79307"/>
                  </a:cubicBezTo>
                  <a:cubicBezTo>
                    <a:pt x="3549" y="79307"/>
                    <a:pt x="5764" y="81486"/>
                    <a:pt x="5799" y="84095"/>
                  </a:cubicBezTo>
                  <a:cubicBezTo>
                    <a:pt x="5823" y="86773"/>
                    <a:pt x="3656" y="88952"/>
                    <a:pt x="977" y="88952"/>
                  </a:cubicBezTo>
                  <a:cubicBezTo>
                    <a:pt x="644" y="88952"/>
                    <a:pt x="322" y="88928"/>
                    <a:pt x="1" y="88857"/>
                  </a:cubicBezTo>
                  <a:lnTo>
                    <a:pt x="1" y="92131"/>
                  </a:lnTo>
                  <a:cubicBezTo>
                    <a:pt x="287" y="92072"/>
                    <a:pt x="572" y="92036"/>
                    <a:pt x="858" y="92036"/>
                  </a:cubicBezTo>
                  <a:cubicBezTo>
                    <a:pt x="893" y="92035"/>
                    <a:pt x="928" y="92035"/>
                    <a:pt x="962" y="92035"/>
                  </a:cubicBezTo>
                  <a:cubicBezTo>
                    <a:pt x="3549" y="92035"/>
                    <a:pt x="5764" y="94214"/>
                    <a:pt x="5799" y="96810"/>
                  </a:cubicBezTo>
                  <a:cubicBezTo>
                    <a:pt x="5823" y="99489"/>
                    <a:pt x="3656" y="101680"/>
                    <a:pt x="977" y="101680"/>
                  </a:cubicBezTo>
                  <a:cubicBezTo>
                    <a:pt x="644" y="101680"/>
                    <a:pt x="322" y="101656"/>
                    <a:pt x="1" y="101573"/>
                  </a:cubicBezTo>
                  <a:lnTo>
                    <a:pt x="1" y="104847"/>
                  </a:lnTo>
                  <a:cubicBezTo>
                    <a:pt x="287" y="104788"/>
                    <a:pt x="572" y="104764"/>
                    <a:pt x="858" y="104764"/>
                  </a:cubicBezTo>
                  <a:cubicBezTo>
                    <a:pt x="893" y="104763"/>
                    <a:pt x="928" y="104763"/>
                    <a:pt x="962" y="104763"/>
                  </a:cubicBezTo>
                  <a:cubicBezTo>
                    <a:pt x="3549" y="104763"/>
                    <a:pt x="5764" y="106942"/>
                    <a:pt x="5799" y="109538"/>
                  </a:cubicBezTo>
                  <a:cubicBezTo>
                    <a:pt x="5823" y="112217"/>
                    <a:pt x="3656" y="114408"/>
                    <a:pt x="977" y="114408"/>
                  </a:cubicBezTo>
                  <a:cubicBezTo>
                    <a:pt x="644" y="114408"/>
                    <a:pt x="322" y="114372"/>
                    <a:pt x="1" y="114301"/>
                  </a:cubicBezTo>
                  <a:lnTo>
                    <a:pt x="1" y="117575"/>
                  </a:lnTo>
                  <a:cubicBezTo>
                    <a:pt x="287" y="117515"/>
                    <a:pt x="572" y="117491"/>
                    <a:pt x="858" y="117491"/>
                  </a:cubicBezTo>
                  <a:cubicBezTo>
                    <a:pt x="893" y="117491"/>
                    <a:pt x="928" y="117490"/>
                    <a:pt x="962" y="117490"/>
                  </a:cubicBezTo>
                  <a:cubicBezTo>
                    <a:pt x="3549" y="117490"/>
                    <a:pt x="5764" y="119669"/>
                    <a:pt x="5799" y="122266"/>
                  </a:cubicBezTo>
                  <a:cubicBezTo>
                    <a:pt x="5823" y="124945"/>
                    <a:pt x="3656" y="127124"/>
                    <a:pt x="977" y="127124"/>
                  </a:cubicBezTo>
                  <a:cubicBezTo>
                    <a:pt x="644" y="127124"/>
                    <a:pt x="322" y="127100"/>
                    <a:pt x="1" y="127028"/>
                  </a:cubicBezTo>
                  <a:lnTo>
                    <a:pt x="1" y="130303"/>
                  </a:lnTo>
                  <a:cubicBezTo>
                    <a:pt x="287" y="130243"/>
                    <a:pt x="572" y="130207"/>
                    <a:pt x="858" y="130207"/>
                  </a:cubicBezTo>
                  <a:cubicBezTo>
                    <a:pt x="893" y="130207"/>
                    <a:pt x="928" y="130206"/>
                    <a:pt x="962" y="130206"/>
                  </a:cubicBezTo>
                  <a:cubicBezTo>
                    <a:pt x="3549" y="130206"/>
                    <a:pt x="5764" y="132385"/>
                    <a:pt x="5799" y="134994"/>
                  </a:cubicBezTo>
                  <a:cubicBezTo>
                    <a:pt x="5823" y="137673"/>
                    <a:pt x="3656" y="139851"/>
                    <a:pt x="977" y="139851"/>
                  </a:cubicBezTo>
                  <a:cubicBezTo>
                    <a:pt x="644" y="139851"/>
                    <a:pt x="322" y="139828"/>
                    <a:pt x="1" y="139756"/>
                  </a:cubicBezTo>
                  <a:lnTo>
                    <a:pt x="1" y="142816"/>
                  </a:lnTo>
                  <a:cubicBezTo>
                    <a:pt x="1" y="144840"/>
                    <a:pt x="1644" y="146495"/>
                    <a:pt x="3680" y="146495"/>
                  </a:cubicBezTo>
                  <a:lnTo>
                    <a:pt x="260248" y="146495"/>
                  </a:lnTo>
                  <a:cubicBezTo>
                    <a:pt x="262272" y="146495"/>
                    <a:pt x="263927" y="144852"/>
                    <a:pt x="263927" y="142816"/>
                  </a:cubicBezTo>
                  <a:lnTo>
                    <a:pt x="263927" y="3680"/>
                  </a:lnTo>
                  <a:cubicBezTo>
                    <a:pt x="263927" y="1656"/>
                    <a:pt x="262284" y="1"/>
                    <a:pt x="26024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8"/>
            <p:cNvGrpSpPr/>
            <p:nvPr/>
          </p:nvGrpSpPr>
          <p:grpSpPr>
            <a:xfrm>
              <a:off x="176201" y="216730"/>
              <a:ext cx="8474088" cy="4700056"/>
              <a:chOff x="238125" y="874025"/>
              <a:chExt cx="7136675" cy="3958275"/>
            </a:xfrm>
          </p:grpSpPr>
          <p:sp>
            <p:nvSpPr>
              <p:cNvPr id="551" name="Google Shape;551;p8"/>
              <p:cNvSpPr/>
              <p:nvPr/>
            </p:nvSpPr>
            <p:spPr>
              <a:xfrm>
                <a:off x="26179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4211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6042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7873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9703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11534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13365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15195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17026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18857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a:off x="20687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22518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24349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238125" y="10696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238125" y="1270075"/>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393825" y="1470825"/>
                <a:ext cx="6975525" cy="25"/>
              </a:xfrm>
              <a:custGeom>
                <a:avLst/>
                <a:gdLst/>
                <a:ahLst/>
                <a:cxnLst/>
                <a:rect l="l" t="t" r="r" b="b"/>
                <a:pathLst>
                  <a:path w="279021" h="1" fill="none" extrusionOk="0">
                    <a:moveTo>
                      <a:pt x="279020"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343975" y="1671575"/>
                <a:ext cx="7025375" cy="25"/>
              </a:xfrm>
              <a:custGeom>
                <a:avLst/>
                <a:gdLst/>
                <a:ahLst/>
                <a:cxnLst/>
                <a:rect l="l" t="t" r="r" b="b"/>
                <a:pathLst>
                  <a:path w="281015" h="1" fill="none" extrusionOk="0">
                    <a:moveTo>
                      <a:pt x="28101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343975" y="1872350"/>
                <a:ext cx="7025375" cy="25"/>
              </a:xfrm>
              <a:custGeom>
                <a:avLst/>
                <a:gdLst/>
                <a:ahLst/>
                <a:cxnLst/>
                <a:rect l="l" t="t" r="r" b="b"/>
                <a:pathLst>
                  <a:path w="281015" h="1" fill="none" extrusionOk="0">
                    <a:moveTo>
                      <a:pt x="28101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388050" y="2072775"/>
                <a:ext cx="6981300" cy="25"/>
              </a:xfrm>
              <a:custGeom>
                <a:avLst/>
                <a:gdLst/>
                <a:ahLst/>
                <a:cxnLst/>
                <a:rect l="l" t="t" r="r" b="b"/>
                <a:pathLst>
                  <a:path w="279252" h="1" fill="none" extrusionOk="0">
                    <a:moveTo>
                      <a:pt x="279251"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238125" y="22735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238125" y="3678225"/>
                <a:ext cx="7136675" cy="25"/>
              </a:xfrm>
              <a:custGeom>
                <a:avLst/>
                <a:gdLst/>
                <a:ahLst/>
                <a:cxnLst/>
                <a:rect l="l" t="t" r="r" b="b"/>
                <a:pathLst>
                  <a:path w="285467" h="1" fill="none" extrusionOk="0">
                    <a:moveTo>
                      <a:pt x="285467"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394475" y="2474300"/>
                <a:ext cx="6974875" cy="25"/>
              </a:xfrm>
              <a:custGeom>
                <a:avLst/>
                <a:gdLst/>
                <a:ahLst/>
                <a:cxnLst/>
                <a:rect l="l" t="t" r="r" b="b"/>
                <a:pathLst>
                  <a:path w="278995" h="1" fill="none" extrusionOk="0">
                    <a:moveTo>
                      <a:pt x="27899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238125" y="26747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a:off x="373875" y="2875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a:off x="373875" y="3076275"/>
                <a:ext cx="6995475" cy="25"/>
              </a:xfrm>
              <a:custGeom>
                <a:avLst/>
                <a:gdLst/>
                <a:ahLst/>
                <a:cxnLst/>
                <a:rect l="l" t="t" r="r" b="b"/>
                <a:pathLst>
                  <a:path w="279819" h="1" fill="none" extrusionOk="0">
                    <a:moveTo>
                      <a:pt x="279818"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a:off x="238125" y="32770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a:off x="394475" y="3477475"/>
                <a:ext cx="6974875" cy="25"/>
              </a:xfrm>
              <a:custGeom>
                <a:avLst/>
                <a:gdLst/>
                <a:ahLst/>
                <a:cxnLst/>
                <a:rect l="l" t="t" r="r" b="b"/>
                <a:pathLst>
                  <a:path w="278995" h="1" fill="none" extrusionOk="0">
                    <a:moveTo>
                      <a:pt x="27899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a:off x="383850" y="3885750"/>
                <a:ext cx="6985500" cy="25"/>
              </a:xfrm>
              <a:custGeom>
                <a:avLst/>
                <a:gdLst/>
                <a:ahLst/>
                <a:cxnLst/>
                <a:rect l="l" t="t" r="r" b="b"/>
                <a:pathLst>
                  <a:path w="279420" h="1" fill="none" extrusionOk="0">
                    <a:moveTo>
                      <a:pt x="279419"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373875" y="4086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335925" y="4287275"/>
                <a:ext cx="7033425" cy="0"/>
              </a:xfrm>
              <a:custGeom>
                <a:avLst/>
                <a:gdLst/>
                <a:ahLst/>
                <a:cxnLst/>
                <a:rect l="l" t="t" r="r" b="b"/>
                <a:pathLst>
                  <a:path w="281337" fill="none" extrusionOk="0">
                    <a:moveTo>
                      <a:pt x="281336"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a:off x="389650" y="4487700"/>
                <a:ext cx="6979700" cy="25"/>
              </a:xfrm>
              <a:custGeom>
                <a:avLst/>
                <a:gdLst/>
                <a:ahLst/>
                <a:cxnLst/>
                <a:rect l="l" t="t" r="r" b="b"/>
                <a:pathLst>
                  <a:path w="279188" h="1" fill="none" extrusionOk="0">
                    <a:moveTo>
                      <a:pt x="279187"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238125" y="4688450"/>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4994925" y="874025"/>
                <a:ext cx="25" cy="3958275"/>
              </a:xfrm>
              <a:custGeom>
                <a:avLst/>
                <a:gdLst/>
                <a:ahLst/>
                <a:cxnLst/>
                <a:rect l="l" t="t" r="r" b="b"/>
                <a:pathLst>
                  <a:path w="1" h="158331" fill="none" extrusionOk="0">
                    <a:moveTo>
                      <a:pt x="1" y="158331"/>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a:off x="51780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a:off x="53610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55441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57272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a:off x="59102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60933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a:off x="62764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a:off x="64594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66425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68255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70086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71917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8"/>
              <p:cNvSpPr/>
              <p:nvPr/>
            </p:nvSpPr>
            <p:spPr>
              <a:xfrm>
                <a:off x="27958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29789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31620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33450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35281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37112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8942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40773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42604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44434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46265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48096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8" name="Google Shape;608;p8"/>
          <p:cNvSpPr txBox="1">
            <a:spLocks noGrp="1"/>
          </p:cNvSpPr>
          <p:nvPr>
            <p:ph type="title"/>
          </p:nvPr>
        </p:nvSpPr>
        <p:spPr>
          <a:xfrm>
            <a:off x="1657600" y="1133550"/>
            <a:ext cx="5511300" cy="2876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8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609" name="Google Shape;609;p8"/>
          <p:cNvGrpSpPr/>
          <p:nvPr/>
        </p:nvGrpSpPr>
        <p:grpSpPr>
          <a:xfrm>
            <a:off x="-59509" y="784790"/>
            <a:ext cx="328396" cy="3862147"/>
            <a:chOff x="-135709" y="784790"/>
            <a:chExt cx="328396" cy="3862147"/>
          </a:xfrm>
        </p:grpSpPr>
        <p:sp>
          <p:nvSpPr>
            <p:cNvPr id="610" name="Google Shape;610;p8"/>
            <p:cNvSpPr/>
            <p:nvPr/>
          </p:nvSpPr>
          <p:spPr>
            <a:xfrm>
              <a:off x="-135709" y="784790"/>
              <a:ext cx="328396" cy="180476"/>
            </a:xfrm>
            <a:custGeom>
              <a:avLst/>
              <a:gdLst/>
              <a:ahLst/>
              <a:cxnLst/>
              <a:rect l="l" t="t" r="r" b="b"/>
              <a:pathLst>
                <a:path w="10228" h="5621" extrusionOk="0">
                  <a:moveTo>
                    <a:pt x="0" y="1"/>
                  </a:moveTo>
                  <a:lnTo>
                    <a:pt x="0" y="5620"/>
                  </a:lnTo>
                  <a:lnTo>
                    <a:pt x="7418" y="5620"/>
                  </a:lnTo>
                  <a:cubicBezTo>
                    <a:pt x="8966" y="5620"/>
                    <a:pt x="10216" y="4370"/>
                    <a:pt x="10228" y="2822"/>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135709" y="1193832"/>
              <a:ext cx="328396" cy="180444"/>
            </a:xfrm>
            <a:custGeom>
              <a:avLst/>
              <a:gdLst/>
              <a:ahLst/>
              <a:cxnLst/>
              <a:rect l="l" t="t" r="r" b="b"/>
              <a:pathLst>
                <a:path w="10228" h="5620" extrusionOk="0">
                  <a:moveTo>
                    <a:pt x="0" y="0"/>
                  </a:moveTo>
                  <a:lnTo>
                    <a:pt x="0" y="5620"/>
                  </a:lnTo>
                  <a:lnTo>
                    <a:pt x="7418" y="5620"/>
                  </a:lnTo>
                  <a:cubicBezTo>
                    <a:pt x="8966" y="5620"/>
                    <a:pt x="10216" y="4370"/>
                    <a:pt x="10228" y="2822"/>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135709" y="1602843"/>
              <a:ext cx="328396" cy="180476"/>
            </a:xfrm>
            <a:custGeom>
              <a:avLst/>
              <a:gdLst/>
              <a:ahLst/>
              <a:cxnLst/>
              <a:rect l="l" t="t" r="r" b="b"/>
              <a:pathLst>
                <a:path w="10228" h="5621" extrusionOk="0">
                  <a:moveTo>
                    <a:pt x="0" y="1"/>
                  </a:moveTo>
                  <a:lnTo>
                    <a:pt x="0" y="5621"/>
                  </a:lnTo>
                  <a:lnTo>
                    <a:pt x="7418" y="5621"/>
                  </a:lnTo>
                  <a:cubicBezTo>
                    <a:pt x="8966" y="5621"/>
                    <a:pt x="10216" y="4370"/>
                    <a:pt x="10228" y="2823"/>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135709" y="2011885"/>
              <a:ext cx="328396" cy="180476"/>
            </a:xfrm>
            <a:custGeom>
              <a:avLst/>
              <a:gdLst/>
              <a:ahLst/>
              <a:cxnLst/>
              <a:rect l="l" t="t" r="r" b="b"/>
              <a:pathLst>
                <a:path w="10228" h="5621" extrusionOk="0">
                  <a:moveTo>
                    <a:pt x="0" y="0"/>
                  </a:moveTo>
                  <a:lnTo>
                    <a:pt x="0" y="5620"/>
                  </a:lnTo>
                  <a:lnTo>
                    <a:pt x="7418" y="5620"/>
                  </a:lnTo>
                  <a:cubicBezTo>
                    <a:pt x="8966" y="5620"/>
                    <a:pt x="10216" y="4370"/>
                    <a:pt x="10228" y="2822"/>
                  </a:cubicBezTo>
                  <a:cubicBezTo>
                    <a:pt x="10228" y="1251"/>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135709" y="2421666"/>
              <a:ext cx="328396" cy="180091"/>
            </a:xfrm>
            <a:custGeom>
              <a:avLst/>
              <a:gdLst/>
              <a:ahLst/>
              <a:cxnLst/>
              <a:rect l="l" t="t" r="r" b="b"/>
              <a:pathLst>
                <a:path w="10228" h="5609" extrusionOk="0">
                  <a:moveTo>
                    <a:pt x="0" y="1"/>
                  </a:moveTo>
                  <a:lnTo>
                    <a:pt x="0" y="5609"/>
                  </a:lnTo>
                  <a:lnTo>
                    <a:pt x="7418" y="5609"/>
                  </a:lnTo>
                  <a:cubicBezTo>
                    <a:pt x="8966" y="5609"/>
                    <a:pt x="10216" y="4347"/>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135709" y="2830709"/>
              <a:ext cx="328396" cy="180091"/>
            </a:xfrm>
            <a:custGeom>
              <a:avLst/>
              <a:gdLst/>
              <a:ahLst/>
              <a:cxnLst/>
              <a:rect l="l" t="t" r="r" b="b"/>
              <a:pathLst>
                <a:path w="10228" h="5609" extrusionOk="0">
                  <a:moveTo>
                    <a:pt x="0" y="1"/>
                  </a:moveTo>
                  <a:lnTo>
                    <a:pt x="0" y="5608"/>
                  </a:lnTo>
                  <a:lnTo>
                    <a:pt x="7418" y="5608"/>
                  </a:lnTo>
                  <a:cubicBezTo>
                    <a:pt x="8966" y="5608"/>
                    <a:pt x="10216" y="4346"/>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135709" y="3239751"/>
              <a:ext cx="328396" cy="180091"/>
            </a:xfrm>
            <a:custGeom>
              <a:avLst/>
              <a:gdLst/>
              <a:ahLst/>
              <a:cxnLst/>
              <a:rect l="l" t="t" r="r" b="b"/>
              <a:pathLst>
                <a:path w="10228" h="5609" extrusionOk="0">
                  <a:moveTo>
                    <a:pt x="0" y="0"/>
                  </a:moveTo>
                  <a:lnTo>
                    <a:pt x="0" y="5608"/>
                  </a:lnTo>
                  <a:lnTo>
                    <a:pt x="7418" y="5608"/>
                  </a:lnTo>
                  <a:cubicBezTo>
                    <a:pt x="8966" y="5608"/>
                    <a:pt x="10216" y="4346"/>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135709" y="3648761"/>
              <a:ext cx="328396" cy="180091"/>
            </a:xfrm>
            <a:custGeom>
              <a:avLst/>
              <a:gdLst/>
              <a:ahLst/>
              <a:cxnLst/>
              <a:rect l="l" t="t" r="r" b="b"/>
              <a:pathLst>
                <a:path w="10228" h="5609" extrusionOk="0">
                  <a:moveTo>
                    <a:pt x="0" y="1"/>
                  </a:moveTo>
                  <a:lnTo>
                    <a:pt x="0" y="5609"/>
                  </a:lnTo>
                  <a:lnTo>
                    <a:pt x="7418" y="5609"/>
                  </a:lnTo>
                  <a:cubicBezTo>
                    <a:pt x="8966" y="5609"/>
                    <a:pt x="10216" y="4359"/>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135709" y="4057804"/>
              <a:ext cx="328396" cy="180091"/>
            </a:xfrm>
            <a:custGeom>
              <a:avLst/>
              <a:gdLst/>
              <a:ahLst/>
              <a:cxnLst/>
              <a:rect l="l" t="t" r="r" b="b"/>
              <a:pathLst>
                <a:path w="10228" h="5609" extrusionOk="0">
                  <a:moveTo>
                    <a:pt x="0" y="1"/>
                  </a:moveTo>
                  <a:lnTo>
                    <a:pt x="0" y="5608"/>
                  </a:lnTo>
                  <a:lnTo>
                    <a:pt x="7418" y="5608"/>
                  </a:lnTo>
                  <a:cubicBezTo>
                    <a:pt x="8966" y="5608"/>
                    <a:pt x="10216" y="4358"/>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135709" y="4466846"/>
              <a:ext cx="328396" cy="180091"/>
            </a:xfrm>
            <a:custGeom>
              <a:avLst/>
              <a:gdLst/>
              <a:ahLst/>
              <a:cxnLst/>
              <a:rect l="l" t="t" r="r" b="b"/>
              <a:pathLst>
                <a:path w="10228" h="5609" extrusionOk="0">
                  <a:moveTo>
                    <a:pt x="0" y="0"/>
                  </a:moveTo>
                  <a:lnTo>
                    <a:pt x="0" y="5608"/>
                  </a:lnTo>
                  <a:lnTo>
                    <a:pt x="7418" y="5608"/>
                  </a:lnTo>
                  <a:cubicBezTo>
                    <a:pt x="8966" y="5608"/>
                    <a:pt x="10216" y="4358"/>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8"/>
          <p:cNvSpPr/>
          <p:nvPr/>
        </p:nvSpPr>
        <p:spPr>
          <a:xfrm>
            <a:off x="1758995" y="443457"/>
            <a:ext cx="240100" cy="419388"/>
          </a:xfrm>
          <a:custGeom>
            <a:avLst/>
            <a:gdLst/>
            <a:ahLst/>
            <a:cxnLst/>
            <a:rect l="l" t="t" r="r" b="b"/>
            <a:pathLst>
              <a:path w="7478" h="13062" extrusionOk="0">
                <a:moveTo>
                  <a:pt x="1" y="0"/>
                </a:moveTo>
                <a:lnTo>
                  <a:pt x="1" y="13061"/>
                </a:lnTo>
                <a:lnTo>
                  <a:pt x="7478" y="652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1228015" y="443457"/>
            <a:ext cx="240485" cy="419388"/>
          </a:xfrm>
          <a:custGeom>
            <a:avLst/>
            <a:gdLst/>
            <a:ahLst/>
            <a:cxnLst/>
            <a:rect l="l" t="t" r="r" b="b"/>
            <a:pathLst>
              <a:path w="7490" h="13062" extrusionOk="0">
                <a:moveTo>
                  <a:pt x="1" y="0"/>
                </a:moveTo>
                <a:lnTo>
                  <a:pt x="1" y="13061"/>
                </a:lnTo>
                <a:lnTo>
                  <a:pt x="7490" y="652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719992" y="443457"/>
            <a:ext cx="240485" cy="419388"/>
          </a:xfrm>
          <a:custGeom>
            <a:avLst/>
            <a:gdLst/>
            <a:ahLst/>
            <a:cxnLst/>
            <a:rect l="l" t="t" r="r" b="b"/>
            <a:pathLst>
              <a:path w="7490" h="13062" extrusionOk="0">
                <a:moveTo>
                  <a:pt x="1" y="0"/>
                </a:moveTo>
                <a:lnTo>
                  <a:pt x="1" y="13061"/>
                </a:lnTo>
                <a:lnTo>
                  <a:pt x="7490" y="652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rot="10800000" flipH="1">
            <a:off x="5758850" y="2047775"/>
            <a:ext cx="2213400" cy="1959850"/>
          </a:xfrm>
          <a:custGeom>
            <a:avLst/>
            <a:gdLst/>
            <a:ahLst/>
            <a:cxnLst/>
            <a:rect l="l" t="t" r="r" b="b"/>
            <a:pathLst>
              <a:path w="88536" h="78394" extrusionOk="0">
                <a:moveTo>
                  <a:pt x="33419" y="0"/>
                </a:moveTo>
                <a:cubicBezTo>
                  <a:pt x="21486" y="0"/>
                  <a:pt x="9535" y="4228"/>
                  <a:pt x="1" y="12755"/>
                </a:cubicBezTo>
                <a:lnTo>
                  <a:pt x="917" y="13779"/>
                </a:lnTo>
                <a:cubicBezTo>
                  <a:pt x="10196" y="5490"/>
                  <a:pt x="21819" y="1379"/>
                  <a:pt x="33424" y="1379"/>
                </a:cubicBezTo>
                <a:cubicBezTo>
                  <a:pt x="45958" y="1379"/>
                  <a:pt x="58471" y="6175"/>
                  <a:pt x="67985" y="15684"/>
                </a:cubicBezTo>
                <a:cubicBezTo>
                  <a:pt x="84535" y="32245"/>
                  <a:pt x="87023" y="58284"/>
                  <a:pt x="73915" y="77620"/>
                </a:cubicBezTo>
                <a:lnTo>
                  <a:pt x="75058" y="78394"/>
                </a:lnTo>
                <a:cubicBezTo>
                  <a:pt x="88536" y="58510"/>
                  <a:pt x="85976" y="31721"/>
                  <a:pt x="68962" y="14719"/>
                </a:cubicBezTo>
                <a:cubicBezTo>
                  <a:pt x="59185" y="4937"/>
                  <a:pt x="46313" y="0"/>
                  <a:pt x="33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rot="10800000" flipH="1">
            <a:off x="5920475" y="3712850"/>
            <a:ext cx="297675" cy="297100"/>
          </a:xfrm>
          <a:custGeom>
            <a:avLst/>
            <a:gdLst/>
            <a:ahLst/>
            <a:cxnLst/>
            <a:rect l="l" t="t" r="r" b="b"/>
            <a:pathLst>
              <a:path w="11907" h="11884" extrusionOk="0">
                <a:moveTo>
                  <a:pt x="5954" y="1"/>
                </a:moveTo>
                <a:cubicBezTo>
                  <a:pt x="2656" y="1"/>
                  <a:pt x="1" y="2656"/>
                  <a:pt x="1" y="5942"/>
                </a:cubicBezTo>
                <a:cubicBezTo>
                  <a:pt x="1" y="9216"/>
                  <a:pt x="2656" y="11883"/>
                  <a:pt x="5954" y="11883"/>
                </a:cubicBezTo>
                <a:cubicBezTo>
                  <a:pt x="9240" y="11883"/>
                  <a:pt x="11907" y="9216"/>
                  <a:pt x="11883" y="5942"/>
                </a:cubicBezTo>
                <a:cubicBezTo>
                  <a:pt x="11883" y="2668"/>
                  <a:pt x="9240" y="1"/>
                  <a:pt x="5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flipH="1">
            <a:off x="7568296" y="4510579"/>
            <a:ext cx="725597" cy="185838"/>
          </a:xfrm>
          <a:custGeom>
            <a:avLst/>
            <a:gdLst/>
            <a:ahLst/>
            <a:cxnLst/>
            <a:rect l="l" t="t" r="r" b="b"/>
            <a:pathLst>
              <a:path w="22599" h="5788" extrusionOk="0">
                <a:moveTo>
                  <a:pt x="0" y="1"/>
                </a:moveTo>
                <a:lnTo>
                  <a:pt x="0" y="5787"/>
                </a:lnTo>
                <a:lnTo>
                  <a:pt x="22598" y="5787"/>
                </a:lnTo>
                <a:lnTo>
                  <a:pt x="225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 name="Google Shape;626;p8"/>
          <p:cNvGrpSpPr/>
          <p:nvPr/>
        </p:nvGrpSpPr>
        <p:grpSpPr>
          <a:xfrm flipH="1">
            <a:off x="7732871" y="4158104"/>
            <a:ext cx="396454" cy="464970"/>
            <a:chOff x="6535363" y="3964079"/>
            <a:chExt cx="396454" cy="464970"/>
          </a:xfrm>
        </p:grpSpPr>
        <p:sp>
          <p:nvSpPr>
            <p:cNvPr id="627" name="Google Shape;627;p8"/>
            <p:cNvSpPr/>
            <p:nvPr/>
          </p:nvSpPr>
          <p:spPr>
            <a:xfrm>
              <a:off x="6871745" y="3964079"/>
              <a:ext cx="60073" cy="57858"/>
            </a:xfrm>
            <a:custGeom>
              <a:avLst/>
              <a:gdLst/>
              <a:ahLst/>
              <a:cxnLst/>
              <a:rect l="l" t="t" r="r" b="b"/>
              <a:pathLst>
                <a:path w="1871" h="1802" extrusionOk="0">
                  <a:moveTo>
                    <a:pt x="924" y="0"/>
                  </a:moveTo>
                  <a:cubicBezTo>
                    <a:pt x="462" y="0"/>
                    <a:pt x="59" y="359"/>
                    <a:pt x="37" y="848"/>
                  </a:cubicBezTo>
                  <a:cubicBezTo>
                    <a:pt x="1" y="1336"/>
                    <a:pt x="382" y="1765"/>
                    <a:pt x="882" y="1800"/>
                  </a:cubicBezTo>
                  <a:cubicBezTo>
                    <a:pt x="897" y="1801"/>
                    <a:pt x="912" y="1801"/>
                    <a:pt x="927" y="1801"/>
                  </a:cubicBezTo>
                  <a:cubicBezTo>
                    <a:pt x="1418" y="1801"/>
                    <a:pt x="1811" y="1429"/>
                    <a:pt x="1834" y="955"/>
                  </a:cubicBezTo>
                  <a:cubicBezTo>
                    <a:pt x="1870" y="455"/>
                    <a:pt x="1489" y="26"/>
                    <a:pt x="989" y="2"/>
                  </a:cubicBezTo>
                  <a:cubicBezTo>
                    <a:pt x="967" y="1"/>
                    <a:pt x="945"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6871745" y="4167474"/>
              <a:ext cx="60073" cy="57858"/>
            </a:xfrm>
            <a:custGeom>
              <a:avLst/>
              <a:gdLst/>
              <a:ahLst/>
              <a:cxnLst/>
              <a:rect l="l" t="t" r="r" b="b"/>
              <a:pathLst>
                <a:path w="1871" h="1802" extrusionOk="0">
                  <a:moveTo>
                    <a:pt x="944" y="0"/>
                  </a:moveTo>
                  <a:cubicBezTo>
                    <a:pt x="474" y="0"/>
                    <a:pt x="60" y="362"/>
                    <a:pt x="37" y="847"/>
                  </a:cubicBezTo>
                  <a:cubicBezTo>
                    <a:pt x="1" y="1347"/>
                    <a:pt x="382" y="1776"/>
                    <a:pt x="882" y="1799"/>
                  </a:cubicBezTo>
                  <a:cubicBezTo>
                    <a:pt x="904" y="1801"/>
                    <a:pt x="925" y="1802"/>
                    <a:pt x="946" y="1802"/>
                  </a:cubicBezTo>
                  <a:cubicBezTo>
                    <a:pt x="1428" y="1802"/>
                    <a:pt x="1812" y="1421"/>
                    <a:pt x="1834" y="954"/>
                  </a:cubicBezTo>
                  <a:cubicBezTo>
                    <a:pt x="1870" y="466"/>
                    <a:pt x="1489" y="37"/>
                    <a:pt x="989" y="2"/>
                  </a:cubicBezTo>
                  <a:cubicBezTo>
                    <a:pt x="974" y="1"/>
                    <a:pt x="959" y="0"/>
                    <a:pt x="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6871745" y="4371191"/>
              <a:ext cx="60073" cy="57858"/>
            </a:xfrm>
            <a:custGeom>
              <a:avLst/>
              <a:gdLst/>
              <a:ahLst/>
              <a:cxnLst/>
              <a:rect l="l" t="t" r="r" b="b"/>
              <a:pathLst>
                <a:path w="1871" h="1802" extrusionOk="0">
                  <a:moveTo>
                    <a:pt x="924" y="0"/>
                  </a:moveTo>
                  <a:cubicBezTo>
                    <a:pt x="462" y="0"/>
                    <a:pt x="59" y="359"/>
                    <a:pt x="37" y="848"/>
                  </a:cubicBezTo>
                  <a:cubicBezTo>
                    <a:pt x="1" y="1336"/>
                    <a:pt x="382" y="1765"/>
                    <a:pt x="882" y="1800"/>
                  </a:cubicBezTo>
                  <a:cubicBezTo>
                    <a:pt x="897" y="1801"/>
                    <a:pt x="912" y="1801"/>
                    <a:pt x="927" y="1801"/>
                  </a:cubicBezTo>
                  <a:cubicBezTo>
                    <a:pt x="1418" y="1801"/>
                    <a:pt x="1811" y="1429"/>
                    <a:pt x="1834" y="955"/>
                  </a:cubicBezTo>
                  <a:cubicBezTo>
                    <a:pt x="1870" y="455"/>
                    <a:pt x="1489" y="26"/>
                    <a:pt x="989" y="3"/>
                  </a:cubicBezTo>
                  <a:cubicBezTo>
                    <a:pt x="967" y="1"/>
                    <a:pt x="945"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6703570" y="3964079"/>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2" y="1801"/>
                    <a:pt x="927" y="1801"/>
                  </a:cubicBezTo>
                  <a:cubicBezTo>
                    <a:pt x="1418" y="1801"/>
                    <a:pt x="1811" y="1429"/>
                    <a:pt x="1834" y="955"/>
                  </a:cubicBezTo>
                  <a:cubicBezTo>
                    <a:pt x="1869" y="455"/>
                    <a:pt x="1488" y="26"/>
                    <a:pt x="988" y="2"/>
                  </a:cubicBezTo>
                  <a:cubicBezTo>
                    <a:pt x="966" y="1"/>
                    <a:pt x="945" y="0"/>
                    <a:pt x="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6703570" y="4167474"/>
              <a:ext cx="60041" cy="57858"/>
            </a:xfrm>
            <a:custGeom>
              <a:avLst/>
              <a:gdLst/>
              <a:ahLst/>
              <a:cxnLst/>
              <a:rect l="l" t="t" r="r" b="b"/>
              <a:pathLst>
                <a:path w="1870" h="1802" extrusionOk="0">
                  <a:moveTo>
                    <a:pt x="944" y="0"/>
                  </a:moveTo>
                  <a:cubicBezTo>
                    <a:pt x="474" y="0"/>
                    <a:pt x="59" y="362"/>
                    <a:pt x="36" y="847"/>
                  </a:cubicBezTo>
                  <a:cubicBezTo>
                    <a:pt x="0" y="1347"/>
                    <a:pt x="381" y="1776"/>
                    <a:pt x="881" y="1799"/>
                  </a:cubicBezTo>
                  <a:cubicBezTo>
                    <a:pt x="903" y="1801"/>
                    <a:pt x="924" y="1802"/>
                    <a:pt x="946" y="1802"/>
                  </a:cubicBezTo>
                  <a:cubicBezTo>
                    <a:pt x="1428" y="1802"/>
                    <a:pt x="1811" y="1421"/>
                    <a:pt x="1834" y="954"/>
                  </a:cubicBezTo>
                  <a:cubicBezTo>
                    <a:pt x="1869" y="466"/>
                    <a:pt x="1488" y="37"/>
                    <a:pt x="988" y="2"/>
                  </a:cubicBezTo>
                  <a:cubicBezTo>
                    <a:pt x="973" y="1"/>
                    <a:pt x="958" y="0"/>
                    <a:pt x="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703570" y="4371191"/>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2" y="1801"/>
                    <a:pt x="927" y="1801"/>
                  </a:cubicBezTo>
                  <a:cubicBezTo>
                    <a:pt x="1418" y="1801"/>
                    <a:pt x="1811" y="1429"/>
                    <a:pt x="1834" y="955"/>
                  </a:cubicBezTo>
                  <a:cubicBezTo>
                    <a:pt x="1869" y="455"/>
                    <a:pt x="1488" y="26"/>
                    <a:pt x="988" y="3"/>
                  </a:cubicBezTo>
                  <a:cubicBezTo>
                    <a:pt x="966" y="1"/>
                    <a:pt x="945" y="0"/>
                    <a:pt x="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6535363" y="3964079"/>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0" y="1801"/>
                    <a:pt x="925" y="1801"/>
                  </a:cubicBezTo>
                  <a:cubicBezTo>
                    <a:pt x="1395" y="1801"/>
                    <a:pt x="1811" y="1429"/>
                    <a:pt x="1834" y="955"/>
                  </a:cubicBezTo>
                  <a:cubicBezTo>
                    <a:pt x="1870" y="455"/>
                    <a:pt x="1489" y="26"/>
                    <a:pt x="989" y="2"/>
                  </a:cubicBezTo>
                  <a:cubicBezTo>
                    <a:pt x="967" y="1"/>
                    <a:pt x="945" y="0"/>
                    <a:pt x="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6535363" y="4167474"/>
              <a:ext cx="60041" cy="57858"/>
            </a:xfrm>
            <a:custGeom>
              <a:avLst/>
              <a:gdLst/>
              <a:ahLst/>
              <a:cxnLst/>
              <a:rect l="l" t="t" r="r" b="b"/>
              <a:pathLst>
                <a:path w="1870" h="1802" extrusionOk="0">
                  <a:moveTo>
                    <a:pt x="944" y="0"/>
                  </a:moveTo>
                  <a:cubicBezTo>
                    <a:pt x="474" y="0"/>
                    <a:pt x="59" y="362"/>
                    <a:pt x="36" y="847"/>
                  </a:cubicBezTo>
                  <a:cubicBezTo>
                    <a:pt x="0" y="1347"/>
                    <a:pt x="381" y="1776"/>
                    <a:pt x="881" y="1799"/>
                  </a:cubicBezTo>
                  <a:cubicBezTo>
                    <a:pt x="902" y="1801"/>
                    <a:pt x="923" y="1802"/>
                    <a:pt x="943" y="1802"/>
                  </a:cubicBezTo>
                  <a:cubicBezTo>
                    <a:pt x="1406" y="1802"/>
                    <a:pt x="1811" y="1421"/>
                    <a:pt x="1834" y="954"/>
                  </a:cubicBezTo>
                  <a:cubicBezTo>
                    <a:pt x="1870" y="466"/>
                    <a:pt x="1489" y="37"/>
                    <a:pt x="989" y="2"/>
                  </a:cubicBezTo>
                  <a:cubicBezTo>
                    <a:pt x="974" y="1"/>
                    <a:pt x="959" y="0"/>
                    <a:pt x="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6535363" y="4371191"/>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0" y="1801"/>
                    <a:pt x="925" y="1801"/>
                  </a:cubicBezTo>
                  <a:cubicBezTo>
                    <a:pt x="1395" y="1801"/>
                    <a:pt x="1811" y="1429"/>
                    <a:pt x="1834" y="955"/>
                  </a:cubicBezTo>
                  <a:cubicBezTo>
                    <a:pt x="1870" y="455"/>
                    <a:pt x="1489" y="26"/>
                    <a:pt x="989" y="3"/>
                  </a:cubicBezTo>
                  <a:cubicBezTo>
                    <a:pt x="967" y="1"/>
                    <a:pt x="945" y="0"/>
                    <a:pt x="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1_1_1_1">
    <p:spTree>
      <p:nvGrpSpPr>
        <p:cNvPr id="1" name="Shape 1512"/>
        <p:cNvGrpSpPr/>
        <p:nvPr/>
      </p:nvGrpSpPr>
      <p:grpSpPr>
        <a:xfrm>
          <a:off x="0" y="0"/>
          <a:ext cx="0" cy="0"/>
          <a:chOff x="0" y="0"/>
          <a:chExt cx="0" cy="0"/>
        </a:xfrm>
      </p:grpSpPr>
      <p:sp>
        <p:nvSpPr>
          <p:cNvPr id="1513" name="Google Shape;1513;p19"/>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8585853" y="1331057"/>
            <a:ext cx="532535" cy="638426"/>
          </a:xfrm>
          <a:custGeom>
            <a:avLst/>
            <a:gdLst/>
            <a:ahLst/>
            <a:cxnLst/>
            <a:rect l="l" t="t" r="r" b="b"/>
            <a:pathLst>
              <a:path w="16586" h="19884" extrusionOk="0">
                <a:moveTo>
                  <a:pt x="0" y="1"/>
                </a:moveTo>
                <a:lnTo>
                  <a:pt x="0" y="19884"/>
                </a:lnTo>
                <a:lnTo>
                  <a:pt x="9466" y="19884"/>
                </a:lnTo>
                <a:cubicBezTo>
                  <a:pt x="13395" y="19884"/>
                  <a:pt x="16586" y="16705"/>
                  <a:pt x="16586" y="12776"/>
                </a:cubicBezTo>
                <a:lnTo>
                  <a:pt x="16586" y="7120"/>
                </a:lnTo>
                <a:cubicBezTo>
                  <a:pt x="16586" y="3191"/>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8585853" y="414757"/>
            <a:ext cx="532535" cy="638426"/>
          </a:xfrm>
          <a:custGeom>
            <a:avLst/>
            <a:gdLst/>
            <a:ahLst/>
            <a:cxnLst/>
            <a:rect l="l" t="t" r="r" b="b"/>
            <a:pathLst>
              <a:path w="16586" h="19884" extrusionOk="0">
                <a:moveTo>
                  <a:pt x="0" y="0"/>
                </a:moveTo>
                <a:lnTo>
                  <a:pt x="0" y="19884"/>
                </a:lnTo>
                <a:lnTo>
                  <a:pt x="9466" y="19884"/>
                </a:lnTo>
                <a:cubicBezTo>
                  <a:pt x="13395" y="19884"/>
                  <a:pt x="16586" y="16693"/>
                  <a:pt x="16586" y="12764"/>
                </a:cubicBezTo>
                <a:lnTo>
                  <a:pt x="16586" y="7108"/>
                </a:lnTo>
                <a:cubicBezTo>
                  <a:pt x="16586" y="3179"/>
                  <a:pt x="13395" y="0"/>
                  <a:pt x="9466"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1519" name="Google Shape;1519;p19"/>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1520" name="Google Shape;1520;p19"/>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1521" name="Google Shape;1521;p19"/>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1522" name="Google Shape;1522;p19"/>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3" name="Google Shape;1523;p19"/>
          <p:cNvGrpSpPr/>
          <p:nvPr/>
        </p:nvGrpSpPr>
        <p:grpSpPr>
          <a:xfrm>
            <a:off x="176201" y="216722"/>
            <a:ext cx="8474088" cy="4703620"/>
            <a:chOff x="176201" y="216722"/>
            <a:chExt cx="8474088" cy="4703620"/>
          </a:xfrm>
        </p:grpSpPr>
        <p:sp>
          <p:nvSpPr>
            <p:cNvPr id="1524" name="Google Shape;1524;p19"/>
            <p:cNvSpPr/>
            <p:nvPr/>
          </p:nvSpPr>
          <p:spPr>
            <a:xfrm>
              <a:off x="176210" y="216722"/>
              <a:ext cx="8474036" cy="4703620"/>
            </a:xfrm>
            <a:custGeom>
              <a:avLst/>
              <a:gdLst/>
              <a:ahLst/>
              <a:cxnLst/>
              <a:rect l="l" t="t" r="r" b="b"/>
              <a:pathLst>
                <a:path w="263927" h="146496" extrusionOk="0">
                  <a:moveTo>
                    <a:pt x="3680" y="1"/>
                  </a:moveTo>
                  <a:cubicBezTo>
                    <a:pt x="1644" y="108"/>
                    <a:pt x="1" y="1763"/>
                    <a:pt x="1" y="3787"/>
                  </a:cubicBezTo>
                  <a:lnTo>
                    <a:pt x="1" y="15777"/>
                  </a:lnTo>
                  <a:cubicBezTo>
                    <a:pt x="287" y="15717"/>
                    <a:pt x="572" y="15693"/>
                    <a:pt x="858" y="15693"/>
                  </a:cubicBezTo>
                  <a:cubicBezTo>
                    <a:pt x="899" y="15692"/>
                    <a:pt x="941" y="15692"/>
                    <a:pt x="982" y="15692"/>
                  </a:cubicBezTo>
                  <a:cubicBezTo>
                    <a:pt x="3560" y="15692"/>
                    <a:pt x="5764" y="17878"/>
                    <a:pt x="5799" y="20468"/>
                  </a:cubicBezTo>
                  <a:cubicBezTo>
                    <a:pt x="5823" y="23147"/>
                    <a:pt x="3656" y="25325"/>
                    <a:pt x="977" y="25325"/>
                  </a:cubicBezTo>
                  <a:cubicBezTo>
                    <a:pt x="644" y="25325"/>
                    <a:pt x="322" y="25302"/>
                    <a:pt x="1" y="25230"/>
                  </a:cubicBezTo>
                  <a:lnTo>
                    <a:pt x="1" y="28504"/>
                  </a:lnTo>
                  <a:cubicBezTo>
                    <a:pt x="287" y="28445"/>
                    <a:pt x="572" y="28409"/>
                    <a:pt x="858" y="28409"/>
                  </a:cubicBezTo>
                  <a:cubicBezTo>
                    <a:pt x="893" y="28408"/>
                    <a:pt x="928" y="28408"/>
                    <a:pt x="962" y="28408"/>
                  </a:cubicBezTo>
                  <a:cubicBezTo>
                    <a:pt x="3549" y="28408"/>
                    <a:pt x="5764" y="30587"/>
                    <a:pt x="5799" y="33184"/>
                  </a:cubicBezTo>
                  <a:cubicBezTo>
                    <a:pt x="5823" y="35862"/>
                    <a:pt x="3656" y="38053"/>
                    <a:pt x="977" y="38053"/>
                  </a:cubicBezTo>
                  <a:cubicBezTo>
                    <a:pt x="644" y="38053"/>
                    <a:pt x="322" y="38029"/>
                    <a:pt x="1" y="37946"/>
                  </a:cubicBezTo>
                  <a:lnTo>
                    <a:pt x="1" y="41220"/>
                  </a:lnTo>
                  <a:cubicBezTo>
                    <a:pt x="287" y="41161"/>
                    <a:pt x="572" y="41137"/>
                    <a:pt x="858" y="41137"/>
                  </a:cubicBezTo>
                  <a:cubicBezTo>
                    <a:pt x="893" y="41136"/>
                    <a:pt x="928" y="41136"/>
                    <a:pt x="962" y="41136"/>
                  </a:cubicBezTo>
                  <a:cubicBezTo>
                    <a:pt x="3549" y="41136"/>
                    <a:pt x="5764" y="43315"/>
                    <a:pt x="5799" y="45911"/>
                  </a:cubicBezTo>
                  <a:cubicBezTo>
                    <a:pt x="5823" y="48590"/>
                    <a:pt x="3656" y="50781"/>
                    <a:pt x="977" y="50781"/>
                  </a:cubicBezTo>
                  <a:cubicBezTo>
                    <a:pt x="644" y="50781"/>
                    <a:pt x="322" y="50745"/>
                    <a:pt x="1" y="50674"/>
                  </a:cubicBezTo>
                  <a:lnTo>
                    <a:pt x="1" y="53948"/>
                  </a:lnTo>
                  <a:cubicBezTo>
                    <a:pt x="287" y="53888"/>
                    <a:pt x="572" y="53865"/>
                    <a:pt x="858" y="53865"/>
                  </a:cubicBezTo>
                  <a:cubicBezTo>
                    <a:pt x="893" y="53864"/>
                    <a:pt x="928" y="53863"/>
                    <a:pt x="962" y="53863"/>
                  </a:cubicBezTo>
                  <a:cubicBezTo>
                    <a:pt x="3549" y="53863"/>
                    <a:pt x="5764" y="56043"/>
                    <a:pt x="5799" y="58639"/>
                  </a:cubicBezTo>
                  <a:cubicBezTo>
                    <a:pt x="5823" y="61318"/>
                    <a:pt x="3656" y="63509"/>
                    <a:pt x="977" y="63509"/>
                  </a:cubicBezTo>
                  <a:cubicBezTo>
                    <a:pt x="644" y="63509"/>
                    <a:pt x="322" y="63473"/>
                    <a:pt x="1" y="63402"/>
                  </a:cubicBezTo>
                  <a:lnTo>
                    <a:pt x="1" y="66676"/>
                  </a:lnTo>
                  <a:cubicBezTo>
                    <a:pt x="287" y="66616"/>
                    <a:pt x="572" y="66592"/>
                    <a:pt x="858" y="66592"/>
                  </a:cubicBezTo>
                  <a:cubicBezTo>
                    <a:pt x="893" y="66592"/>
                    <a:pt x="928" y="66591"/>
                    <a:pt x="962" y="66591"/>
                  </a:cubicBezTo>
                  <a:cubicBezTo>
                    <a:pt x="3549" y="66591"/>
                    <a:pt x="5764" y="68770"/>
                    <a:pt x="5799" y="71367"/>
                  </a:cubicBezTo>
                  <a:cubicBezTo>
                    <a:pt x="5823" y="74046"/>
                    <a:pt x="3656" y="76225"/>
                    <a:pt x="977" y="76225"/>
                  </a:cubicBezTo>
                  <a:cubicBezTo>
                    <a:pt x="644" y="76225"/>
                    <a:pt x="322" y="76201"/>
                    <a:pt x="1" y="76129"/>
                  </a:cubicBezTo>
                  <a:lnTo>
                    <a:pt x="1" y="79403"/>
                  </a:lnTo>
                  <a:cubicBezTo>
                    <a:pt x="287" y="79344"/>
                    <a:pt x="572" y="79308"/>
                    <a:pt x="858" y="79308"/>
                  </a:cubicBezTo>
                  <a:cubicBezTo>
                    <a:pt x="893" y="79307"/>
                    <a:pt x="928" y="79307"/>
                    <a:pt x="962" y="79307"/>
                  </a:cubicBezTo>
                  <a:cubicBezTo>
                    <a:pt x="3549" y="79307"/>
                    <a:pt x="5764" y="81486"/>
                    <a:pt x="5799" y="84095"/>
                  </a:cubicBezTo>
                  <a:cubicBezTo>
                    <a:pt x="5823" y="86773"/>
                    <a:pt x="3656" y="88952"/>
                    <a:pt x="977" y="88952"/>
                  </a:cubicBezTo>
                  <a:cubicBezTo>
                    <a:pt x="644" y="88952"/>
                    <a:pt x="322" y="88928"/>
                    <a:pt x="1" y="88857"/>
                  </a:cubicBezTo>
                  <a:lnTo>
                    <a:pt x="1" y="92131"/>
                  </a:lnTo>
                  <a:cubicBezTo>
                    <a:pt x="287" y="92072"/>
                    <a:pt x="572" y="92036"/>
                    <a:pt x="858" y="92036"/>
                  </a:cubicBezTo>
                  <a:cubicBezTo>
                    <a:pt x="893" y="92035"/>
                    <a:pt x="928" y="92035"/>
                    <a:pt x="962" y="92035"/>
                  </a:cubicBezTo>
                  <a:cubicBezTo>
                    <a:pt x="3549" y="92035"/>
                    <a:pt x="5764" y="94214"/>
                    <a:pt x="5799" y="96810"/>
                  </a:cubicBezTo>
                  <a:cubicBezTo>
                    <a:pt x="5823" y="99489"/>
                    <a:pt x="3656" y="101680"/>
                    <a:pt x="977" y="101680"/>
                  </a:cubicBezTo>
                  <a:cubicBezTo>
                    <a:pt x="644" y="101680"/>
                    <a:pt x="322" y="101656"/>
                    <a:pt x="1" y="101573"/>
                  </a:cubicBezTo>
                  <a:lnTo>
                    <a:pt x="1" y="104847"/>
                  </a:lnTo>
                  <a:cubicBezTo>
                    <a:pt x="287" y="104788"/>
                    <a:pt x="572" y="104764"/>
                    <a:pt x="858" y="104764"/>
                  </a:cubicBezTo>
                  <a:cubicBezTo>
                    <a:pt x="893" y="104763"/>
                    <a:pt x="928" y="104763"/>
                    <a:pt x="962" y="104763"/>
                  </a:cubicBezTo>
                  <a:cubicBezTo>
                    <a:pt x="3549" y="104763"/>
                    <a:pt x="5764" y="106942"/>
                    <a:pt x="5799" y="109538"/>
                  </a:cubicBezTo>
                  <a:cubicBezTo>
                    <a:pt x="5823" y="112217"/>
                    <a:pt x="3656" y="114408"/>
                    <a:pt x="977" y="114408"/>
                  </a:cubicBezTo>
                  <a:cubicBezTo>
                    <a:pt x="644" y="114408"/>
                    <a:pt x="322" y="114372"/>
                    <a:pt x="1" y="114301"/>
                  </a:cubicBezTo>
                  <a:lnTo>
                    <a:pt x="1" y="117575"/>
                  </a:lnTo>
                  <a:cubicBezTo>
                    <a:pt x="287" y="117515"/>
                    <a:pt x="572" y="117491"/>
                    <a:pt x="858" y="117491"/>
                  </a:cubicBezTo>
                  <a:cubicBezTo>
                    <a:pt x="893" y="117491"/>
                    <a:pt x="928" y="117490"/>
                    <a:pt x="962" y="117490"/>
                  </a:cubicBezTo>
                  <a:cubicBezTo>
                    <a:pt x="3549" y="117490"/>
                    <a:pt x="5764" y="119669"/>
                    <a:pt x="5799" y="122266"/>
                  </a:cubicBezTo>
                  <a:cubicBezTo>
                    <a:pt x="5823" y="124945"/>
                    <a:pt x="3656" y="127124"/>
                    <a:pt x="977" y="127124"/>
                  </a:cubicBezTo>
                  <a:cubicBezTo>
                    <a:pt x="644" y="127124"/>
                    <a:pt x="322" y="127100"/>
                    <a:pt x="1" y="127028"/>
                  </a:cubicBezTo>
                  <a:lnTo>
                    <a:pt x="1" y="130303"/>
                  </a:lnTo>
                  <a:cubicBezTo>
                    <a:pt x="287" y="130243"/>
                    <a:pt x="572" y="130207"/>
                    <a:pt x="858" y="130207"/>
                  </a:cubicBezTo>
                  <a:cubicBezTo>
                    <a:pt x="893" y="130207"/>
                    <a:pt x="928" y="130206"/>
                    <a:pt x="962" y="130206"/>
                  </a:cubicBezTo>
                  <a:cubicBezTo>
                    <a:pt x="3549" y="130206"/>
                    <a:pt x="5764" y="132385"/>
                    <a:pt x="5799" y="134994"/>
                  </a:cubicBezTo>
                  <a:cubicBezTo>
                    <a:pt x="5823" y="137673"/>
                    <a:pt x="3656" y="139851"/>
                    <a:pt x="977" y="139851"/>
                  </a:cubicBezTo>
                  <a:cubicBezTo>
                    <a:pt x="644" y="139851"/>
                    <a:pt x="322" y="139828"/>
                    <a:pt x="1" y="139756"/>
                  </a:cubicBezTo>
                  <a:lnTo>
                    <a:pt x="1" y="142816"/>
                  </a:lnTo>
                  <a:cubicBezTo>
                    <a:pt x="1" y="144840"/>
                    <a:pt x="1644" y="146495"/>
                    <a:pt x="3680" y="146495"/>
                  </a:cubicBezTo>
                  <a:lnTo>
                    <a:pt x="260248" y="146495"/>
                  </a:lnTo>
                  <a:cubicBezTo>
                    <a:pt x="262272" y="146495"/>
                    <a:pt x="263927" y="144852"/>
                    <a:pt x="263927" y="142816"/>
                  </a:cubicBezTo>
                  <a:lnTo>
                    <a:pt x="263927" y="3680"/>
                  </a:lnTo>
                  <a:cubicBezTo>
                    <a:pt x="263927" y="1656"/>
                    <a:pt x="262284" y="1"/>
                    <a:pt x="26024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5" name="Google Shape;1525;p19"/>
            <p:cNvGrpSpPr/>
            <p:nvPr/>
          </p:nvGrpSpPr>
          <p:grpSpPr>
            <a:xfrm>
              <a:off x="176201" y="216730"/>
              <a:ext cx="8474088" cy="4700056"/>
              <a:chOff x="238125" y="874025"/>
              <a:chExt cx="7136675" cy="3958275"/>
            </a:xfrm>
          </p:grpSpPr>
          <p:sp>
            <p:nvSpPr>
              <p:cNvPr id="1526" name="Google Shape;1526;p19"/>
              <p:cNvSpPr/>
              <p:nvPr/>
            </p:nvSpPr>
            <p:spPr>
              <a:xfrm>
                <a:off x="26179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4211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6042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7873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9703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11534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13365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15195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17026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18857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20687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2518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4349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9"/>
              <p:cNvSpPr/>
              <p:nvPr/>
            </p:nvSpPr>
            <p:spPr>
              <a:xfrm>
                <a:off x="238125" y="10696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9"/>
              <p:cNvSpPr/>
              <p:nvPr/>
            </p:nvSpPr>
            <p:spPr>
              <a:xfrm>
                <a:off x="238125" y="1270075"/>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393825" y="1470825"/>
                <a:ext cx="6975525" cy="25"/>
              </a:xfrm>
              <a:custGeom>
                <a:avLst/>
                <a:gdLst/>
                <a:ahLst/>
                <a:cxnLst/>
                <a:rect l="l" t="t" r="r" b="b"/>
                <a:pathLst>
                  <a:path w="279021" h="1" fill="none" extrusionOk="0">
                    <a:moveTo>
                      <a:pt x="279020"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9"/>
              <p:cNvSpPr/>
              <p:nvPr/>
            </p:nvSpPr>
            <p:spPr>
              <a:xfrm>
                <a:off x="343975" y="1671575"/>
                <a:ext cx="7025375" cy="25"/>
              </a:xfrm>
              <a:custGeom>
                <a:avLst/>
                <a:gdLst/>
                <a:ahLst/>
                <a:cxnLst/>
                <a:rect l="l" t="t" r="r" b="b"/>
                <a:pathLst>
                  <a:path w="281015" h="1" fill="none" extrusionOk="0">
                    <a:moveTo>
                      <a:pt x="28101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9"/>
              <p:cNvSpPr/>
              <p:nvPr/>
            </p:nvSpPr>
            <p:spPr>
              <a:xfrm>
                <a:off x="343975" y="1872350"/>
                <a:ext cx="7025375" cy="25"/>
              </a:xfrm>
              <a:custGeom>
                <a:avLst/>
                <a:gdLst/>
                <a:ahLst/>
                <a:cxnLst/>
                <a:rect l="l" t="t" r="r" b="b"/>
                <a:pathLst>
                  <a:path w="281015" h="1" fill="none" extrusionOk="0">
                    <a:moveTo>
                      <a:pt x="28101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88050" y="2072775"/>
                <a:ext cx="6981300" cy="25"/>
              </a:xfrm>
              <a:custGeom>
                <a:avLst/>
                <a:gdLst/>
                <a:ahLst/>
                <a:cxnLst/>
                <a:rect l="l" t="t" r="r" b="b"/>
                <a:pathLst>
                  <a:path w="279252" h="1" fill="none" extrusionOk="0">
                    <a:moveTo>
                      <a:pt x="279251"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238125" y="22735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238125" y="3678225"/>
                <a:ext cx="7136675" cy="25"/>
              </a:xfrm>
              <a:custGeom>
                <a:avLst/>
                <a:gdLst/>
                <a:ahLst/>
                <a:cxnLst/>
                <a:rect l="l" t="t" r="r" b="b"/>
                <a:pathLst>
                  <a:path w="285467" h="1" fill="none" extrusionOk="0">
                    <a:moveTo>
                      <a:pt x="285467"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94475" y="2474300"/>
                <a:ext cx="6974875" cy="25"/>
              </a:xfrm>
              <a:custGeom>
                <a:avLst/>
                <a:gdLst/>
                <a:ahLst/>
                <a:cxnLst/>
                <a:rect l="l" t="t" r="r" b="b"/>
                <a:pathLst>
                  <a:path w="278995" h="1" fill="none" extrusionOk="0">
                    <a:moveTo>
                      <a:pt x="27899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238125" y="26747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73875" y="2875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73875" y="3076275"/>
                <a:ext cx="6995475" cy="25"/>
              </a:xfrm>
              <a:custGeom>
                <a:avLst/>
                <a:gdLst/>
                <a:ahLst/>
                <a:cxnLst/>
                <a:rect l="l" t="t" r="r" b="b"/>
                <a:pathLst>
                  <a:path w="279819" h="1" fill="none" extrusionOk="0">
                    <a:moveTo>
                      <a:pt x="279818"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238125" y="32770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94475" y="3477475"/>
                <a:ext cx="6974875" cy="25"/>
              </a:xfrm>
              <a:custGeom>
                <a:avLst/>
                <a:gdLst/>
                <a:ahLst/>
                <a:cxnLst/>
                <a:rect l="l" t="t" r="r" b="b"/>
                <a:pathLst>
                  <a:path w="278995" h="1" fill="none" extrusionOk="0">
                    <a:moveTo>
                      <a:pt x="27899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9"/>
              <p:cNvSpPr/>
              <p:nvPr/>
            </p:nvSpPr>
            <p:spPr>
              <a:xfrm>
                <a:off x="383850" y="3885750"/>
                <a:ext cx="6985500" cy="25"/>
              </a:xfrm>
              <a:custGeom>
                <a:avLst/>
                <a:gdLst/>
                <a:ahLst/>
                <a:cxnLst/>
                <a:rect l="l" t="t" r="r" b="b"/>
                <a:pathLst>
                  <a:path w="279420" h="1" fill="none" extrusionOk="0">
                    <a:moveTo>
                      <a:pt x="279419"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9"/>
              <p:cNvSpPr/>
              <p:nvPr/>
            </p:nvSpPr>
            <p:spPr>
              <a:xfrm>
                <a:off x="373875" y="4086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335925" y="4287275"/>
                <a:ext cx="7033425" cy="0"/>
              </a:xfrm>
              <a:custGeom>
                <a:avLst/>
                <a:gdLst/>
                <a:ahLst/>
                <a:cxnLst/>
                <a:rect l="l" t="t" r="r" b="b"/>
                <a:pathLst>
                  <a:path w="281337" fill="none" extrusionOk="0">
                    <a:moveTo>
                      <a:pt x="281336"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9"/>
              <p:cNvSpPr/>
              <p:nvPr/>
            </p:nvSpPr>
            <p:spPr>
              <a:xfrm>
                <a:off x="389650" y="4487700"/>
                <a:ext cx="6979700" cy="25"/>
              </a:xfrm>
              <a:custGeom>
                <a:avLst/>
                <a:gdLst/>
                <a:ahLst/>
                <a:cxnLst/>
                <a:rect l="l" t="t" r="r" b="b"/>
                <a:pathLst>
                  <a:path w="279188" h="1" fill="none" extrusionOk="0">
                    <a:moveTo>
                      <a:pt x="279187"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238125" y="4688450"/>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4994925" y="874025"/>
                <a:ext cx="25" cy="3958275"/>
              </a:xfrm>
              <a:custGeom>
                <a:avLst/>
                <a:gdLst/>
                <a:ahLst/>
                <a:cxnLst/>
                <a:rect l="l" t="t" r="r" b="b"/>
                <a:pathLst>
                  <a:path w="1" h="158331" fill="none" extrusionOk="0">
                    <a:moveTo>
                      <a:pt x="1" y="158331"/>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51780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53610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9"/>
              <p:cNvSpPr/>
              <p:nvPr/>
            </p:nvSpPr>
            <p:spPr>
              <a:xfrm>
                <a:off x="55441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9"/>
              <p:cNvSpPr/>
              <p:nvPr/>
            </p:nvSpPr>
            <p:spPr>
              <a:xfrm>
                <a:off x="57272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59102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60933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62764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64594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66425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68255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70086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71917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27958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9"/>
              <p:cNvSpPr/>
              <p:nvPr/>
            </p:nvSpPr>
            <p:spPr>
              <a:xfrm>
                <a:off x="29789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9"/>
              <p:cNvSpPr/>
              <p:nvPr/>
            </p:nvSpPr>
            <p:spPr>
              <a:xfrm>
                <a:off x="31620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33450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9"/>
              <p:cNvSpPr/>
              <p:nvPr/>
            </p:nvSpPr>
            <p:spPr>
              <a:xfrm>
                <a:off x="35281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9"/>
              <p:cNvSpPr/>
              <p:nvPr/>
            </p:nvSpPr>
            <p:spPr>
              <a:xfrm>
                <a:off x="37112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8942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40773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42604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44434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46265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48096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3" name="Google Shape;1583;p19"/>
          <p:cNvGrpSpPr/>
          <p:nvPr/>
        </p:nvGrpSpPr>
        <p:grpSpPr>
          <a:xfrm>
            <a:off x="-59509" y="784790"/>
            <a:ext cx="328396" cy="3862147"/>
            <a:chOff x="-135709" y="784790"/>
            <a:chExt cx="328396" cy="3862147"/>
          </a:xfrm>
        </p:grpSpPr>
        <p:sp>
          <p:nvSpPr>
            <p:cNvPr id="1584" name="Google Shape;1584;p19"/>
            <p:cNvSpPr/>
            <p:nvPr/>
          </p:nvSpPr>
          <p:spPr>
            <a:xfrm>
              <a:off x="-135709" y="784790"/>
              <a:ext cx="328396" cy="180476"/>
            </a:xfrm>
            <a:custGeom>
              <a:avLst/>
              <a:gdLst/>
              <a:ahLst/>
              <a:cxnLst/>
              <a:rect l="l" t="t" r="r" b="b"/>
              <a:pathLst>
                <a:path w="10228" h="5621" extrusionOk="0">
                  <a:moveTo>
                    <a:pt x="0" y="1"/>
                  </a:moveTo>
                  <a:lnTo>
                    <a:pt x="0" y="5620"/>
                  </a:lnTo>
                  <a:lnTo>
                    <a:pt x="7418" y="5620"/>
                  </a:lnTo>
                  <a:cubicBezTo>
                    <a:pt x="8966" y="5620"/>
                    <a:pt x="10216" y="4370"/>
                    <a:pt x="10228" y="2822"/>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135709" y="1193832"/>
              <a:ext cx="328396" cy="180444"/>
            </a:xfrm>
            <a:custGeom>
              <a:avLst/>
              <a:gdLst/>
              <a:ahLst/>
              <a:cxnLst/>
              <a:rect l="l" t="t" r="r" b="b"/>
              <a:pathLst>
                <a:path w="10228" h="5620" extrusionOk="0">
                  <a:moveTo>
                    <a:pt x="0" y="0"/>
                  </a:moveTo>
                  <a:lnTo>
                    <a:pt x="0" y="5620"/>
                  </a:lnTo>
                  <a:lnTo>
                    <a:pt x="7418" y="5620"/>
                  </a:lnTo>
                  <a:cubicBezTo>
                    <a:pt x="8966" y="5620"/>
                    <a:pt x="10216" y="4370"/>
                    <a:pt x="10228" y="2822"/>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9"/>
            <p:cNvSpPr/>
            <p:nvPr/>
          </p:nvSpPr>
          <p:spPr>
            <a:xfrm>
              <a:off x="-135709" y="1602843"/>
              <a:ext cx="328396" cy="180476"/>
            </a:xfrm>
            <a:custGeom>
              <a:avLst/>
              <a:gdLst/>
              <a:ahLst/>
              <a:cxnLst/>
              <a:rect l="l" t="t" r="r" b="b"/>
              <a:pathLst>
                <a:path w="10228" h="5621" extrusionOk="0">
                  <a:moveTo>
                    <a:pt x="0" y="1"/>
                  </a:moveTo>
                  <a:lnTo>
                    <a:pt x="0" y="5621"/>
                  </a:lnTo>
                  <a:lnTo>
                    <a:pt x="7418" y="5621"/>
                  </a:lnTo>
                  <a:cubicBezTo>
                    <a:pt x="8966" y="5621"/>
                    <a:pt x="10216" y="4370"/>
                    <a:pt x="10228" y="2823"/>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9"/>
            <p:cNvSpPr/>
            <p:nvPr/>
          </p:nvSpPr>
          <p:spPr>
            <a:xfrm>
              <a:off x="-135709" y="2011885"/>
              <a:ext cx="328396" cy="180476"/>
            </a:xfrm>
            <a:custGeom>
              <a:avLst/>
              <a:gdLst/>
              <a:ahLst/>
              <a:cxnLst/>
              <a:rect l="l" t="t" r="r" b="b"/>
              <a:pathLst>
                <a:path w="10228" h="5621" extrusionOk="0">
                  <a:moveTo>
                    <a:pt x="0" y="0"/>
                  </a:moveTo>
                  <a:lnTo>
                    <a:pt x="0" y="5620"/>
                  </a:lnTo>
                  <a:lnTo>
                    <a:pt x="7418" y="5620"/>
                  </a:lnTo>
                  <a:cubicBezTo>
                    <a:pt x="8966" y="5620"/>
                    <a:pt x="10216" y="4370"/>
                    <a:pt x="10228" y="2822"/>
                  </a:cubicBezTo>
                  <a:cubicBezTo>
                    <a:pt x="10228" y="1251"/>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135709" y="2421666"/>
              <a:ext cx="328396" cy="180091"/>
            </a:xfrm>
            <a:custGeom>
              <a:avLst/>
              <a:gdLst/>
              <a:ahLst/>
              <a:cxnLst/>
              <a:rect l="l" t="t" r="r" b="b"/>
              <a:pathLst>
                <a:path w="10228" h="5609" extrusionOk="0">
                  <a:moveTo>
                    <a:pt x="0" y="1"/>
                  </a:moveTo>
                  <a:lnTo>
                    <a:pt x="0" y="5609"/>
                  </a:lnTo>
                  <a:lnTo>
                    <a:pt x="7418" y="5609"/>
                  </a:lnTo>
                  <a:cubicBezTo>
                    <a:pt x="8966" y="5609"/>
                    <a:pt x="10216" y="4347"/>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9"/>
            <p:cNvSpPr/>
            <p:nvPr/>
          </p:nvSpPr>
          <p:spPr>
            <a:xfrm>
              <a:off x="-135709" y="2830709"/>
              <a:ext cx="328396" cy="180091"/>
            </a:xfrm>
            <a:custGeom>
              <a:avLst/>
              <a:gdLst/>
              <a:ahLst/>
              <a:cxnLst/>
              <a:rect l="l" t="t" r="r" b="b"/>
              <a:pathLst>
                <a:path w="10228" h="5609" extrusionOk="0">
                  <a:moveTo>
                    <a:pt x="0" y="1"/>
                  </a:moveTo>
                  <a:lnTo>
                    <a:pt x="0" y="5608"/>
                  </a:lnTo>
                  <a:lnTo>
                    <a:pt x="7418" y="5608"/>
                  </a:lnTo>
                  <a:cubicBezTo>
                    <a:pt x="8966" y="5608"/>
                    <a:pt x="10216" y="4346"/>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9"/>
            <p:cNvSpPr/>
            <p:nvPr/>
          </p:nvSpPr>
          <p:spPr>
            <a:xfrm>
              <a:off x="-135709" y="3239751"/>
              <a:ext cx="328396" cy="180091"/>
            </a:xfrm>
            <a:custGeom>
              <a:avLst/>
              <a:gdLst/>
              <a:ahLst/>
              <a:cxnLst/>
              <a:rect l="l" t="t" r="r" b="b"/>
              <a:pathLst>
                <a:path w="10228" h="5609" extrusionOk="0">
                  <a:moveTo>
                    <a:pt x="0" y="0"/>
                  </a:moveTo>
                  <a:lnTo>
                    <a:pt x="0" y="5608"/>
                  </a:lnTo>
                  <a:lnTo>
                    <a:pt x="7418" y="5608"/>
                  </a:lnTo>
                  <a:cubicBezTo>
                    <a:pt x="8966" y="5608"/>
                    <a:pt x="10216" y="4346"/>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135709" y="3648761"/>
              <a:ext cx="328396" cy="180091"/>
            </a:xfrm>
            <a:custGeom>
              <a:avLst/>
              <a:gdLst/>
              <a:ahLst/>
              <a:cxnLst/>
              <a:rect l="l" t="t" r="r" b="b"/>
              <a:pathLst>
                <a:path w="10228" h="5609" extrusionOk="0">
                  <a:moveTo>
                    <a:pt x="0" y="1"/>
                  </a:moveTo>
                  <a:lnTo>
                    <a:pt x="0" y="5609"/>
                  </a:lnTo>
                  <a:lnTo>
                    <a:pt x="7418" y="5609"/>
                  </a:lnTo>
                  <a:cubicBezTo>
                    <a:pt x="8966" y="5609"/>
                    <a:pt x="10216" y="4359"/>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9"/>
            <p:cNvSpPr/>
            <p:nvPr/>
          </p:nvSpPr>
          <p:spPr>
            <a:xfrm>
              <a:off x="-135709" y="4057804"/>
              <a:ext cx="328396" cy="180091"/>
            </a:xfrm>
            <a:custGeom>
              <a:avLst/>
              <a:gdLst/>
              <a:ahLst/>
              <a:cxnLst/>
              <a:rect l="l" t="t" r="r" b="b"/>
              <a:pathLst>
                <a:path w="10228" h="5609" extrusionOk="0">
                  <a:moveTo>
                    <a:pt x="0" y="1"/>
                  </a:moveTo>
                  <a:lnTo>
                    <a:pt x="0" y="5608"/>
                  </a:lnTo>
                  <a:lnTo>
                    <a:pt x="7418" y="5608"/>
                  </a:lnTo>
                  <a:cubicBezTo>
                    <a:pt x="8966" y="5608"/>
                    <a:pt x="10216" y="4358"/>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9"/>
            <p:cNvSpPr/>
            <p:nvPr/>
          </p:nvSpPr>
          <p:spPr>
            <a:xfrm>
              <a:off x="-135709" y="4466846"/>
              <a:ext cx="328396" cy="180091"/>
            </a:xfrm>
            <a:custGeom>
              <a:avLst/>
              <a:gdLst/>
              <a:ahLst/>
              <a:cxnLst/>
              <a:rect l="l" t="t" r="r" b="b"/>
              <a:pathLst>
                <a:path w="10228" h="5609" extrusionOk="0">
                  <a:moveTo>
                    <a:pt x="0" y="0"/>
                  </a:moveTo>
                  <a:lnTo>
                    <a:pt x="0" y="5608"/>
                  </a:lnTo>
                  <a:lnTo>
                    <a:pt x="7418" y="5608"/>
                  </a:lnTo>
                  <a:cubicBezTo>
                    <a:pt x="8966" y="5608"/>
                    <a:pt x="10216" y="4358"/>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4" name="Google Shape;1594;p19"/>
          <p:cNvSpPr txBox="1">
            <a:spLocks noGrp="1"/>
          </p:cNvSpPr>
          <p:nvPr>
            <p:ph type="title"/>
          </p:nvPr>
        </p:nvSpPr>
        <p:spPr>
          <a:xfrm>
            <a:off x="758500" y="445025"/>
            <a:ext cx="7309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95" name="Google Shape;1595;p19"/>
          <p:cNvSpPr txBox="1">
            <a:spLocks noGrp="1"/>
          </p:cNvSpPr>
          <p:nvPr>
            <p:ph type="subTitle" idx="1"/>
          </p:nvPr>
        </p:nvSpPr>
        <p:spPr>
          <a:xfrm>
            <a:off x="1142988" y="1621975"/>
            <a:ext cx="1646100" cy="3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1pPr>
            <a:lvl2pPr lvl="1"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2pPr>
            <a:lvl3pPr lvl="2"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3pPr>
            <a:lvl4pPr lvl="3"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4pPr>
            <a:lvl5pPr lvl="4"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5pPr>
            <a:lvl6pPr lvl="5"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6pPr>
            <a:lvl7pPr lvl="6"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7pPr>
            <a:lvl8pPr lvl="7"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8pPr>
            <a:lvl9pPr lvl="8"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9pPr>
          </a:lstStyle>
          <a:p>
            <a:endParaRPr/>
          </a:p>
        </p:txBody>
      </p:sp>
      <p:sp>
        <p:nvSpPr>
          <p:cNvPr id="1596" name="Google Shape;1596;p19"/>
          <p:cNvSpPr txBox="1">
            <a:spLocks noGrp="1"/>
          </p:cNvSpPr>
          <p:nvPr>
            <p:ph type="subTitle" idx="2"/>
          </p:nvPr>
        </p:nvSpPr>
        <p:spPr>
          <a:xfrm>
            <a:off x="1143000" y="1991700"/>
            <a:ext cx="1646100" cy="67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2"/>
                </a:solidFill>
              </a:defRPr>
            </a:lvl1pPr>
            <a:lvl2pPr lvl="1" algn="ctr" rtl="0">
              <a:lnSpc>
                <a:spcPct val="100000"/>
              </a:lnSpc>
              <a:spcBef>
                <a:spcPts val="0"/>
              </a:spcBef>
              <a:spcAft>
                <a:spcPts val="0"/>
              </a:spcAft>
              <a:buNone/>
              <a:defRPr sz="1400">
                <a:solidFill>
                  <a:schemeClr val="dk2"/>
                </a:solidFill>
              </a:defRPr>
            </a:lvl2pPr>
            <a:lvl3pPr lvl="2" algn="ctr" rtl="0">
              <a:lnSpc>
                <a:spcPct val="100000"/>
              </a:lnSpc>
              <a:spcBef>
                <a:spcPts val="0"/>
              </a:spcBef>
              <a:spcAft>
                <a:spcPts val="0"/>
              </a:spcAft>
              <a:buNone/>
              <a:defRPr sz="1400">
                <a:solidFill>
                  <a:schemeClr val="dk2"/>
                </a:solidFill>
              </a:defRPr>
            </a:lvl3pPr>
            <a:lvl4pPr lvl="3" algn="ctr" rtl="0">
              <a:lnSpc>
                <a:spcPct val="100000"/>
              </a:lnSpc>
              <a:spcBef>
                <a:spcPts val="0"/>
              </a:spcBef>
              <a:spcAft>
                <a:spcPts val="0"/>
              </a:spcAft>
              <a:buNone/>
              <a:defRPr sz="1400">
                <a:solidFill>
                  <a:schemeClr val="dk2"/>
                </a:solidFill>
              </a:defRPr>
            </a:lvl4pPr>
            <a:lvl5pPr lvl="4" algn="ctr" rtl="0">
              <a:lnSpc>
                <a:spcPct val="100000"/>
              </a:lnSpc>
              <a:spcBef>
                <a:spcPts val="0"/>
              </a:spcBef>
              <a:spcAft>
                <a:spcPts val="0"/>
              </a:spcAft>
              <a:buNone/>
              <a:defRPr sz="1400">
                <a:solidFill>
                  <a:schemeClr val="dk2"/>
                </a:solidFill>
              </a:defRPr>
            </a:lvl5pPr>
            <a:lvl6pPr lvl="5" algn="ctr" rtl="0">
              <a:lnSpc>
                <a:spcPct val="100000"/>
              </a:lnSpc>
              <a:spcBef>
                <a:spcPts val="0"/>
              </a:spcBef>
              <a:spcAft>
                <a:spcPts val="0"/>
              </a:spcAft>
              <a:buNone/>
              <a:defRPr sz="1400">
                <a:solidFill>
                  <a:schemeClr val="dk2"/>
                </a:solidFill>
              </a:defRPr>
            </a:lvl6pPr>
            <a:lvl7pPr lvl="6" algn="ctr" rtl="0">
              <a:lnSpc>
                <a:spcPct val="100000"/>
              </a:lnSpc>
              <a:spcBef>
                <a:spcPts val="0"/>
              </a:spcBef>
              <a:spcAft>
                <a:spcPts val="0"/>
              </a:spcAft>
              <a:buNone/>
              <a:defRPr sz="1400">
                <a:solidFill>
                  <a:schemeClr val="dk2"/>
                </a:solidFill>
              </a:defRPr>
            </a:lvl7pPr>
            <a:lvl8pPr lvl="7" algn="ctr" rtl="0">
              <a:lnSpc>
                <a:spcPct val="100000"/>
              </a:lnSpc>
              <a:spcBef>
                <a:spcPts val="0"/>
              </a:spcBef>
              <a:spcAft>
                <a:spcPts val="0"/>
              </a:spcAft>
              <a:buNone/>
              <a:defRPr sz="1400">
                <a:solidFill>
                  <a:schemeClr val="dk2"/>
                </a:solidFill>
              </a:defRPr>
            </a:lvl8pPr>
            <a:lvl9pPr lvl="8" algn="ctr" rtl="0">
              <a:lnSpc>
                <a:spcPct val="100000"/>
              </a:lnSpc>
              <a:spcBef>
                <a:spcPts val="0"/>
              </a:spcBef>
              <a:spcAft>
                <a:spcPts val="0"/>
              </a:spcAft>
              <a:buNone/>
              <a:defRPr sz="1400">
                <a:solidFill>
                  <a:schemeClr val="dk2"/>
                </a:solidFill>
              </a:defRPr>
            </a:lvl9pPr>
          </a:lstStyle>
          <a:p>
            <a:endParaRPr/>
          </a:p>
        </p:txBody>
      </p:sp>
      <p:sp>
        <p:nvSpPr>
          <p:cNvPr id="1597" name="Google Shape;1597;p19"/>
          <p:cNvSpPr txBox="1">
            <a:spLocks noGrp="1"/>
          </p:cNvSpPr>
          <p:nvPr>
            <p:ph type="subTitle" idx="3"/>
          </p:nvPr>
        </p:nvSpPr>
        <p:spPr>
          <a:xfrm>
            <a:off x="3590199" y="1621975"/>
            <a:ext cx="1646100" cy="3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1pPr>
            <a:lvl2pPr lvl="1"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2pPr>
            <a:lvl3pPr lvl="2"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3pPr>
            <a:lvl4pPr lvl="3"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4pPr>
            <a:lvl5pPr lvl="4"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5pPr>
            <a:lvl6pPr lvl="5"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6pPr>
            <a:lvl7pPr lvl="6"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7pPr>
            <a:lvl8pPr lvl="7"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8pPr>
            <a:lvl9pPr lvl="8"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9pPr>
          </a:lstStyle>
          <a:p>
            <a:endParaRPr/>
          </a:p>
        </p:txBody>
      </p:sp>
      <p:sp>
        <p:nvSpPr>
          <p:cNvPr id="1598" name="Google Shape;1598;p19"/>
          <p:cNvSpPr txBox="1">
            <a:spLocks noGrp="1"/>
          </p:cNvSpPr>
          <p:nvPr>
            <p:ph type="subTitle" idx="4"/>
          </p:nvPr>
        </p:nvSpPr>
        <p:spPr>
          <a:xfrm>
            <a:off x="3590205" y="1991704"/>
            <a:ext cx="1646100" cy="67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2"/>
                </a:solidFill>
              </a:defRPr>
            </a:lvl1pPr>
            <a:lvl2pPr lvl="1" algn="ctr" rtl="0">
              <a:lnSpc>
                <a:spcPct val="100000"/>
              </a:lnSpc>
              <a:spcBef>
                <a:spcPts val="0"/>
              </a:spcBef>
              <a:spcAft>
                <a:spcPts val="0"/>
              </a:spcAft>
              <a:buNone/>
              <a:defRPr sz="1400">
                <a:solidFill>
                  <a:schemeClr val="dk2"/>
                </a:solidFill>
              </a:defRPr>
            </a:lvl2pPr>
            <a:lvl3pPr lvl="2" algn="ctr" rtl="0">
              <a:lnSpc>
                <a:spcPct val="100000"/>
              </a:lnSpc>
              <a:spcBef>
                <a:spcPts val="0"/>
              </a:spcBef>
              <a:spcAft>
                <a:spcPts val="0"/>
              </a:spcAft>
              <a:buNone/>
              <a:defRPr sz="1400">
                <a:solidFill>
                  <a:schemeClr val="dk2"/>
                </a:solidFill>
              </a:defRPr>
            </a:lvl3pPr>
            <a:lvl4pPr lvl="3" algn="ctr" rtl="0">
              <a:lnSpc>
                <a:spcPct val="100000"/>
              </a:lnSpc>
              <a:spcBef>
                <a:spcPts val="0"/>
              </a:spcBef>
              <a:spcAft>
                <a:spcPts val="0"/>
              </a:spcAft>
              <a:buNone/>
              <a:defRPr sz="1400">
                <a:solidFill>
                  <a:schemeClr val="dk2"/>
                </a:solidFill>
              </a:defRPr>
            </a:lvl4pPr>
            <a:lvl5pPr lvl="4" algn="ctr" rtl="0">
              <a:lnSpc>
                <a:spcPct val="100000"/>
              </a:lnSpc>
              <a:spcBef>
                <a:spcPts val="0"/>
              </a:spcBef>
              <a:spcAft>
                <a:spcPts val="0"/>
              </a:spcAft>
              <a:buNone/>
              <a:defRPr sz="1400">
                <a:solidFill>
                  <a:schemeClr val="dk2"/>
                </a:solidFill>
              </a:defRPr>
            </a:lvl5pPr>
            <a:lvl6pPr lvl="5" algn="ctr" rtl="0">
              <a:lnSpc>
                <a:spcPct val="100000"/>
              </a:lnSpc>
              <a:spcBef>
                <a:spcPts val="0"/>
              </a:spcBef>
              <a:spcAft>
                <a:spcPts val="0"/>
              </a:spcAft>
              <a:buNone/>
              <a:defRPr sz="1400">
                <a:solidFill>
                  <a:schemeClr val="dk2"/>
                </a:solidFill>
              </a:defRPr>
            </a:lvl6pPr>
            <a:lvl7pPr lvl="6" algn="ctr" rtl="0">
              <a:lnSpc>
                <a:spcPct val="100000"/>
              </a:lnSpc>
              <a:spcBef>
                <a:spcPts val="0"/>
              </a:spcBef>
              <a:spcAft>
                <a:spcPts val="0"/>
              </a:spcAft>
              <a:buNone/>
              <a:defRPr sz="1400">
                <a:solidFill>
                  <a:schemeClr val="dk2"/>
                </a:solidFill>
              </a:defRPr>
            </a:lvl7pPr>
            <a:lvl8pPr lvl="7" algn="ctr" rtl="0">
              <a:lnSpc>
                <a:spcPct val="100000"/>
              </a:lnSpc>
              <a:spcBef>
                <a:spcPts val="0"/>
              </a:spcBef>
              <a:spcAft>
                <a:spcPts val="0"/>
              </a:spcAft>
              <a:buNone/>
              <a:defRPr sz="1400">
                <a:solidFill>
                  <a:schemeClr val="dk2"/>
                </a:solidFill>
              </a:defRPr>
            </a:lvl8pPr>
            <a:lvl9pPr lvl="8" algn="ctr" rtl="0">
              <a:lnSpc>
                <a:spcPct val="100000"/>
              </a:lnSpc>
              <a:spcBef>
                <a:spcPts val="0"/>
              </a:spcBef>
              <a:spcAft>
                <a:spcPts val="0"/>
              </a:spcAft>
              <a:buNone/>
              <a:defRPr sz="1400">
                <a:solidFill>
                  <a:schemeClr val="dk2"/>
                </a:solidFill>
              </a:defRPr>
            </a:lvl9pPr>
          </a:lstStyle>
          <a:p>
            <a:endParaRPr/>
          </a:p>
        </p:txBody>
      </p:sp>
      <p:sp>
        <p:nvSpPr>
          <p:cNvPr id="1599" name="Google Shape;1599;p19"/>
          <p:cNvSpPr txBox="1">
            <a:spLocks noGrp="1"/>
          </p:cNvSpPr>
          <p:nvPr>
            <p:ph type="subTitle" idx="5"/>
          </p:nvPr>
        </p:nvSpPr>
        <p:spPr>
          <a:xfrm>
            <a:off x="6037399" y="1621975"/>
            <a:ext cx="1646100" cy="3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1pPr>
            <a:lvl2pPr lvl="1"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2pPr>
            <a:lvl3pPr lvl="2"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3pPr>
            <a:lvl4pPr lvl="3"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4pPr>
            <a:lvl5pPr lvl="4"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5pPr>
            <a:lvl6pPr lvl="5"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6pPr>
            <a:lvl7pPr lvl="6"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7pPr>
            <a:lvl8pPr lvl="7"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8pPr>
            <a:lvl9pPr lvl="8"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9pPr>
          </a:lstStyle>
          <a:p>
            <a:endParaRPr/>
          </a:p>
        </p:txBody>
      </p:sp>
      <p:sp>
        <p:nvSpPr>
          <p:cNvPr id="1600" name="Google Shape;1600;p19"/>
          <p:cNvSpPr txBox="1">
            <a:spLocks noGrp="1"/>
          </p:cNvSpPr>
          <p:nvPr>
            <p:ph type="subTitle" idx="6"/>
          </p:nvPr>
        </p:nvSpPr>
        <p:spPr>
          <a:xfrm>
            <a:off x="6037401" y="1991704"/>
            <a:ext cx="1646100" cy="67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2"/>
                </a:solidFill>
              </a:defRPr>
            </a:lvl1pPr>
            <a:lvl2pPr lvl="1" algn="ctr" rtl="0">
              <a:lnSpc>
                <a:spcPct val="100000"/>
              </a:lnSpc>
              <a:spcBef>
                <a:spcPts val="0"/>
              </a:spcBef>
              <a:spcAft>
                <a:spcPts val="0"/>
              </a:spcAft>
              <a:buNone/>
              <a:defRPr sz="1400">
                <a:solidFill>
                  <a:schemeClr val="dk2"/>
                </a:solidFill>
              </a:defRPr>
            </a:lvl2pPr>
            <a:lvl3pPr lvl="2" algn="ctr" rtl="0">
              <a:lnSpc>
                <a:spcPct val="100000"/>
              </a:lnSpc>
              <a:spcBef>
                <a:spcPts val="0"/>
              </a:spcBef>
              <a:spcAft>
                <a:spcPts val="0"/>
              </a:spcAft>
              <a:buNone/>
              <a:defRPr sz="1400">
                <a:solidFill>
                  <a:schemeClr val="dk2"/>
                </a:solidFill>
              </a:defRPr>
            </a:lvl3pPr>
            <a:lvl4pPr lvl="3" algn="ctr" rtl="0">
              <a:lnSpc>
                <a:spcPct val="100000"/>
              </a:lnSpc>
              <a:spcBef>
                <a:spcPts val="0"/>
              </a:spcBef>
              <a:spcAft>
                <a:spcPts val="0"/>
              </a:spcAft>
              <a:buNone/>
              <a:defRPr sz="1400">
                <a:solidFill>
                  <a:schemeClr val="dk2"/>
                </a:solidFill>
              </a:defRPr>
            </a:lvl4pPr>
            <a:lvl5pPr lvl="4" algn="ctr" rtl="0">
              <a:lnSpc>
                <a:spcPct val="100000"/>
              </a:lnSpc>
              <a:spcBef>
                <a:spcPts val="0"/>
              </a:spcBef>
              <a:spcAft>
                <a:spcPts val="0"/>
              </a:spcAft>
              <a:buNone/>
              <a:defRPr sz="1400">
                <a:solidFill>
                  <a:schemeClr val="dk2"/>
                </a:solidFill>
              </a:defRPr>
            </a:lvl5pPr>
            <a:lvl6pPr lvl="5" algn="ctr" rtl="0">
              <a:lnSpc>
                <a:spcPct val="100000"/>
              </a:lnSpc>
              <a:spcBef>
                <a:spcPts val="0"/>
              </a:spcBef>
              <a:spcAft>
                <a:spcPts val="0"/>
              </a:spcAft>
              <a:buNone/>
              <a:defRPr sz="1400">
                <a:solidFill>
                  <a:schemeClr val="dk2"/>
                </a:solidFill>
              </a:defRPr>
            </a:lvl6pPr>
            <a:lvl7pPr lvl="6" algn="ctr" rtl="0">
              <a:lnSpc>
                <a:spcPct val="100000"/>
              </a:lnSpc>
              <a:spcBef>
                <a:spcPts val="0"/>
              </a:spcBef>
              <a:spcAft>
                <a:spcPts val="0"/>
              </a:spcAft>
              <a:buNone/>
              <a:defRPr sz="1400">
                <a:solidFill>
                  <a:schemeClr val="dk2"/>
                </a:solidFill>
              </a:defRPr>
            </a:lvl7pPr>
            <a:lvl8pPr lvl="7" algn="ctr" rtl="0">
              <a:lnSpc>
                <a:spcPct val="100000"/>
              </a:lnSpc>
              <a:spcBef>
                <a:spcPts val="0"/>
              </a:spcBef>
              <a:spcAft>
                <a:spcPts val="0"/>
              </a:spcAft>
              <a:buNone/>
              <a:defRPr sz="1400">
                <a:solidFill>
                  <a:schemeClr val="dk2"/>
                </a:solidFill>
              </a:defRPr>
            </a:lvl8pPr>
            <a:lvl9pPr lvl="8" algn="ctr" rtl="0">
              <a:lnSpc>
                <a:spcPct val="100000"/>
              </a:lnSpc>
              <a:spcBef>
                <a:spcPts val="0"/>
              </a:spcBef>
              <a:spcAft>
                <a:spcPts val="0"/>
              </a:spcAft>
              <a:buNone/>
              <a:defRPr sz="1400">
                <a:solidFill>
                  <a:schemeClr val="dk2"/>
                </a:solidFill>
              </a:defRPr>
            </a:lvl9pPr>
          </a:lstStyle>
          <a:p>
            <a:endParaRPr/>
          </a:p>
        </p:txBody>
      </p:sp>
      <p:sp>
        <p:nvSpPr>
          <p:cNvPr id="1601" name="Google Shape;1601;p19"/>
          <p:cNvSpPr txBox="1">
            <a:spLocks noGrp="1"/>
          </p:cNvSpPr>
          <p:nvPr>
            <p:ph type="subTitle" idx="7"/>
          </p:nvPr>
        </p:nvSpPr>
        <p:spPr>
          <a:xfrm>
            <a:off x="1142988" y="2993575"/>
            <a:ext cx="1646100" cy="3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1pPr>
            <a:lvl2pPr lvl="1"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2pPr>
            <a:lvl3pPr lvl="2"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3pPr>
            <a:lvl4pPr lvl="3"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4pPr>
            <a:lvl5pPr lvl="4"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5pPr>
            <a:lvl6pPr lvl="5"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6pPr>
            <a:lvl7pPr lvl="6"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7pPr>
            <a:lvl8pPr lvl="7"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8pPr>
            <a:lvl9pPr lvl="8"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9pPr>
          </a:lstStyle>
          <a:p>
            <a:endParaRPr/>
          </a:p>
        </p:txBody>
      </p:sp>
      <p:sp>
        <p:nvSpPr>
          <p:cNvPr id="1602" name="Google Shape;1602;p19"/>
          <p:cNvSpPr txBox="1">
            <a:spLocks noGrp="1"/>
          </p:cNvSpPr>
          <p:nvPr>
            <p:ph type="subTitle" idx="8"/>
          </p:nvPr>
        </p:nvSpPr>
        <p:spPr>
          <a:xfrm>
            <a:off x="1143000" y="3363300"/>
            <a:ext cx="1646100" cy="67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2"/>
                </a:solidFill>
              </a:defRPr>
            </a:lvl1pPr>
            <a:lvl2pPr lvl="1" algn="ctr" rtl="0">
              <a:lnSpc>
                <a:spcPct val="100000"/>
              </a:lnSpc>
              <a:spcBef>
                <a:spcPts val="0"/>
              </a:spcBef>
              <a:spcAft>
                <a:spcPts val="0"/>
              </a:spcAft>
              <a:buNone/>
              <a:defRPr sz="1400">
                <a:solidFill>
                  <a:schemeClr val="dk2"/>
                </a:solidFill>
              </a:defRPr>
            </a:lvl2pPr>
            <a:lvl3pPr lvl="2" algn="ctr" rtl="0">
              <a:lnSpc>
                <a:spcPct val="100000"/>
              </a:lnSpc>
              <a:spcBef>
                <a:spcPts val="0"/>
              </a:spcBef>
              <a:spcAft>
                <a:spcPts val="0"/>
              </a:spcAft>
              <a:buNone/>
              <a:defRPr sz="1400">
                <a:solidFill>
                  <a:schemeClr val="dk2"/>
                </a:solidFill>
              </a:defRPr>
            </a:lvl3pPr>
            <a:lvl4pPr lvl="3" algn="ctr" rtl="0">
              <a:lnSpc>
                <a:spcPct val="100000"/>
              </a:lnSpc>
              <a:spcBef>
                <a:spcPts val="0"/>
              </a:spcBef>
              <a:spcAft>
                <a:spcPts val="0"/>
              </a:spcAft>
              <a:buNone/>
              <a:defRPr sz="1400">
                <a:solidFill>
                  <a:schemeClr val="dk2"/>
                </a:solidFill>
              </a:defRPr>
            </a:lvl4pPr>
            <a:lvl5pPr lvl="4" algn="ctr" rtl="0">
              <a:lnSpc>
                <a:spcPct val="100000"/>
              </a:lnSpc>
              <a:spcBef>
                <a:spcPts val="0"/>
              </a:spcBef>
              <a:spcAft>
                <a:spcPts val="0"/>
              </a:spcAft>
              <a:buNone/>
              <a:defRPr sz="1400">
                <a:solidFill>
                  <a:schemeClr val="dk2"/>
                </a:solidFill>
              </a:defRPr>
            </a:lvl5pPr>
            <a:lvl6pPr lvl="5" algn="ctr" rtl="0">
              <a:lnSpc>
                <a:spcPct val="100000"/>
              </a:lnSpc>
              <a:spcBef>
                <a:spcPts val="0"/>
              </a:spcBef>
              <a:spcAft>
                <a:spcPts val="0"/>
              </a:spcAft>
              <a:buNone/>
              <a:defRPr sz="1400">
                <a:solidFill>
                  <a:schemeClr val="dk2"/>
                </a:solidFill>
              </a:defRPr>
            </a:lvl6pPr>
            <a:lvl7pPr lvl="6" algn="ctr" rtl="0">
              <a:lnSpc>
                <a:spcPct val="100000"/>
              </a:lnSpc>
              <a:spcBef>
                <a:spcPts val="0"/>
              </a:spcBef>
              <a:spcAft>
                <a:spcPts val="0"/>
              </a:spcAft>
              <a:buNone/>
              <a:defRPr sz="1400">
                <a:solidFill>
                  <a:schemeClr val="dk2"/>
                </a:solidFill>
              </a:defRPr>
            </a:lvl7pPr>
            <a:lvl8pPr lvl="7" algn="ctr" rtl="0">
              <a:lnSpc>
                <a:spcPct val="100000"/>
              </a:lnSpc>
              <a:spcBef>
                <a:spcPts val="0"/>
              </a:spcBef>
              <a:spcAft>
                <a:spcPts val="0"/>
              </a:spcAft>
              <a:buNone/>
              <a:defRPr sz="1400">
                <a:solidFill>
                  <a:schemeClr val="dk2"/>
                </a:solidFill>
              </a:defRPr>
            </a:lvl8pPr>
            <a:lvl9pPr lvl="8" algn="ctr" rtl="0">
              <a:lnSpc>
                <a:spcPct val="100000"/>
              </a:lnSpc>
              <a:spcBef>
                <a:spcPts val="0"/>
              </a:spcBef>
              <a:spcAft>
                <a:spcPts val="0"/>
              </a:spcAft>
              <a:buNone/>
              <a:defRPr sz="1400">
                <a:solidFill>
                  <a:schemeClr val="dk2"/>
                </a:solidFill>
              </a:defRPr>
            </a:lvl9pPr>
          </a:lstStyle>
          <a:p>
            <a:endParaRPr/>
          </a:p>
        </p:txBody>
      </p:sp>
      <p:sp>
        <p:nvSpPr>
          <p:cNvPr id="1603" name="Google Shape;1603;p19"/>
          <p:cNvSpPr txBox="1">
            <a:spLocks noGrp="1"/>
          </p:cNvSpPr>
          <p:nvPr>
            <p:ph type="subTitle" idx="9"/>
          </p:nvPr>
        </p:nvSpPr>
        <p:spPr>
          <a:xfrm>
            <a:off x="3590199" y="2993575"/>
            <a:ext cx="1646100" cy="3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1pPr>
            <a:lvl2pPr lvl="1"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2pPr>
            <a:lvl3pPr lvl="2"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3pPr>
            <a:lvl4pPr lvl="3"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4pPr>
            <a:lvl5pPr lvl="4"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5pPr>
            <a:lvl6pPr lvl="5"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6pPr>
            <a:lvl7pPr lvl="6"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7pPr>
            <a:lvl8pPr lvl="7"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8pPr>
            <a:lvl9pPr lvl="8"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9pPr>
          </a:lstStyle>
          <a:p>
            <a:endParaRPr/>
          </a:p>
        </p:txBody>
      </p:sp>
      <p:sp>
        <p:nvSpPr>
          <p:cNvPr id="1604" name="Google Shape;1604;p19"/>
          <p:cNvSpPr txBox="1">
            <a:spLocks noGrp="1"/>
          </p:cNvSpPr>
          <p:nvPr>
            <p:ph type="subTitle" idx="13"/>
          </p:nvPr>
        </p:nvSpPr>
        <p:spPr>
          <a:xfrm>
            <a:off x="3590205" y="3363304"/>
            <a:ext cx="1646100" cy="67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2"/>
                </a:solidFill>
              </a:defRPr>
            </a:lvl1pPr>
            <a:lvl2pPr lvl="1" algn="ctr" rtl="0">
              <a:lnSpc>
                <a:spcPct val="100000"/>
              </a:lnSpc>
              <a:spcBef>
                <a:spcPts val="0"/>
              </a:spcBef>
              <a:spcAft>
                <a:spcPts val="0"/>
              </a:spcAft>
              <a:buNone/>
              <a:defRPr sz="1400">
                <a:solidFill>
                  <a:schemeClr val="dk2"/>
                </a:solidFill>
              </a:defRPr>
            </a:lvl2pPr>
            <a:lvl3pPr lvl="2" algn="ctr" rtl="0">
              <a:lnSpc>
                <a:spcPct val="100000"/>
              </a:lnSpc>
              <a:spcBef>
                <a:spcPts val="0"/>
              </a:spcBef>
              <a:spcAft>
                <a:spcPts val="0"/>
              </a:spcAft>
              <a:buNone/>
              <a:defRPr sz="1400">
                <a:solidFill>
                  <a:schemeClr val="dk2"/>
                </a:solidFill>
              </a:defRPr>
            </a:lvl3pPr>
            <a:lvl4pPr lvl="3" algn="ctr" rtl="0">
              <a:lnSpc>
                <a:spcPct val="100000"/>
              </a:lnSpc>
              <a:spcBef>
                <a:spcPts val="0"/>
              </a:spcBef>
              <a:spcAft>
                <a:spcPts val="0"/>
              </a:spcAft>
              <a:buNone/>
              <a:defRPr sz="1400">
                <a:solidFill>
                  <a:schemeClr val="dk2"/>
                </a:solidFill>
              </a:defRPr>
            </a:lvl4pPr>
            <a:lvl5pPr lvl="4" algn="ctr" rtl="0">
              <a:lnSpc>
                <a:spcPct val="100000"/>
              </a:lnSpc>
              <a:spcBef>
                <a:spcPts val="0"/>
              </a:spcBef>
              <a:spcAft>
                <a:spcPts val="0"/>
              </a:spcAft>
              <a:buNone/>
              <a:defRPr sz="1400">
                <a:solidFill>
                  <a:schemeClr val="dk2"/>
                </a:solidFill>
              </a:defRPr>
            </a:lvl5pPr>
            <a:lvl6pPr lvl="5" algn="ctr" rtl="0">
              <a:lnSpc>
                <a:spcPct val="100000"/>
              </a:lnSpc>
              <a:spcBef>
                <a:spcPts val="0"/>
              </a:spcBef>
              <a:spcAft>
                <a:spcPts val="0"/>
              </a:spcAft>
              <a:buNone/>
              <a:defRPr sz="1400">
                <a:solidFill>
                  <a:schemeClr val="dk2"/>
                </a:solidFill>
              </a:defRPr>
            </a:lvl6pPr>
            <a:lvl7pPr lvl="6" algn="ctr" rtl="0">
              <a:lnSpc>
                <a:spcPct val="100000"/>
              </a:lnSpc>
              <a:spcBef>
                <a:spcPts val="0"/>
              </a:spcBef>
              <a:spcAft>
                <a:spcPts val="0"/>
              </a:spcAft>
              <a:buNone/>
              <a:defRPr sz="1400">
                <a:solidFill>
                  <a:schemeClr val="dk2"/>
                </a:solidFill>
              </a:defRPr>
            </a:lvl7pPr>
            <a:lvl8pPr lvl="7" algn="ctr" rtl="0">
              <a:lnSpc>
                <a:spcPct val="100000"/>
              </a:lnSpc>
              <a:spcBef>
                <a:spcPts val="0"/>
              </a:spcBef>
              <a:spcAft>
                <a:spcPts val="0"/>
              </a:spcAft>
              <a:buNone/>
              <a:defRPr sz="1400">
                <a:solidFill>
                  <a:schemeClr val="dk2"/>
                </a:solidFill>
              </a:defRPr>
            </a:lvl8pPr>
            <a:lvl9pPr lvl="8" algn="ctr" rtl="0">
              <a:lnSpc>
                <a:spcPct val="100000"/>
              </a:lnSpc>
              <a:spcBef>
                <a:spcPts val="0"/>
              </a:spcBef>
              <a:spcAft>
                <a:spcPts val="0"/>
              </a:spcAft>
              <a:buNone/>
              <a:defRPr sz="1400">
                <a:solidFill>
                  <a:schemeClr val="dk2"/>
                </a:solidFill>
              </a:defRPr>
            </a:lvl9pPr>
          </a:lstStyle>
          <a:p>
            <a:endParaRPr/>
          </a:p>
        </p:txBody>
      </p:sp>
      <p:sp>
        <p:nvSpPr>
          <p:cNvPr id="1605" name="Google Shape;1605;p19"/>
          <p:cNvSpPr txBox="1">
            <a:spLocks noGrp="1"/>
          </p:cNvSpPr>
          <p:nvPr>
            <p:ph type="subTitle" idx="14"/>
          </p:nvPr>
        </p:nvSpPr>
        <p:spPr>
          <a:xfrm>
            <a:off x="6037399" y="2993575"/>
            <a:ext cx="1646100" cy="3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1pPr>
            <a:lvl2pPr lvl="1"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2pPr>
            <a:lvl3pPr lvl="2"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3pPr>
            <a:lvl4pPr lvl="3"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4pPr>
            <a:lvl5pPr lvl="4"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5pPr>
            <a:lvl6pPr lvl="5"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6pPr>
            <a:lvl7pPr lvl="6"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7pPr>
            <a:lvl8pPr lvl="7"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8pPr>
            <a:lvl9pPr lvl="8" algn="ctr" rtl="0">
              <a:lnSpc>
                <a:spcPct val="100000"/>
              </a:lnSpc>
              <a:spcBef>
                <a:spcPts val="0"/>
              </a:spcBef>
              <a:spcAft>
                <a:spcPts val="0"/>
              </a:spcAft>
              <a:buNone/>
              <a:defRPr sz="1800">
                <a:solidFill>
                  <a:schemeClr val="accent2"/>
                </a:solidFill>
                <a:latin typeface="Catamaran Black"/>
                <a:ea typeface="Catamaran Black"/>
                <a:cs typeface="Catamaran Black"/>
                <a:sym typeface="Catamaran Black"/>
              </a:defRPr>
            </a:lvl9pPr>
          </a:lstStyle>
          <a:p>
            <a:endParaRPr/>
          </a:p>
        </p:txBody>
      </p:sp>
      <p:sp>
        <p:nvSpPr>
          <p:cNvPr id="1606" name="Google Shape;1606;p19"/>
          <p:cNvSpPr txBox="1">
            <a:spLocks noGrp="1"/>
          </p:cNvSpPr>
          <p:nvPr>
            <p:ph type="subTitle" idx="15"/>
          </p:nvPr>
        </p:nvSpPr>
        <p:spPr>
          <a:xfrm>
            <a:off x="6037401" y="3363304"/>
            <a:ext cx="1646100" cy="67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2"/>
                </a:solidFill>
              </a:defRPr>
            </a:lvl1pPr>
            <a:lvl2pPr lvl="1" algn="ctr" rtl="0">
              <a:lnSpc>
                <a:spcPct val="100000"/>
              </a:lnSpc>
              <a:spcBef>
                <a:spcPts val="0"/>
              </a:spcBef>
              <a:spcAft>
                <a:spcPts val="0"/>
              </a:spcAft>
              <a:buNone/>
              <a:defRPr sz="1400">
                <a:solidFill>
                  <a:schemeClr val="dk2"/>
                </a:solidFill>
              </a:defRPr>
            </a:lvl2pPr>
            <a:lvl3pPr lvl="2" algn="ctr" rtl="0">
              <a:lnSpc>
                <a:spcPct val="100000"/>
              </a:lnSpc>
              <a:spcBef>
                <a:spcPts val="0"/>
              </a:spcBef>
              <a:spcAft>
                <a:spcPts val="0"/>
              </a:spcAft>
              <a:buNone/>
              <a:defRPr sz="1400">
                <a:solidFill>
                  <a:schemeClr val="dk2"/>
                </a:solidFill>
              </a:defRPr>
            </a:lvl3pPr>
            <a:lvl4pPr lvl="3" algn="ctr" rtl="0">
              <a:lnSpc>
                <a:spcPct val="100000"/>
              </a:lnSpc>
              <a:spcBef>
                <a:spcPts val="0"/>
              </a:spcBef>
              <a:spcAft>
                <a:spcPts val="0"/>
              </a:spcAft>
              <a:buNone/>
              <a:defRPr sz="1400">
                <a:solidFill>
                  <a:schemeClr val="dk2"/>
                </a:solidFill>
              </a:defRPr>
            </a:lvl4pPr>
            <a:lvl5pPr lvl="4" algn="ctr" rtl="0">
              <a:lnSpc>
                <a:spcPct val="100000"/>
              </a:lnSpc>
              <a:spcBef>
                <a:spcPts val="0"/>
              </a:spcBef>
              <a:spcAft>
                <a:spcPts val="0"/>
              </a:spcAft>
              <a:buNone/>
              <a:defRPr sz="1400">
                <a:solidFill>
                  <a:schemeClr val="dk2"/>
                </a:solidFill>
              </a:defRPr>
            </a:lvl5pPr>
            <a:lvl6pPr lvl="5" algn="ctr" rtl="0">
              <a:lnSpc>
                <a:spcPct val="100000"/>
              </a:lnSpc>
              <a:spcBef>
                <a:spcPts val="0"/>
              </a:spcBef>
              <a:spcAft>
                <a:spcPts val="0"/>
              </a:spcAft>
              <a:buNone/>
              <a:defRPr sz="1400">
                <a:solidFill>
                  <a:schemeClr val="dk2"/>
                </a:solidFill>
              </a:defRPr>
            </a:lvl6pPr>
            <a:lvl7pPr lvl="6" algn="ctr" rtl="0">
              <a:lnSpc>
                <a:spcPct val="100000"/>
              </a:lnSpc>
              <a:spcBef>
                <a:spcPts val="0"/>
              </a:spcBef>
              <a:spcAft>
                <a:spcPts val="0"/>
              </a:spcAft>
              <a:buNone/>
              <a:defRPr sz="1400">
                <a:solidFill>
                  <a:schemeClr val="dk2"/>
                </a:solidFill>
              </a:defRPr>
            </a:lvl7pPr>
            <a:lvl8pPr lvl="7" algn="ctr" rtl="0">
              <a:lnSpc>
                <a:spcPct val="100000"/>
              </a:lnSpc>
              <a:spcBef>
                <a:spcPts val="0"/>
              </a:spcBef>
              <a:spcAft>
                <a:spcPts val="0"/>
              </a:spcAft>
              <a:buNone/>
              <a:defRPr sz="1400">
                <a:solidFill>
                  <a:schemeClr val="dk2"/>
                </a:solidFill>
              </a:defRPr>
            </a:lvl8pPr>
            <a:lvl9pPr lvl="8" algn="ctr" rtl="0">
              <a:lnSpc>
                <a:spcPct val="100000"/>
              </a:lnSpc>
              <a:spcBef>
                <a:spcPts val="0"/>
              </a:spcBef>
              <a:spcAft>
                <a:spcPts val="0"/>
              </a:spcAft>
              <a:buNone/>
              <a:defRPr sz="1400">
                <a:solidFill>
                  <a:schemeClr val="dk2"/>
                </a:solidFill>
              </a:defRPr>
            </a:lvl9pPr>
          </a:lstStyle>
          <a:p>
            <a:endParaRPr/>
          </a:p>
        </p:txBody>
      </p:sp>
      <p:sp>
        <p:nvSpPr>
          <p:cNvPr id="1607" name="Google Shape;1607;p19"/>
          <p:cNvSpPr/>
          <p:nvPr/>
        </p:nvSpPr>
        <p:spPr>
          <a:xfrm>
            <a:off x="7787298" y="435045"/>
            <a:ext cx="634219" cy="634219"/>
          </a:xfrm>
          <a:custGeom>
            <a:avLst/>
            <a:gdLst/>
            <a:ahLst/>
            <a:cxnLst/>
            <a:rect l="l" t="t" r="r" b="b"/>
            <a:pathLst>
              <a:path w="19753" h="19753" extrusionOk="0">
                <a:moveTo>
                  <a:pt x="0" y="0"/>
                </a:moveTo>
                <a:lnTo>
                  <a:pt x="0" y="4632"/>
                </a:lnTo>
                <a:lnTo>
                  <a:pt x="15121" y="4632"/>
                </a:lnTo>
                <a:lnTo>
                  <a:pt x="15121" y="14502"/>
                </a:lnTo>
                <a:lnTo>
                  <a:pt x="15121" y="19753"/>
                </a:lnTo>
                <a:lnTo>
                  <a:pt x="19753" y="19753"/>
                </a:lnTo>
                <a:lnTo>
                  <a:pt x="19753" y="9870"/>
                </a:lnTo>
                <a:lnTo>
                  <a:pt x="19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8" name="Google Shape;1608;p19"/>
          <p:cNvGrpSpPr/>
          <p:nvPr/>
        </p:nvGrpSpPr>
        <p:grpSpPr>
          <a:xfrm>
            <a:off x="8329354" y="1211030"/>
            <a:ext cx="39011" cy="1320772"/>
            <a:chOff x="8329354" y="1211030"/>
            <a:chExt cx="39011" cy="1320772"/>
          </a:xfrm>
        </p:grpSpPr>
        <p:sp>
          <p:nvSpPr>
            <p:cNvPr id="1609" name="Google Shape;1609;p19"/>
            <p:cNvSpPr/>
            <p:nvPr/>
          </p:nvSpPr>
          <p:spPr>
            <a:xfrm>
              <a:off x="8329354" y="1211030"/>
              <a:ext cx="39011" cy="39428"/>
            </a:xfrm>
            <a:custGeom>
              <a:avLst/>
              <a:gdLst/>
              <a:ahLst/>
              <a:cxnLst/>
              <a:rect l="l" t="t" r="r" b="b"/>
              <a:pathLst>
                <a:path w="1215" h="1228" extrusionOk="0">
                  <a:moveTo>
                    <a:pt x="608" y="1"/>
                  </a:moveTo>
                  <a:cubicBezTo>
                    <a:pt x="262" y="1"/>
                    <a:pt x="0" y="287"/>
                    <a:pt x="0" y="608"/>
                  </a:cubicBezTo>
                  <a:cubicBezTo>
                    <a:pt x="0" y="941"/>
                    <a:pt x="262" y="1203"/>
                    <a:pt x="608" y="1227"/>
                  </a:cubicBezTo>
                  <a:cubicBezTo>
                    <a:pt x="953" y="1227"/>
                    <a:pt x="1215" y="941"/>
                    <a:pt x="1215" y="608"/>
                  </a:cubicBezTo>
                  <a:cubicBezTo>
                    <a:pt x="1215" y="275"/>
                    <a:pt x="941" y="1"/>
                    <a:pt x="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9"/>
            <p:cNvSpPr/>
            <p:nvPr/>
          </p:nvSpPr>
          <p:spPr>
            <a:xfrm>
              <a:off x="8329354" y="1394135"/>
              <a:ext cx="39011" cy="39428"/>
            </a:xfrm>
            <a:custGeom>
              <a:avLst/>
              <a:gdLst/>
              <a:ahLst/>
              <a:cxnLst/>
              <a:rect l="l" t="t" r="r" b="b"/>
              <a:pathLst>
                <a:path w="1215" h="1228" extrusionOk="0">
                  <a:moveTo>
                    <a:pt x="608" y="1"/>
                  </a:moveTo>
                  <a:cubicBezTo>
                    <a:pt x="262" y="1"/>
                    <a:pt x="0" y="287"/>
                    <a:pt x="0" y="608"/>
                  </a:cubicBezTo>
                  <a:cubicBezTo>
                    <a:pt x="0" y="941"/>
                    <a:pt x="262" y="1227"/>
                    <a:pt x="608" y="1227"/>
                  </a:cubicBezTo>
                  <a:cubicBezTo>
                    <a:pt x="953" y="1227"/>
                    <a:pt x="1215" y="953"/>
                    <a:pt x="1215" y="608"/>
                  </a:cubicBezTo>
                  <a:cubicBezTo>
                    <a:pt x="1215" y="263"/>
                    <a:pt x="941" y="1"/>
                    <a:pt x="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9"/>
            <p:cNvSpPr/>
            <p:nvPr/>
          </p:nvSpPr>
          <p:spPr>
            <a:xfrm>
              <a:off x="8329354" y="1577239"/>
              <a:ext cx="39011" cy="39043"/>
            </a:xfrm>
            <a:custGeom>
              <a:avLst/>
              <a:gdLst/>
              <a:ahLst/>
              <a:cxnLst/>
              <a:rect l="l" t="t" r="r" b="b"/>
              <a:pathLst>
                <a:path w="1215" h="1216" extrusionOk="0">
                  <a:moveTo>
                    <a:pt x="608" y="1"/>
                  </a:moveTo>
                  <a:cubicBezTo>
                    <a:pt x="262" y="1"/>
                    <a:pt x="0" y="287"/>
                    <a:pt x="0" y="608"/>
                  </a:cubicBezTo>
                  <a:cubicBezTo>
                    <a:pt x="0" y="953"/>
                    <a:pt x="262" y="1215"/>
                    <a:pt x="608" y="1215"/>
                  </a:cubicBezTo>
                  <a:cubicBezTo>
                    <a:pt x="953" y="1215"/>
                    <a:pt x="1215" y="953"/>
                    <a:pt x="1215" y="608"/>
                  </a:cubicBezTo>
                  <a:cubicBezTo>
                    <a:pt x="1215" y="263"/>
                    <a:pt x="941" y="1"/>
                    <a:pt x="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9"/>
            <p:cNvSpPr/>
            <p:nvPr/>
          </p:nvSpPr>
          <p:spPr>
            <a:xfrm>
              <a:off x="8329354" y="1760375"/>
              <a:ext cx="39011" cy="39011"/>
            </a:xfrm>
            <a:custGeom>
              <a:avLst/>
              <a:gdLst/>
              <a:ahLst/>
              <a:cxnLst/>
              <a:rect l="l" t="t" r="r" b="b"/>
              <a:pathLst>
                <a:path w="1215" h="1215" extrusionOk="0">
                  <a:moveTo>
                    <a:pt x="608" y="0"/>
                  </a:moveTo>
                  <a:cubicBezTo>
                    <a:pt x="262" y="0"/>
                    <a:pt x="0" y="274"/>
                    <a:pt x="0" y="607"/>
                  </a:cubicBezTo>
                  <a:cubicBezTo>
                    <a:pt x="0" y="953"/>
                    <a:pt x="262" y="1214"/>
                    <a:pt x="608" y="1214"/>
                  </a:cubicBezTo>
                  <a:cubicBezTo>
                    <a:pt x="953" y="1214"/>
                    <a:pt x="1215" y="929"/>
                    <a:pt x="1215" y="607"/>
                  </a:cubicBezTo>
                  <a:cubicBezTo>
                    <a:pt x="1215" y="262"/>
                    <a:pt x="941"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9"/>
            <p:cNvSpPr/>
            <p:nvPr/>
          </p:nvSpPr>
          <p:spPr>
            <a:xfrm>
              <a:off x="8329354" y="1943832"/>
              <a:ext cx="39011" cy="39043"/>
            </a:xfrm>
            <a:custGeom>
              <a:avLst/>
              <a:gdLst/>
              <a:ahLst/>
              <a:cxnLst/>
              <a:rect l="l" t="t" r="r" b="b"/>
              <a:pathLst>
                <a:path w="1215" h="1216" extrusionOk="0">
                  <a:moveTo>
                    <a:pt x="608" y="1"/>
                  </a:moveTo>
                  <a:cubicBezTo>
                    <a:pt x="262" y="1"/>
                    <a:pt x="0" y="275"/>
                    <a:pt x="0" y="608"/>
                  </a:cubicBezTo>
                  <a:cubicBezTo>
                    <a:pt x="0" y="930"/>
                    <a:pt x="262" y="1204"/>
                    <a:pt x="608" y="1215"/>
                  </a:cubicBezTo>
                  <a:cubicBezTo>
                    <a:pt x="953" y="1215"/>
                    <a:pt x="1215" y="930"/>
                    <a:pt x="1215" y="608"/>
                  </a:cubicBezTo>
                  <a:cubicBezTo>
                    <a:pt x="1215" y="263"/>
                    <a:pt x="941" y="1"/>
                    <a:pt x="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9"/>
            <p:cNvSpPr/>
            <p:nvPr/>
          </p:nvSpPr>
          <p:spPr>
            <a:xfrm>
              <a:off x="8329354" y="2126583"/>
              <a:ext cx="39011" cy="39396"/>
            </a:xfrm>
            <a:custGeom>
              <a:avLst/>
              <a:gdLst/>
              <a:ahLst/>
              <a:cxnLst/>
              <a:rect l="l" t="t" r="r" b="b"/>
              <a:pathLst>
                <a:path w="1215" h="1227" extrusionOk="0">
                  <a:moveTo>
                    <a:pt x="608" y="0"/>
                  </a:moveTo>
                  <a:cubicBezTo>
                    <a:pt x="262" y="0"/>
                    <a:pt x="0" y="286"/>
                    <a:pt x="0" y="619"/>
                  </a:cubicBezTo>
                  <a:cubicBezTo>
                    <a:pt x="0" y="941"/>
                    <a:pt x="262" y="1227"/>
                    <a:pt x="608" y="1227"/>
                  </a:cubicBezTo>
                  <a:cubicBezTo>
                    <a:pt x="953" y="1227"/>
                    <a:pt x="1215" y="941"/>
                    <a:pt x="1215" y="619"/>
                  </a:cubicBezTo>
                  <a:cubicBezTo>
                    <a:pt x="1215" y="274"/>
                    <a:pt x="941"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9"/>
            <p:cNvSpPr/>
            <p:nvPr/>
          </p:nvSpPr>
          <p:spPr>
            <a:xfrm>
              <a:off x="8329354" y="2309688"/>
              <a:ext cx="39011" cy="39396"/>
            </a:xfrm>
            <a:custGeom>
              <a:avLst/>
              <a:gdLst/>
              <a:ahLst/>
              <a:cxnLst/>
              <a:rect l="l" t="t" r="r" b="b"/>
              <a:pathLst>
                <a:path w="1215" h="1227" extrusionOk="0">
                  <a:moveTo>
                    <a:pt x="608" y="0"/>
                  </a:moveTo>
                  <a:cubicBezTo>
                    <a:pt x="262" y="0"/>
                    <a:pt x="0" y="286"/>
                    <a:pt x="0" y="607"/>
                  </a:cubicBezTo>
                  <a:cubicBezTo>
                    <a:pt x="0" y="953"/>
                    <a:pt x="262" y="1227"/>
                    <a:pt x="608" y="1227"/>
                  </a:cubicBezTo>
                  <a:cubicBezTo>
                    <a:pt x="953" y="1227"/>
                    <a:pt x="1215" y="953"/>
                    <a:pt x="1215" y="607"/>
                  </a:cubicBezTo>
                  <a:cubicBezTo>
                    <a:pt x="1215" y="274"/>
                    <a:pt x="941"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9"/>
            <p:cNvSpPr/>
            <p:nvPr/>
          </p:nvSpPr>
          <p:spPr>
            <a:xfrm>
              <a:off x="8329354" y="2492792"/>
              <a:ext cx="39011" cy="39011"/>
            </a:xfrm>
            <a:custGeom>
              <a:avLst/>
              <a:gdLst/>
              <a:ahLst/>
              <a:cxnLst/>
              <a:rect l="l" t="t" r="r" b="b"/>
              <a:pathLst>
                <a:path w="1215" h="1215" extrusionOk="0">
                  <a:moveTo>
                    <a:pt x="608" y="0"/>
                  </a:moveTo>
                  <a:cubicBezTo>
                    <a:pt x="262" y="0"/>
                    <a:pt x="0" y="286"/>
                    <a:pt x="0" y="608"/>
                  </a:cubicBezTo>
                  <a:cubicBezTo>
                    <a:pt x="0" y="953"/>
                    <a:pt x="262" y="1215"/>
                    <a:pt x="608" y="1215"/>
                  </a:cubicBezTo>
                  <a:cubicBezTo>
                    <a:pt x="953" y="1215"/>
                    <a:pt x="1215" y="941"/>
                    <a:pt x="1215" y="608"/>
                  </a:cubicBezTo>
                  <a:cubicBezTo>
                    <a:pt x="1215" y="262"/>
                    <a:pt x="941"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7" name="Google Shape;1617;p19"/>
          <p:cNvSpPr/>
          <p:nvPr/>
        </p:nvSpPr>
        <p:spPr>
          <a:xfrm>
            <a:off x="586659" y="4510579"/>
            <a:ext cx="725597" cy="185838"/>
          </a:xfrm>
          <a:custGeom>
            <a:avLst/>
            <a:gdLst/>
            <a:ahLst/>
            <a:cxnLst/>
            <a:rect l="l" t="t" r="r" b="b"/>
            <a:pathLst>
              <a:path w="22599" h="5788" extrusionOk="0">
                <a:moveTo>
                  <a:pt x="0" y="1"/>
                </a:moveTo>
                <a:lnTo>
                  <a:pt x="0" y="5787"/>
                </a:lnTo>
                <a:lnTo>
                  <a:pt x="22598" y="5787"/>
                </a:lnTo>
                <a:lnTo>
                  <a:pt x="22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8" name="Google Shape;1618;p19"/>
          <p:cNvGrpSpPr/>
          <p:nvPr/>
        </p:nvGrpSpPr>
        <p:grpSpPr>
          <a:xfrm rot="10800000">
            <a:off x="7510182" y="4474190"/>
            <a:ext cx="913818" cy="258606"/>
            <a:chOff x="6405294" y="1161348"/>
            <a:chExt cx="913818" cy="258606"/>
          </a:xfrm>
        </p:grpSpPr>
        <p:sp>
          <p:nvSpPr>
            <p:cNvPr id="1619" name="Google Shape;1619;p19"/>
            <p:cNvSpPr/>
            <p:nvPr/>
          </p:nvSpPr>
          <p:spPr>
            <a:xfrm rot="2532213">
              <a:off x="6774550" y="1199318"/>
              <a:ext cx="174459" cy="182484"/>
            </a:xfrm>
            <a:custGeom>
              <a:avLst/>
              <a:gdLst/>
              <a:ahLst/>
              <a:cxnLst/>
              <a:rect l="l" t="t" r="r" b="b"/>
              <a:pathLst>
                <a:path w="6978" h="7299" extrusionOk="0">
                  <a:moveTo>
                    <a:pt x="405" y="0"/>
                  </a:moveTo>
                  <a:lnTo>
                    <a:pt x="0" y="6894"/>
                  </a:lnTo>
                  <a:lnTo>
                    <a:pt x="6894" y="7299"/>
                  </a:lnTo>
                  <a:lnTo>
                    <a:pt x="6977" y="5715"/>
                  </a:lnTo>
                  <a:lnTo>
                    <a:pt x="1667" y="5418"/>
                  </a:lnTo>
                  <a:lnTo>
                    <a:pt x="1977" y="96"/>
                  </a:lnTo>
                  <a:lnTo>
                    <a:pt x="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9"/>
            <p:cNvSpPr/>
            <p:nvPr/>
          </p:nvSpPr>
          <p:spPr>
            <a:xfrm rot="2532213">
              <a:off x="6939314" y="1201203"/>
              <a:ext cx="174459" cy="182209"/>
            </a:xfrm>
            <a:custGeom>
              <a:avLst/>
              <a:gdLst/>
              <a:ahLst/>
              <a:cxnLst/>
              <a:rect l="l" t="t" r="r" b="b"/>
              <a:pathLst>
                <a:path w="6978" h="7288" extrusionOk="0">
                  <a:moveTo>
                    <a:pt x="381" y="1"/>
                  </a:moveTo>
                  <a:lnTo>
                    <a:pt x="0" y="6882"/>
                  </a:lnTo>
                  <a:lnTo>
                    <a:pt x="6894" y="7287"/>
                  </a:lnTo>
                  <a:lnTo>
                    <a:pt x="6978" y="5716"/>
                  </a:lnTo>
                  <a:lnTo>
                    <a:pt x="1655" y="5418"/>
                  </a:lnTo>
                  <a:lnTo>
                    <a:pt x="1965" y="84"/>
                  </a:lnTo>
                  <a:lnTo>
                    <a:pt x="3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9"/>
            <p:cNvSpPr/>
            <p:nvPr/>
          </p:nvSpPr>
          <p:spPr>
            <a:xfrm rot="2532213">
              <a:off x="7105704" y="1202403"/>
              <a:ext cx="174759" cy="182509"/>
            </a:xfrm>
            <a:custGeom>
              <a:avLst/>
              <a:gdLst/>
              <a:ahLst/>
              <a:cxnLst/>
              <a:rect l="l" t="t" r="r" b="b"/>
              <a:pathLst>
                <a:path w="6990" h="7300" extrusionOk="0">
                  <a:moveTo>
                    <a:pt x="405" y="1"/>
                  </a:moveTo>
                  <a:lnTo>
                    <a:pt x="0" y="6894"/>
                  </a:lnTo>
                  <a:lnTo>
                    <a:pt x="6894" y="7299"/>
                  </a:lnTo>
                  <a:lnTo>
                    <a:pt x="6989" y="5728"/>
                  </a:lnTo>
                  <a:lnTo>
                    <a:pt x="1655" y="5418"/>
                  </a:lnTo>
                  <a:lnTo>
                    <a:pt x="1965" y="96"/>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9"/>
            <p:cNvSpPr/>
            <p:nvPr/>
          </p:nvSpPr>
          <p:spPr>
            <a:xfrm rot="2532213">
              <a:off x="6443882" y="1196328"/>
              <a:ext cx="174459" cy="182209"/>
            </a:xfrm>
            <a:custGeom>
              <a:avLst/>
              <a:gdLst/>
              <a:ahLst/>
              <a:cxnLst/>
              <a:rect l="l" t="t" r="r" b="b"/>
              <a:pathLst>
                <a:path w="6978" h="7288" extrusionOk="0">
                  <a:moveTo>
                    <a:pt x="405" y="1"/>
                  </a:moveTo>
                  <a:lnTo>
                    <a:pt x="0" y="6895"/>
                  </a:lnTo>
                  <a:lnTo>
                    <a:pt x="6894" y="7288"/>
                  </a:lnTo>
                  <a:lnTo>
                    <a:pt x="6977" y="5728"/>
                  </a:lnTo>
                  <a:lnTo>
                    <a:pt x="1655" y="5418"/>
                  </a:lnTo>
                  <a:lnTo>
                    <a:pt x="1965" y="84"/>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9"/>
            <p:cNvSpPr/>
            <p:nvPr/>
          </p:nvSpPr>
          <p:spPr>
            <a:xfrm rot="2532213">
              <a:off x="6608423" y="1197736"/>
              <a:ext cx="174459" cy="182484"/>
            </a:xfrm>
            <a:custGeom>
              <a:avLst/>
              <a:gdLst/>
              <a:ahLst/>
              <a:cxnLst/>
              <a:rect l="l" t="t" r="r" b="b"/>
              <a:pathLst>
                <a:path w="6978" h="7299" extrusionOk="0">
                  <a:moveTo>
                    <a:pt x="393" y="0"/>
                  </a:moveTo>
                  <a:lnTo>
                    <a:pt x="0" y="6894"/>
                  </a:lnTo>
                  <a:lnTo>
                    <a:pt x="6882" y="7299"/>
                  </a:lnTo>
                  <a:lnTo>
                    <a:pt x="6977" y="5739"/>
                  </a:lnTo>
                  <a:lnTo>
                    <a:pt x="1643" y="5418"/>
                  </a:lnTo>
                  <a:lnTo>
                    <a:pt x="1965" y="96"/>
                  </a:lnTo>
                  <a:lnTo>
                    <a:pt x="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3">
    <p:spTree>
      <p:nvGrpSpPr>
        <p:cNvPr id="1" name="Shape 1909"/>
        <p:cNvGrpSpPr/>
        <p:nvPr/>
      </p:nvGrpSpPr>
      <p:grpSpPr>
        <a:xfrm>
          <a:off x="0" y="0"/>
          <a:ext cx="0" cy="0"/>
          <a:chOff x="0" y="0"/>
          <a:chExt cx="0" cy="0"/>
        </a:xfrm>
      </p:grpSpPr>
      <p:sp>
        <p:nvSpPr>
          <p:cNvPr id="1910" name="Google Shape;1910;p23"/>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a:off x="8585853" y="1331057"/>
            <a:ext cx="532535" cy="638426"/>
          </a:xfrm>
          <a:custGeom>
            <a:avLst/>
            <a:gdLst/>
            <a:ahLst/>
            <a:cxnLst/>
            <a:rect l="l" t="t" r="r" b="b"/>
            <a:pathLst>
              <a:path w="16586" h="19884" extrusionOk="0">
                <a:moveTo>
                  <a:pt x="0" y="1"/>
                </a:moveTo>
                <a:lnTo>
                  <a:pt x="0" y="19884"/>
                </a:lnTo>
                <a:lnTo>
                  <a:pt x="9466" y="19884"/>
                </a:lnTo>
                <a:cubicBezTo>
                  <a:pt x="13395" y="19884"/>
                  <a:pt x="16586" y="16705"/>
                  <a:pt x="16586" y="12776"/>
                </a:cubicBezTo>
                <a:lnTo>
                  <a:pt x="16586" y="7120"/>
                </a:lnTo>
                <a:cubicBezTo>
                  <a:pt x="16586" y="3191"/>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a:off x="8585853" y="414757"/>
            <a:ext cx="532535" cy="638426"/>
          </a:xfrm>
          <a:custGeom>
            <a:avLst/>
            <a:gdLst/>
            <a:ahLst/>
            <a:cxnLst/>
            <a:rect l="l" t="t" r="r" b="b"/>
            <a:pathLst>
              <a:path w="16586" h="19884" extrusionOk="0">
                <a:moveTo>
                  <a:pt x="0" y="0"/>
                </a:moveTo>
                <a:lnTo>
                  <a:pt x="0" y="19884"/>
                </a:lnTo>
                <a:lnTo>
                  <a:pt x="9466" y="19884"/>
                </a:lnTo>
                <a:cubicBezTo>
                  <a:pt x="13395" y="19884"/>
                  <a:pt x="16586" y="16693"/>
                  <a:pt x="16586" y="12764"/>
                </a:cubicBezTo>
                <a:lnTo>
                  <a:pt x="16586" y="7108"/>
                </a:lnTo>
                <a:cubicBezTo>
                  <a:pt x="16586" y="3179"/>
                  <a:pt x="13395" y="0"/>
                  <a:pt x="9466"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1916" name="Google Shape;1916;p23"/>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1917" name="Google Shape;1917;p23"/>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1918" name="Google Shape;1918;p23"/>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1919" name="Google Shape;1919;p23"/>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0" name="Google Shape;1920;p23"/>
          <p:cNvGrpSpPr/>
          <p:nvPr/>
        </p:nvGrpSpPr>
        <p:grpSpPr>
          <a:xfrm>
            <a:off x="176201" y="216722"/>
            <a:ext cx="8474088" cy="4703620"/>
            <a:chOff x="176201" y="216722"/>
            <a:chExt cx="8474088" cy="4703620"/>
          </a:xfrm>
        </p:grpSpPr>
        <p:sp>
          <p:nvSpPr>
            <p:cNvPr id="1921" name="Google Shape;1921;p23"/>
            <p:cNvSpPr/>
            <p:nvPr/>
          </p:nvSpPr>
          <p:spPr>
            <a:xfrm>
              <a:off x="176210" y="216722"/>
              <a:ext cx="8474036" cy="4703620"/>
            </a:xfrm>
            <a:custGeom>
              <a:avLst/>
              <a:gdLst/>
              <a:ahLst/>
              <a:cxnLst/>
              <a:rect l="l" t="t" r="r" b="b"/>
              <a:pathLst>
                <a:path w="263927" h="146496" extrusionOk="0">
                  <a:moveTo>
                    <a:pt x="3680" y="1"/>
                  </a:moveTo>
                  <a:cubicBezTo>
                    <a:pt x="1644" y="108"/>
                    <a:pt x="1" y="1763"/>
                    <a:pt x="1" y="3787"/>
                  </a:cubicBezTo>
                  <a:lnTo>
                    <a:pt x="1" y="15777"/>
                  </a:lnTo>
                  <a:cubicBezTo>
                    <a:pt x="287" y="15717"/>
                    <a:pt x="572" y="15693"/>
                    <a:pt x="858" y="15693"/>
                  </a:cubicBezTo>
                  <a:cubicBezTo>
                    <a:pt x="899" y="15692"/>
                    <a:pt x="941" y="15692"/>
                    <a:pt x="982" y="15692"/>
                  </a:cubicBezTo>
                  <a:cubicBezTo>
                    <a:pt x="3560" y="15692"/>
                    <a:pt x="5764" y="17878"/>
                    <a:pt x="5799" y="20468"/>
                  </a:cubicBezTo>
                  <a:cubicBezTo>
                    <a:pt x="5823" y="23147"/>
                    <a:pt x="3656" y="25325"/>
                    <a:pt x="977" y="25325"/>
                  </a:cubicBezTo>
                  <a:cubicBezTo>
                    <a:pt x="644" y="25325"/>
                    <a:pt x="322" y="25302"/>
                    <a:pt x="1" y="25230"/>
                  </a:cubicBezTo>
                  <a:lnTo>
                    <a:pt x="1" y="28504"/>
                  </a:lnTo>
                  <a:cubicBezTo>
                    <a:pt x="287" y="28445"/>
                    <a:pt x="572" y="28409"/>
                    <a:pt x="858" y="28409"/>
                  </a:cubicBezTo>
                  <a:cubicBezTo>
                    <a:pt x="893" y="28408"/>
                    <a:pt x="928" y="28408"/>
                    <a:pt x="962" y="28408"/>
                  </a:cubicBezTo>
                  <a:cubicBezTo>
                    <a:pt x="3549" y="28408"/>
                    <a:pt x="5764" y="30587"/>
                    <a:pt x="5799" y="33184"/>
                  </a:cubicBezTo>
                  <a:cubicBezTo>
                    <a:pt x="5823" y="35862"/>
                    <a:pt x="3656" y="38053"/>
                    <a:pt x="977" y="38053"/>
                  </a:cubicBezTo>
                  <a:cubicBezTo>
                    <a:pt x="644" y="38053"/>
                    <a:pt x="322" y="38029"/>
                    <a:pt x="1" y="37946"/>
                  </a:cubicBezTo>
                  <a:lnTo>
                    <a:pt x="1" y="41220"/>
                  </a:lnTo>
                  <a:cubicBezTo>
                    <a:pt x="287" y="41161"/>
                    <a:pt x="572" y="41137"/>
                    <a:pt x="858" y="41137"/>
                  </a:cubicBezTo>
                  <a:cubicBezTo>
                    <a:pt x="893" y="41136"/>
                    <a:pt x="928" y="41136"/>
                    <a:pt x="962" y="41136"/>
                  </a:cubicBezTo>
                  <a:cubicBezTo>
                    <a:pt x="3549" y="41136"/>
                    <a:pt x="5764" y="43315"/>
                    <a:pt x="5799" y="45911"/>
                  </a:cubicBezTo>
                  <a:cubicBezTo>
                    <a:pt x="5823" y="48590"/>
                    <a:pt x="3656" y="50781"/>
                    <a:pt x="977" y="50781"/>
                  </a:cubicBezTo>
                  <a:cubicBezTo>
                    <a:pt x="644" y="50781"/>
                    <a:pt x="322" y="50745"/>
                    <a:pt x="1" y="50674"/>
                  </a:cubicBezTo>
                  <a:lnTo>
                    <a:pt x="1" y="53948"/>
                  </a:lnTo>
                  <a:cubicBezTo>
                    <a:pt x="287" y="53888"/>
                    <a:pt x="572" y="53865"/>
                    <a:pt x="858" y="53865"/>
                  </a:cubicBezTo>
                  <a:cubicBezTo>
                    <a:pt x="893" y="53864"/>
                    <a:pt x="928" y="53863"/>
                    <a:pt x="962" y="53863"/>
                  </a:cubicBezTo>
                  <a:cubicBezTo>
                    <a:pt x="3549" y="53863"/>
                    <a:pt x="5764" y="56043"/>
                    <a:pt x="5799" y="58639"/>
                  </a:cubicBezTo>
                  <a:cubicBezTo>
                    <a:pt x="5823" y="61318"/>
                    <a:pt x="3656" y="63509"/>
                    <a:pt x="977" y="63509"/>
                  </a:cubicBezTo>
                  <a:cubicBezTo>
                    <a:pt x="644" y="63509"/>
                    <a:pt x="322" y="63473"/>
                    <a:pt x="1" y="63402"/>
                  </a:cubicBezTo>
                  <a:lnTo>
                    <a:pt x="1" y="66676"/>
                  </a:lnTo>
                  <a:cubicBezTo>
                    <a:pt x="287" y="66616"/>
                    <a:pt x="572" y="66592"/>
                    <a:pt x="858" y="66592"/>
                  </a:cubicBezTo>
                  <a:cubicBezTo>
                    <a:pt x="893" y="66592"/>
                    <a:pt x="928" y="66591"/>
                    <a:pt x="962" y="66591"/>
                  </a:cubicBezTo>
                  <a:cubicBezTo>
                    <a:pt x="3549" y="66591"/>
                    <a:pt x="5764" y="68770"/>
                    <a:pt x="5799" y="71367"/>
                  </a:cubicBezTo>
                  <a:cubicBezTo>
                    <a:pt x="5823" y="74046"/>
                    <a:pt x="3656" y="76225"/>
                    <a:pt x="977" y="76225"/>
                  </a:cubicBezTo>
                  <a:cubicBezTo>
                    <a:pt x="644" y="76225"/>
                    <a:pt x="322" y="76201"/>
                    <a:pt x="1" y="76129"/>
                  </a:cubicBezTo>
                  <a:lnTo>
                    <a:pt x="1" y="79403"/>
                  </a:lnTo>
                  <a:cubicBezTo>
                    <a:pt x="287" y="79344"/>
                    <a:pt x="572" y="79308"/>
                    <a:pt x="858" y="79308"/>
                  </a:cubicBezTo>
                  <a:cubicBezTo>
                    <a:pt x="893" y="79307"/>
                    <a:pt x="928" y="79307"/>
                    <a:pt x="962" y="79307"/>
                  </a:cubicBezTo>
                  <a:cubicBezTo>
                    <a:pt x="3549" y="79307"/>
                    <a:pt x="5764" y="81486"/>
                    <a:pt x="5799" y="84095"/>
                  </a:cubicBezTo>
                  <a:cubicBezTo>
                    <a:pt x="5823" y="86773"/>
                    <a:pt x="3656" y="88952"/>
                    <a:pt x="977" y="88952"/>
                  </a:cubicBezTo>
                  <a:cubicBezTo>
                    <a:pt x="644" y="88952"/>
                    <a:pt x="322" y="88928"/>
                    <a:pt x="1" y="88857"/>
                  </a:cubicBezTo>
                  <a:lnTo>
                    <a:pt x="1" y="92131"/>
                  </a:lnTo>
                  <a:cubicBezTo>
                    <a:pt x="287" y="92072"/>
                    <a:pt x="572" y="92036"/>
                    <a:pt x="858" y="92036"/>
                  </a:cubicBezTo>
                  <a:cubicBezTo>
                    <a:pt x="893" y="92035"/>
                    <a:pt x="928" y="92035"/>
                    <a:pt x="962" y="92035"/>
                  </a:cubicBezTo>
                  <a:cubicBezTo>
                    <a:pt x="3549" y="92035"/>
                    <a:pt x="5764" y="94214"/>
                    <a:pt x="5799" y="96810"/>
                  </a:cubicBezTo>
                  <a:cubicBezTo>
                    <a:pt x="5823" y="99489"/>
                    <a:pt x="3656" y="101680"/>
                    <a:pt x="977" y="101680"/>
                  </a:cubicBezTo>
                  <a:cubicBezTo>
                    <a:pt x="644" y="101680"/>
                    <a:pt x="322" y="101656"/>
                    <a:pt x="1" y="101573"/>
                  </a:cubicBezTo>
                  <a:lnTo>
                    <a:pt x="1" y="104847"/>
                  </a:lnTo>
                  <a:cubicBezTo>
                    <a:pt x="287" y="104788"/>
                    <a:pt x="572" y="104764"/>
                    <a:pt x="858" y="104764"/>
                  </a:cubicBezTo>
                  <a:cubicBezTo>
                    <a:pt x="893" y="104763"/>
                    <a:pt x="928" y="104763"/>
                    <a:pt x="962" y="104763"/>
                  </a:cubicBezTo>
                  <a:cubicBezTo>
                    <a:pt x="3549" y="104763"/>
                    <a:pt x="5764" y="106942"/>
                    <a:pt x="5799" y="109538"/>
                  </a:cubicBezTo>
                  <a:cubicBezTo>
                    <a:pt x="5823" y="112217"/>
                    <a:pt x="3656" y="114408"/>
                    <a:pt x="977" y="114408"/>
                  </a:cubicBezTo>
                  <a:cubicBezTo>
                    <a:pt x="644" y="114408"/>
                    <a:pt x="322" y="114372"/>
                    <a:pt x="1" y="114301"/>
                  </a:cubicBezTo>
                  <a:lnTo>
                    <a:pt x="1" y="117575"/>
                  </a:lnTo>
                  <a:cubicBezTo>
                    <a:pt x="287" y="117515"/>
                    <a:pt x="572" y="117491"/>
                    <a:pt x="858" y="117491"/>
                  </a:cubicBezTo>
                  <a:cubicBezTo>
                    <a:pt x="893" y="117491"/>
                    <a:pt x="928" y="117490"/>
                    <a:pt x="962" y="117490"/>
                  </a:cubicBezTo>
                  <a:cubicBezTo>
                    <a:pt x="3549" y="117490"/>
                    <a:pt x="5764" y="119669"/>
                    <a:pt x="5799" y="122266"/>
                  </a:cubicBezTo>
                  <a:cubicBezTo>
                    <a:pt x="5823" y="124945"/>
                    <a:pt x="3656" y="127124"/>
                    <a:pt x="977" y="127124"/>
                  </a:cubicBezTo>
                  <a:cubicBezTo>
                    <a:pt x="644" y="127124"/>
                    <a:pt x="322" y="127100"/>
                    <a:pt x="1" y="127028"/>
                  </a:cubicBezTo>
                  <a:lnTo>
                    <a:pt x="1" y="130303"/>
                  </a:lnTo>
                  <a:cubicBezTo>
                    <a:pt x="287" y="130243"/>
                    <a:pt x="572" y="130207"/>
                    <a:pt x="858" y="130207"/>
                  </a:cubicBezTo>
                  <a:cubicBezTo>
                    <a:pt x="893" y="130207"/>
                    <a:pt x="928" y="130206"/>
                    <a:pt x="962" y="130206"/>
                  </a:cubicBezTo>
                  <a:cubicBezTo>
                    <a:pt x="3549" y="130206"/>
                    <a:pt x="5764" y="132385"/>
                    <a:pt x="5799" y="134994"/>
                  </a:cubicBezTo>
                  <a:cubicBezTo>
                    <a:pt x="5823" y="137673"/>
                    <a:pt x="3656" y="139851"/>
                    <a:pt x="977" y="139851"/>
                  </a:cubicBezTo>
                  <a:cubicBezTo>
                    <a:pt x="644" y="139851"/>
                    <a:pt x="322" y="139828"/>
                    <a:pt x="1" y="139756"/>
                  </a:cubicBezTo>
                  <a:lnTo>
                    <a:pt x="1" y="142816"/>
                  </a:lnTo>
                  <a:cubicBezTo>
                    <a:pt x="1" y="144840"/>
                    <a:pt x="1644" y="146495"/>
                    <a:pt x="3680" y="146495"/>
                  </a:cubicBezTo>
                  <a:lnTo>
                    <a:pt x="260248" y="146495"/>
                  </a:lnTo>
                  <a:cubicBezTo>
                    <a:pt x="262272" y="146495"/>
                    <a:pt x="263927" y="144852"/>
                    <a:pt x="263927" y="142816"/>
                  </a:cubicBezTo>
                  <a:lnTo>
                    <a:pt x="263927" y="3680"/>
                  </a:lnTo>
                  <a:cubicBezTo>
                    <a:pt x="263927" y="1656"/>
                    <a:pt x="262284" y="1"/>
                    <a:pt x="26024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2" name="Google Shape;1922;p23"/>
            <p:cNvGrpSpPr/>
            <p:nvPr/>
          </p:nvGrpSpPr>
          <p:grpSpPr>
            <a:xfrm>
              <a:off x="176201" y="216730"/>
              <a:ext cx="8474088" cy="4700056"/>
              <a:chOff x="238125" y="874025"/>
              <a:chExt cx="7136675" cy="3958275"/>
            </a:xfrm>
          </p:grpSpPr>
          <p:sp>
            <p:nvSpPr>
              <p:cNvPr id="1923" name="Google Shape;1923;p23"/>
              <p:cNvSpPr/>
              <p:nvPr/>
            </p:nvSpPr>
            <p:spPr>
              <a:xfrm>
                <a:off x="26179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3"/>
              <p:cNvSpPr/>
              <p:nvPr/>
            </p:nvSpPr>
            <p:spPr>
              <a:xfrm>
                <a:off x="4211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3"/>
              <p:cNvSpPr/>
              <p:nvPr/>
            </p:nvSpPr>
            <p:spPr>
              <a:xfrm>
                <a:off x="6042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3"/>
              <p:cNvSpPr/>
              <p:nvPr/>
            </p:nvSpPr>
            <p:spPr>
              <a:xfrm>
                <a:off x="7873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9703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11534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13365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15195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3"/>
              <p:cNvSpPr/>
              <p:nvPr/>
            </p:nvSpPr>
            <p:spPr>
              <a:xfrm>
                <a:off x="17026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3"/>
              <p:cNvSpPr/>
              <p:nvPr/>
            </p:nvSpPr>
            <p:spPr>
              <a:xfrm>
                <a:off x="18857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3"/>
              <p:cNvSpPr/>
              <p:nvPr/>
            </p:nvSpPr>
            <p:spPr>
              <a:xfrm>
                <a:off x="206877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a:off x="22518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a:off x="24349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a:off x="238125" y="10696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a:off x="238125" y="1270075"/>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a:off x="393825" y="1470825"/>
                <a:ext cx="6975525" cy="25"/>
              </a:xfrm>
              <a:custGeom>
                <a:avLst/>
                <a:gdLst/>
                <a:ahLst/>
                <a:cxnLst/>
                <a:rect l="l" t="t" r="r" b="b"/>
                <a:pathLst>
                  <a:path w="279021" h="1" fill="none" extrusionOk="0">
                    <a:moveTo>
                      <a:pt x="279020"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a:off x="343975" y="1671575"/>
                <a:ext cx="7025375" cy="25"/>
              </a:xfrm>
              <a:custGeom>
                <a:avLst/>
                <a:gdLst/>
                <a:ahLst/>
                <a:cxnLst/>
                <a:rect l="l" t="t" r="r" b="b"/>
                <a:pathLst>
                  <a:path w="281015" h="1" fill="none" extrusionOk="0">
                    <a:moveTo>
                      <a:pt x="28101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a:off x="343975" y="1872350"/>
                <a:ext cx="7025375" cy="25"/>
              </a:xfrm>
              <a:custGeom>
                <a:avLst/>
                <a:gdLst/>
                <a:ahLst/>
                <a:cxnLst/>
                <a:rect l="l" t="t" r="r" b="b"/>
                <a:pathLst>
                  <a:path w="281015" h="1" fill="none" extrusionOk="0">
                    <a:moveTo>
                      <a:pt x="28101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a:off x="388050" y="2072775"/>
                <a:ext cx="6981300" cy="25"/>
              </a:xfrm>
              <a:custGeom>
                <a:avLst/>
                <a:gdLst/>
                <a:ahLst/>
                <a:cxnLst/>
                <a:rect l="l" t="t" r="r" b="b"/>
                <a:pathLst>
                  <a:path w="279252" h="1" fill="none" extrusionOk="0">
                    <a:moveTo>
                      <a:pt x="279251"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3"/>
              <p:cNvSpPr/>
              <p:nvPr/>
            </p:nvSpPr>
            <p:spPr>
              <a:xfrm>
                <a:off x="238125" y="22735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3"/>
              <p:cNvSpPr/>
              <p:nvPr/>
            </p:nvSpPr>
            <p:spPr>
              <a:xfrm>
                <a:off x="238125" y="3678225"/>
                <a:ext cx="7136675" cy="25"/>
              </a:xfrm>
              <a:custGeom>
                <a:avLst/>
                <a:gdLst/>
                <a:ahLst/>
                <a:cxnLst/>
                <a:rect l="l" t="t" r="r" b="b"/>
                <a:pathLst>
                  <a:path w="285467" h="1" fill="none" extrusionOk="0">
                    <a:moveTo>
                      <a:pt x="285467"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3"/>
              <p:cNvSpPr/>
              <p:nvPr/>
            </p:nvSpPr>
            <p:spPr>
              <a:xfrm>
                <a:off x="394475" y="2474300"/>
                <a:ext cx="6974875" cy="25"/>
              </a:xfrm>
              <a:custGeom>
                <a:avLst/>
                <a:gdLst/>
                <a:ahLst/>
                <a:cxnLst/>
                <a:rect l="l" t="t" r="r" b="b"/>
                <a:pathLst>
                  <a:path w="278995" h="1" fill="none" extrusionOk="0">
                    <a:moveTo>
                      <a:pt x="278994"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3"/>
              <p:cNvSpPr/>
              <p:nvPr/>
            </p:nvSpPr>
            <p:spPr>
              <a:xfrm>
                <a:off x="238125" y="2674750"/>
                <a:ext cx="7131225" cy="25"/>
              </a:xfrm>
              <a:custGeom>
                <a:avLst/>
                <a:gdLst/>
                <a:ahLst/>
                <a:cxnLst/>
                <a:rect l="l" t="t" r="r" b="b"/>
                <a:pathLst>
                  <a:path w="285249" h="1" fill="none" extrusionOk="0">
                    <a:moveTo>
                      <a:pt x="285248"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3"/>
              <p:cNvSpPr/>
              <p:nvPr/>
            </p:nvSpPr>
            <p:spPr>
              <a:xfrm>
                <a:off x="373875" y="2875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3"/>
              <p:cNvSpPr/>
              <p:nvPr/>
            </p:nvSpPr>
            <p:spPr>
              <a:xfrm>
                <a:off x="373875" y="3076275"/>
                <a:ext cx="6995475" cy="25"/>
              </a:xfrm>
              <a:custGeom>
                <a:avLst/>
                <a:gdLst/>
                <a:ahLst/>
                <a:cxnLst/>
                <a:rect l="l" t="t" r="r" b="b"/>
                <a:pathLst>
                  <a:path w="279819" h="1" fill="none" extrusionOk="0">
                    <a:moveTo>
                      <a:pt x="279818"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3"/>
              <p:cNvSpPr/>
              <p:nvPr/>
            </p:nvSpPr>
            <p:spPr>
              <a:xfrm>
                <a:off x="238125" y="3277025"/>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3"/>
              <p:cNvSpPr/>
              <p:nvPr/>
            </p:nvSpPr>
            <p:spPr>
              <a:xfrm>
                <a:off x="394475" y="3477475"/>
                <a:ext cx="6974875" cy="25"/>
              </a:xfrm>
              <a:custGeom>
                <a:avLst/>
                <a:gdLst/>
                <a:ahLst/>
                <a:cxnLst/>
                <a:rect l="l" t="t" r="r" b="b"/>
                <a:pathLst>
                  <a:path w="278995" h="1" fill="none" extrusionOk="0">
                    <a:moveTo>
                      <a:pt x="278994"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3"/>
              <p:cNvSpPr/>
              <p:nvPr/>
            </p:nvSpPr>
            <p:spPr>
              <a:xfrm>
                <a:off x="383850" y="3885750"/>
                <a:ext cx="6985500" cy="25"/>
              </a:xfrm>
              <a:custGeom>
                <a:avLst/>
                <a:gdLst/>
                <a:ahLst/>
                <a:cxnLst/>
                <a:rect l="l" t="t" r="r" b="b"/>
                <a:pathLst>
                  <a:path w="279420" h="1" fill="none" extrusionOk="0">
                    <a:moveTo>
                      <a:pt x="279419" y="0"/>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3"/>
              <p:cNvSpPr/>
              <p:nvPr/>
            </p:nvSpPr>
            <p:spPr>
              <a:xfrm>
                <a:off x="373875" y="4086500"/>
                <a:ext cx="6995475" cy="25"/>
              </a:xfrm>
              <a:custGeom>
                <a:avLst/>
                <a:gdLst/>
                <a:ahLst/>
                <a:cxnLst/>
                <a:rect l="l" t="t" r="r" b="b"/>
                <a:pathLst>
                  <a:path w="279819" h="1" fill="none" extrusionOk="0">
                    <a:moveTo>
                      <a:pt x="279818" y="1"/>
                    </a:moveTo>
                    <a:lnTo>
                      <a:pt x="1"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3"/>
              <p:cNvSpPr/>
              <p:nvPr/>
            </p:nvSpPr>
            <p:spPr>
              <a:xfrm>
                <a:off x="335925" y="4287275"/>
                <a:ext cx="7033425" cy="0"/>
              </a:xfrm>
              <a:custGeom>
                <a:avLst/>
                <a:gdLst/>
                <a:ahLst/>
                <a:cxnLst/>
                <a:rect l="l" t="t" r="r" b="b"/>
                <a:pathLst>
                  <a:path w="281337" fill="none" extrusionOk="0">
                    <a:moveTo>
                      <a:pt x="281336" y="0"/>
                    </a:moveTo>
                    <a:lnTo>
                      <a:pt x="0"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3"/>
              <p:cNvSpPr/>
              <p:nvPr/>
            </p:nvSpPr>
            <p:spPr>
              <a:xfrm>
                <a:off x="389650" y="4487700"/>
                <a:ext cx="6979700" cy="25"/>
              </a:xfrm>
              <a:custGeom>
                <a:avLst/>
                <a:gdLst/>
                <a:ahLst/>
                <a:cxnLst/>
                <a:rect l="l" t="t" r="r" b="b"/>
                <a:pathLst>
                  <a:path w="279188" h="1" fill="none" extrusionOk="0">
                    <a:moveTo>
                      <a:pt x="279187"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3"/>
              <p:cNvSpPr/>
              <p:nvPr/>
            </p:nvSpPr>
            <p:spPr>
              <a:xfrm>
                <a:off x="238125" y="4688450"/>
                <a:ext cx="7131225" cy="25"/>
              </a:xfrm>
              <a:custGeom>
                <a:avLst/>
                <a:gdLst/>
                <a:ahLst/>
                <a:cxnLst/>
                <a:rect l="l" t="t" r="r" b="b"/>
                <a:pathLst>
                  <a:path w="285249" h="1" fill="none" extrusionOk="0">
                    <a:moveTo>
                      <a:pt x="285248" y="1"/>
                    </a:moveTo>
                    <a:lnTo>
                      <a:pt x="0" y="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3"/>
              <p:cNvSpPr/>
              <p:nvPr/>
            </p:nvSpPr>
            <p:spPr>
              <a:xfrm>
                <a:off x="4994925" y="874025"/>
                <a:ext cx="25" cy="3958275"/>
              </a:xfrm>
              <a:custGeom>
                <a:avLst/>
                <a:gdLst/>
                <a:ahLst/>
                <a:cxnLst/>
                <a:rect l="l" t="t" r="r" b="b"/>
                <a:pathLst>
                  <a:path w="1" h="158331" fill="none" extrusionOk="0">
                    <a:moveTo>
                      <a:pt x="1" y="158331"/>
                    </a:moveTo>
                    <a:lnTo>
                      <a:pt x="1" y="0"/>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3"/>
              <p:cNvSpPr/>
              <p:nvPr/>
            </p:nvSpPr>
            <p:spPr>
              <a:xfrm>
                <a:off x="51780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3"/>
              <p:cNvSpPr/>
              <p:nvPr/>
            </p:nvSpPr>
            <p:spPr>
              <a:xfrm>
                <a:off x="53610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3"/>
              <p:cNvSpPr/>
              <p:nvPr/>
            </p:nvSpPr>
            <p:spPr>
              <a:xfrm>
                <a:off x="554412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3"/>
              <p:cNvSpPr/>
              <p:nvPr/>
            </p:nvSpPr>
            <p:spPr>
              <a:xfrm>
                <a:off x="57272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3"/>
              <p:cNvSpPr/>
              <p:nvPr/>
            </p:nvSpPr>
            <p:spPr>
              <a:xfrm>
                <a:off x="59102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3"/>
              <p:cNvSpPr/>
              <p:nvPr/>
            </p:nvSpPr>
            <p:spPr>
              <a:xfrm>
                <a:off x="60933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3"/>
              <p:cNvSpPr/>
              <p:nvPr/>
            </p:nvSpPr>
            <p:spPr>
              <a:xfrm>
                <a:off x="627640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3"/>
              <p:cNvSpPr/>
              <p:nvPr/>
            </p:nvSpPr>
            <p:spPr>
              <a:xfrm>
                <a:off x="64594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3"/>
              <p:cNvSpPr/>
              <p:nvPr/>
            </p:nvSpPr>
            <p:spPr>
              <a:xfrm>
                <a:off x="66425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3"/>
              <p:cNvSpPr/>
              <p:nvPr/>
            </p:nvSpPr>
            <p:spPr>
              <a:xfrm>
                <a:off x="68255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3"/>
              <p:cNvSpPr/>
              <p:nvPr/>
            </p:nvSpPr>
            <p:spPr>
              <a:xfrm>
                <a:off x="70086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3"/>
              <p:cNvSpPr/>
              <p:nvPr/>
            </p:nvSpPr>
            <p:spPr>
              <a:xfrm>
                <a:off x="71917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3"/>
              <p:cNvSpPr/>
              <p:nvPr/>
            </p:nvSpPr>
            <p:spPr>
              <a:xfrm>
                <a:off x="27958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3"/>
              <p:cNvSpPr/>
              <p:nvPr/>
            </p:nvSpPr>
            <p:spPr>
              <a:xfrm>
                <a:off x="297895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3"/>
              <p:cNvSpPr/>
              <p:nvPr/>
            </p:nvSpPr>
            <p:spPr>
              <a:xfrm>
                <a:off x="31620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3"/>
              <p:cNvSpPr/>
              <p:nvPr/>
            </p:nvSpPr>
            <p:spPr>
              <a:xfrm>
                <a:off x="33450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3"/>
              <p:cNvSpPr/>
              <p:nvPr/>
            </p:nvSpPr>
            <p:spPr>
              <a:xfrm>
                <a:off x="35281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3"/>
              <p:cNvSpPr/>
              <p:nvPr/>
            </p:nvSpPr>
            <p:spPr>
              <a:xfrm>
                <a:off x="37112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3"/>
              <p:cNvSpPr/>
              <p:nvPr/>
            </p:nvSpPr>
            <p:spPr>
              <a:xfrm>
                <a:off x="38942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3"/>
              <p:cNvSpPr/>
              <p:nvPr/>
            </p:nvSpPr>
            <p:spPr>
              <a:xfrm>
                <a:off x="40773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3"/>
              <p:cNvSpPr/>
              <p:nvPr/>
            </p:nvSpPr>
            <p:spPr>
              <a:xfrm>
                <a:off x="4260425"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3"/>
              <p:cNvSpPr/>
              <p:nvPr/>
            </p:nvSpPr>
            <p:spPr>
              <a:xfrm>
                <a:off x="4443475"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3"/>
              <p:cNvSpPr/>
              <p:nvPr/>
            </p:nvSpPr>
            <p:spPr>
              <a:xfrm>
                <a:off x="4626550" y="874025"/>
                <a:ext cx="25" cy="3958275"/>
              </a:xfrm>
              <a:custGeom>
                <a:avLst/>
                <a:gdLst/>
                <a:ahLst/>
                <a:cxnLst/>
                <a:rect l="l" t="t" r="r" b="b"/>
                <a:pathLst>
                  <a:path w="1" h="158331" fill="none" extrusionOk="0">
                    <a:moveTo>
                      <a:pt x="0" y="0"/>
                    </a:moveTo>
                    <a:lnTo>
                      <a:pt x="0"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3"/>
              <p:cNvSpPr/>
              <p:nvPr/>
            </p:nvSpPr>
            <p:spPr>
              <a:xfrm>
                <a:off x="4809600" y="874025"/>
                <a:ext cx="25" cy="3958275"/>
              </a:xfrm>
              <a:custGeom>
                <a:avLst/>
                <a:gdLst/>
                <a:ahLst/>
                <a:cxnLst/>
                <a:rect l="l" t="t" r="r" b="b"/>
                <a:pathLst>
                  <a:path w="1" h="158331" fill="none" extrusionOk="0">
                    <a:moveTo>
                      <a:pt x="1" y="0"/>
                    </a:moveTo>
                    <a:lnTo>
                      <a:pt x="1" y="158331"/>
                    </a:lnTo>
                  </a:path>
                </a:pathLst>
              </a:custGeom>
              <a:noFill/>
              <a:ln w="1925" cap="flat" cmpd="sng">
                <a:solidFill>
                  <a:srgbClr val="FFBD4A"/>
                </a:solidFill>
                <a:prstDash val="solid"/>
                <a:miter lim="128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80" name="Google Shape;1980;p23"/>
          <p:cNvGrpSpPr/>
          <p:nvPr/>
        </p:nvGrpSpPr>
        <p:grpSpPr>
          <a:xfrm>
            <a:off x="-59509" y="784790"/>
            <a:ext cx="328396" cy="3862147"/>
            <a:chOff x="-135709" y="784790"/>
            <a:chExt cx="328396" cy="3862147"/>
          </a:xfrm>
        </p:grpSpPr>
        <p:sp>
          <p:nvSpPr>
            <p:cNvPr id="1981" name="Google Shape;1981;p23"/>
            <p:cNvSpPr/>
            <p:nvPr/>
          </p:nvSpPr>
          <p:spPr>
            <a:xfrm>
              <a:off x="-135709" y="784790"/>
              <a:ext cx="328396" cy="180476"/>
            </a:xfrm>
            <a:custGeom>
              <a:avLst/>
              <a:gdLst/>
              <a:ahLst/>
              <a:cxnLst/>
              <a:rect l="l" t="t" r="r" b="b"/>
              <a:pathLst>
                <a:path w="10228" h="5621" extrusionOk="0">
                  <a:moveTo>
                    <a:pt x="0" y="1"/>
                  </a:moveTo>
                  <a:lnTo>
                    <a:pt x="0" y="5620"/>
                  </a:lnTo>
                  <a:lnTo>
                    <a:pt x="7418" y="5620"/>
                  </a:lnTo>
                  <a:cubicBezTo>
                    <a:pt x="8966" y="5620"/>
                    <a:pt x="10216" y="4370"/>
                    <a:pt x="10228" y="2822"/>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3"/>
            <p:cNvSpPr/>
            <p:nvPr/>
          </p:nvSpPr>
          <p:spPr>
            <a:xfrm>
              <a:off x="-135709" y="1193832"/>
              <a:ext cx="328396" cy="180444"/>
            </a:xfrm>
            <a:custGeom>
              <a:avLst/>
              <a:gdLst/>
              <a:ahLst/>
              <a:cxnLst/>
              <a:rect l="l" t="t" r="r" b="b"/>
              <a:pathLst>
                <a:path w="10228" h="5620" extrusionOk="0">
                  <a:moveTo>
                    <a:pt x="0" y="0"/>
                  </a:moveTo>
                  <a:lnTo>
                    <a:pt x="0" y="5620"/>
                  </a:lnTo>
                  <a:lnTo>
                    <a:pt x="7418" y="5620"/>
                  </a:lnTo>
                  <a:cubicBezTo>
                    <a:pt x="8966" y="5620"/>
                    <a:pt x="10216" y="4370"/>
                    <a:pt x="10228" y="2822"/>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3"/>
            <p:cNvSpPr/>
            <p:nvPr/>
          </p:nvSpPr>
          <p:spPr>
            <a:xfrm>
              <a:off x="-135709" y="1602843"/>
              <a:ext cx="328396" cy="180476"/>
            </a:xfrm>
            <a:custGeom>
              <a:avLst/>
              <a:gdLst/>
              <a:ahLst/>
              <a:cxnLst/>
              <a:rect l="l" t="t" r="r" b="b"/>
              <a:pathLst>
                <a:path w="10228" h="5621" extrusionOk="0">
                  <a:moveTo>
                    <a:pt x="0" y="1"/>
                  </a:moveTo>
                  <a:lnTo>
                    <a:pt x="0" y="5621"/>
                  </a:lnTo>
                  <a:lnTo>
                    <a:pt x="7418" y="5621"/>
                  </a:lnTo>
                  <a:cubicBezTo>
                    <a:pt x="8966" y="5621"/>
                    <a:pt x="10216" y="4370"/>
                    <a:pt x="10228" y="2823"/>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3"/>
            <p:cNvSpPr/>
            <p:nvPr/>
          </p:nvSpPr>
          <p:spPr>
            <a:xfrm>
              <a:off x="-135709" y="2011885"/>
              <a:ext cx="328396" cy="180476"/>
            </a:xfrm>
            <a:custGeom>
              <a:avLst/>
              <a:gdLst/>
              <a:ahLst/>
              <a:cxnLst/>
              <a:rect l="l" t="t" r="r" b="b"/>
              <a:pathLst>
                <a:path w="10228" h="5621" extrusionOk="0">
                  <a:moveTo>
                    <a:pt x="0" y="0"/>
                  </a:moveTo>
                  <a:lnTo>
                    <a:pt x="0" y="5620"/>
                  </a:lnTo>
                  <a:lnTo>
                    <a:pt x="7418" y="5620"/>
                  </a:lnTo>
                  <a:cubicBezTo>
                    <a:pt x="8966" y="5620"/>
                    <a:pt x="10216" y="4370"/>
                    <a:pt x="10228" y="2822"/>
                  </a:cubicBezTo>
                  <a:cubicBezTo>
                    <a:pt x="10228" y="1251"/>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3"/>
            <p:cNvSpPr/>
            <p:nvPr/>
          </p:nvSpPr>
          <p:spPr>
            <a:xfrm>
              <a:off x="-135709" y="2421666"/>
              <a:ext cx="328396" cy="180091"/>
            </a:xfrm>
            <a:custGeom>
              <a:avLst/>
              <a:gdLst/>
              <a:ahLst/>
              <a:cxnLst/>
              <a:rect l="l" t="t" r="r" b="b"/>
              <a:pathLst>
                <a:path w="10228" h="5609" extrusionOk="0">
                  <a:moveTo>
                    <a:pt x="0" y="1"/>
                  </a:moveTo>
                  <a:lnTo>
                    <a:pt x="0" y="5609"/>
                  </a:lnTo>
                  <a:lnTo>
                    <a:pt x="7418" y="5609"/>
                  </a:lnTo>
                  <a:cubicBezTo>
                    <a:pt x="8966" y="5609"/>
                    <a:pt x="10216" y="4347"/>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3"/>
            <p:cNvSpPr/>
            <p:nvPr/>
          </p:nvSpPr>
          <p:spPr>
            <a:xfrm>
              <a:off x="-135709" y="2830709"/>
              <a:ext cx="328396" cy="180091"/>
            </a:xfrm>
            <a:custGeom>
              <a:avLst/>
              <a:gdLst/>
              <a:ahLst/>
              <a:cxnLst/>
              <a:rect l="l" t="t" r="r" b="b"/>
              <a:pathLst>
                <a:path w="10228" h="5609" extrusionOk="0">
                  <a:moveTo>
                    <a:pt x="0" y="1"/>
                  </a:moveTo>
                  <a:lnTo>
                    <a:pt x="0" y="5608"/>
                  </a:lnTo>
                  <a:lnTo>
                    <a:pt x="7418" y="5608"/>
                  </a:lnTo>
                  <a:cubicBezTo>
                    <a:pt x="8966" y="5608"/>
                    <a:pt x="10216" y="4346"/>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3"/>
            <p:cNvSpPr/>
            <p:nvPr/>
          </p:nvSpPr>
          <p:spPr>
            <a:xfrm>
              <a:off x="-135709" y="3239751"/>
              <a:ext cx="328396" cy="180091"/>
            </a:xfrm>
            <a:custGeom>
              <a:avLst/>
              <a:gdLst/>
              <a:ahLst/>
              <a:cxnLst/>
              <a:rect l="l" t="t" r="r" b="b"/>
              <a:pathLst>
                <a:path w="10228" h="5609" extrusionOk="0">
                  <a:moveTo>
                    <a:pt x="0" y="0"/>
                  </a:moveTo>
                  <a:lnTo>
                    <a:pt x="0" y="5608"/>
                  </a:lnTo>
                  <a:lnTo>
                    <a:pt x="7418" y="5608"/>
                  </a:lnTo>
                  <a:cubicBezTo>
                    <a:pt x="8966" y="5608"/>
                    <a:pt x="10216" y="4346"/>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3"/>
            <p:cNvSpPr/>
            <p:nvPr/>
          </p:nvSpPr>
          <p:spPr>
            <a:xfrm>
              <a:off x="-135709" y="3648761"/>
              <a:ext cx="328396" cy="180091"/>
            </a:xfrm>
            <a:custGeom>
              <a:avLst/>
              <a:gdLst/>
              <a:ahLst/>
              <a:cxnLst/>
              <a:rect l="l" t="t" r="r" b="b"/>
              <a:pathLst>
                <a:path w="10228" h="5609" extrusionOk="0">
                  <a:moveTo>
                    <a:pt x="0" y="1"/>
                  </a:moveTo>
                  <a:lnTo>
                    <a:pt x="0" y="5609"/>
                  </a:lnTo>
                  <a:lnTo>
                    <a:pt x="7418" y="5609"/>
                  </a:lnTo>
                  <a:cubicBezTo>
                    <a:pt x="8966" y="5609"/>
                    <a:pt x="10216" y="4359"/>
                    <a:pt x="10228" y="2811"/>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3"/>
            <p:cNvSpPr/>
            <p:nvPr/>
          </p:nvSpPr>
          <p:spPr>
            <a:xfrm>
              <a:off x="-135709" y="4057804"/>
              <a:ext cx="328396" cy="180091"/>
            </a:xfrm>
            <a:custGeom>
              <a:avLst/>
              <a:gdLst/>
              <a:ahLst/>
              <a:cxnLst/>
              <a:rect l="l" t="t" r="r" b="b"/>
              <a:pathLst>
                <a:path w="10228" h="5609" extrusionOk="0">
                  <a:moveTo>
                    <a:pt x="0" y="1"/>
                  </a:moveTo>
                  <a:lnTo>
                    <a:pt x="0" y="5608"/>
                  </a:lnTo>
                  <a:lnTo>
                    <a:pt x="7418" y="5608"/>
                  </a:lnTo>
                  <a:cubicBezTo>
                    <a:pt x="8966" y="5608"/>
                    <a:pt x="10216" y="4358"/>
                    <a:pt x="10228" y="2810"/>
                  </a:cubicBezTo>
                  <a:cubicBezTo>
                    <a:pt x="10228" y="1251"/>
                    <a:pt x="8966" y="1"/>
                    <a:pt x="7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3"/>
            <p:cNvSpPr/>
            <p:nvPr/>
          </p:nvSpPr>
          <p:spPr>
            <a:xfrm>
              <a:off x="-135709" y="4466846"/>
              <a:ext cx="328396" cy="180091"/>
            </a:xfrm>
            <a:custGeom>
              <a:avLst/>
              <a:gdLst/>
              <a:ahLst/>
              <a:cxnLst/>
              <a:rect l="l" t="t" r="r" b="b"/>
              <a:pathLst>
                <a:path w="10228" h="5609" extrusionOk="0">
                  <a:moveTo>
                    <a:pt x="0" y="0"/>
                  </a:moveTo>
                  <a:lnTo>
                    <a:pt x="0" y="5608"/>
                  </a:lnTo>
                  <a:lnTo>
                    <a:pt x="7418" y="5608"/>
                  </a:lnTo>
                  <a:cubicBezTo>
                    <a:pt x="8966" y="5608"/>
                    <a:pt x="10216" y="4358"/>
                    <a:pt x="10228" y="2810"/>
                  </a:cubicBezTo>
                  <a:cubicBezTo>
                    <a:pt x="10228" y="1250"/>
                    <a:pt x="8966" y="0"/>
                    <a:pt x="7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1" name="Google Shape;1991;p23"/>
          <p:cNvSpPr txBox="1">
            <a:spLocks noGrp="1"/>
          </p:cNvSpPr>
          <p:nvPr>
            <p:ph type="title"/>
          </p:nvPr>
        </p:nvSpPr>
        <p:spPr>
          <a:xfrm>
            <a:off x="758500" y="445025"/>
            <a:ext cx="7309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992" name="Google Shape;1992;p23"/>
          <p:cNvGrpSpPr/>
          <p:nvPr/>
        </p:nvGrpSpPr>
        <p:grpSpPr>
          <a:xfrm rot="10800000">
            <a:off x="684682" y="4474190"/>
            <a:ext cx="913818" cy="258606"/>
            <a:chOff x="6405294" y="1161348"/>
            <a:chExt cx="913818" cy="258606"/>
          </a:xfrm>
        </p:grpSpPr>
        <p:sp>
          <p:nvSpPr>
            <p:cNvPr id="1993" name="Google Shape;1993;p23"/>
            <p:cNvSpPr/>
            <p:nvPr/>
          </p:nvSpPr>
          <p:spPr>
            <a:xfrm rot="2532213">
              <a:off x="6774550" y="1199318"/>
              <a:ext cx="174459" cy="182484"/>
            </a:xfrm>
            <a:custGeom>
              <a:avLst/>
              <a:gdLst/>
              <a:ahLst/>
              <a:cxnLst/>
              <a:rect l="l" t="t" r="r" b="b"/>
              <a:pathLst>
                <a:path w="6978" h="7299" extrusionOk="0">
                  <a:moveTo>
                    <a:pt x="405" y="0"/>
                  </a:moveTo>
                  <a:lnTo>
                    <a:pt x="0" y="6894"/>
                  </a:lnTo>
                  <a:lnTo>
                    <a:pt x="6894" y="7299"/>
                  </a:lnTo>
                  <a:lnTo>
                    <a:pt x="6977" y="5715"/>
                  </a:lnTo>
                  <a:lnTo>
                    <a:pt x="1667" y="5418"/>
                  </a:lnTo>
                  <a:lnTo>
                    <a:pt x="1977" y="96"/>
                  </a:lnTo>
                  <a:lnTo>
                    <a:pt x="4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3"/>
            <p:cNvSpPr/>
            <p:nvPr/>
          </p:nvSpPr>
          <p:spPr>
            <a:xfrm rot="2532213">
              <a:off x="6939314" y="1201203"/>
              <a:ext cx="174459" cy="182209"/>
            </a:xfrm>
            <a:custGeom>
              <a:avLst/>
              <a:gdLst/>
              <a:ahLst/>
              <a:cxnLst/>
              <a:rect l="l" t="t" r="r" b="b"/>
              <a:pathLst>
                <a:path w="6978" h="7288" extrusionOk="0">
                  <a:moveTo>
                    <a:pt x="381" y="1"/>
                  </a:moveTo>
                  <a:lnTo>
                    <a:pt x="0" y="6882"/>
                  </a:lnTo>
                  <a:lnTo>
                    <a:pt x="6894" y="7287"/>
                  </a:lnTo>
                  <a:lnTo>
                    <a:pt x="6978" y="5716"/>
                  </a:lnTo>
                  <a:lnTo>
                    <a:pt x="1655" y="5418"/>
                  </a:lnTo>
                  <a:lnTo>
                    <a:pt x="1965" y="84"/>
                  </a:lnTo>
                  <a:lnTo>
                    <a:pt x="3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3"/>
            <p:cNvSpPr/>
            <p:nvPr/>
          </p:nvSpPr>
          <p:spPr>
            <a:xfrm rot="2532213">
              <a:off x="7105704" y="1202403"/>
              <a:ext cx="174759" cy="182509"/>
            </a:xfrm>
            <a:custGeom>
              <a:avLst/>
              <a:gdLst/>
              <a:ahLst/>
              <a:cxnLst/>
              <a:rect l="l" t="t" r="r" b="b"/>
              <a:pathLst>
                <a:path w="6990" h="7300" extrusionOk="0">
                  <a:moveTo>
                    <a:pt x="405" y="1"/>
                  </a:moveTo>
                  <a:lnTo>
                    <a:pt x="0" y="6894"/>
                  </a:lnTo>
                  <a:lnTo>
                    <a:pt x="6894" y="7299"/>
                  </a:lnTo>
                  <a:lnTo>
                    <a:pt x="6989" y="5728"/>
                  </a:lnTo>
                  <a:lnTo>
                    <a:pt x="1655" y="5418"/>
                  </a:lnTo>
                  <a:lnTo>
                    <a:pt x="1965" y="96"/>
                  </a:lnTo>
                  <a:lnTo>
                    <a:pt x="4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3"/>
            <p:cNvSpPr/>
            <p:nvPr/>
          </p:nvSpPr>
          <p:spPr>
            <a:xfrm rot="2532213">
              <a:off x="6443882" y="1196328"/>
              <a:ext cx="174459" cy="182209"/>
            </a:xfrm>
            <a:custGeom>
              <a:avLst/>
              <a:gdLst/>
              <a:ahLst/>
              <a:cxnLst/>
              <a:rect l="l" t="t" r="r" b="b"/>
              <a:pathLst>
                <a:path w="6978" h="7288" extrusionOk="0">
                  <a:moveTo>
                    <a:pt x="405" y="1"/>
                  </a:moveTo>
                  <a:lnTo>
                    <a:pt x="0" y="6895"/>
                  </a:lnTo>
                  <a:lnTo>
                    <a:pt x="6894" y="7288"/>
                  </a:lnTo>
                  <a:lnTo>
                    <a:pt x="6977" y="5728"/>
                  </a:lnTo>
                  <a:lnTo>
                    <a:pt x="1655" y="5418"/>
                  </a:lnTo>
                  <a:lnTo>
                    <a:pt x="1965" y="84"/>
                  </a:lnTo>
                  <a:lnTo>
                    <a:pt x="4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3"/>
            <p:cNvSpPr/>
            <p:nvPr/>
          </p:nvSpPr>
          <p:spPr>
            <a:xfrm rot="2532213">
              <a:off x="6608423" y="1197736"/>
              <a:ext cx="174459" cy="182484"/>
            </a:xfrm>
            <a:custGeom>
              <a:avLst/>
              <a:gdLst/>
              <a:ahLst/>
              <a:cxnLst/>
              <a:rect l="l" t="t" r="r" b="b"/>
              <a:pathLst>
                <a:path w="6978" h="7299" extrusionOk="0">
                  <a:moveTo>
                    <a:pt x="393" y="0"/>
                  </a:moveTo>
                  <a:lnTo>
                    <a:pt x="0" y="6894"/>
                  </a:lnTo>
                  <a:lnTo>
                    <a:pt x="6882" y="7299"/>
                  </a:lnTo>
                  <a:lnTo>
                    <a:pt x="6977" y="5739"/>
                  </a:lnTo>
                  <a:lnTo>
                    <a:pt x="1643" y="5418"/>
                  </a:lnTo>
                  <a:lnTo>
                    <a:pt x="1965" y="96"/>
                  </a:lnTo>
                  <a:lnTo>
                    <a:pt x="3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23"/>
          <p:cNvGrpSpPr/>
          <p:nvPr/>
        </p:nvGrpSpPr>
        <p:grpSpPr>
          <a:xfrm rot="5400000">
            <a:off x="1145842" y="830943"/>
            <a:ext cx="228248" cy="872114"/>
            <a:chOff x="6535363" y="3556934"/>
            <a:chExt cx="228248" cy="872114"/>
          </a:xfrm>
        </p:grpSpPr>
        <p:sp>
          <p:nvSpPr>
            <p:cNvPr id="1999" name="Google Shape;1999;p23"/>
            <p:cNvSpPr/>
            <p:nvPr/>
          </p:nvSpPr>
          <p:spPr>
            <a:xfrm>
              <a:off x="6703570" y="3556934"/>
              <a:ext cx="60041" cy="57890"/>
            </a:xfrm>
            <a:custGeom>
              <a:avLst/>
              <a:gdLst/>
              <a:ahLst/>
              <a:cxnLst/>
              <a:rect l="l" t="t" r="r" b="b"/>
              <a:pathLst>
                <a:path w="1870" h="1803" extrusionOk="0">
                  <a:moveTo>
                    <a:pt x="923" y="1"/>
                  </a:moveTo>
                  <a:cubicBezTo>
                    <a:pt x="462" y="1"/>
                    <a:pt x="59" y="360"/>
                    <a:pt x="36" y="849"/>
                  </a:cubicBezTo>
                  <a:cubicBezTo>
                    <a:pt x="0" y="1337"/>
                    <a:pt x="381" y="1765"/>
                    <a:pt x="881" y="1801"/>
                  </a:cubicBezTo>
                  <a:cubicBezTo>
                    <a:pt x="896" y="1802"/>
                    <a:pt x="911" y="1802"/>
                    <a:pt x="927" y="1802"/>
                  </a:cubicBezTo>
                  <a:cubicBezTo>
                    <a:pt x="1418" y="1802"/>
                    <a:pt x="1811" y="1429"/>
                    <a:pt x="1834" y="944"/>
                  </a:cubicBezTo>
                  <a:cubicBezTo>
                    <a:pt x="1869" y="456"/>
                    <a:pt x="1488" y="27"/>
                    <a:pt x="988" y="3"/>
                  </a:cubicBezTo>
                  <a:cubicBezTo>
                    <a:pt x="966" y="2"/>
                    <a:pt x="945" y="1"/>
                    <a:pt x="9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3"/>
            <p:cNvSpPr/>
            <p:nvPr/>
          </p:nvSpPr>
          <p:spPr>
            <a:xfrm>
              <a:off x="6703570" y="3760362"/>
              <a:ext cx="60041" cy="57858"/>
            </a:xfrm>
            <a:custGeom>
              <a:avLst/>
              <a:gdLst/>
              <a:ahLst/>
              <a:cxnLst/>
              <a:rect l="l" t="t" r="r" b="b"/>
              <a:pathLst>
                <a:path w="1870" h="1802" extrusionOk="0">
                  <a:moveTo>
                    <a:pt x="944" y="0"/>
                  </a:moveTo>
                  <a:cubicBezTo>
                    <a:pt x="474" y="0"/>
                    <a:pt x="59" y="362"/>
                    <a:pt x="36" y="847"/>
                  </a:cubicBezTo>
                  <a:cubicBezTo>
                    <a:pt x="0" y="1347"/>
                    <a:pt x="381" y="1775"/>
                    <a:pt x="881" y="1799"/>
                  </a:cubicBezTo>
                  <a:cubicBezTo>
                    <a:pt x="903" y="1801"/>
                    <a:pt x="924" y="1801"/>
                    <a:pt x="946" y="1801"/>
                  </a:cubicBezTo>
                  <a:cubicBezTo>
                    <a:pt x="1428" y="1801"/>
                    <a:pt x="1811" y="1421"/>
                    <a:pt x="1834" y="954"/>
                  </a:cubicBezTo>
                  <a:cubicBezTo>
                    <a:pt x="1869" y="466"/>
                    <a:pt x="1488" y="37"/>
                    <a:pt x="988" y="1"/>
                  </a:cubicBezTo>
                  <a:cubicBezTo>
                    <a:pt x="973" y="1"/>
                    <a:pt x="958" y="0"/>
                    <a:pt x="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3"/>
            <p:cNvSpPr/>
            <p:nvPr/>
          </p:nvSpPr>
          <p:spPr>
            <a:xfrm>
              <a:off x="6703570" y="3964079"/>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2" y="1801"/>
                    <a:pt x="927" y="1801"/>
                  </a:cubicBezTo>
                  <a:cubicBezTo>
                    <a:pt x="1418" y="1801"/>
                    <a:pt x="1811" y="1429"/>
                    <a:pt x="1834" y="955"/>
                  </a:cubicBezTo>
                  <a:cubicBezTo>
                    <a:pt x="1869" y="455"/>
                    <a:pt x="1488" y="26"/>
                    <a:pt x="988" y="2"/>
                  </a:cubicBezTo>
                  <a:cubicBezTo>
                    <a:pt x="966" y="1"/>
                    <a:pt x="945"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3"/>
            <p:cNvSpPr/>
            <p:nvPr/>
          </p:nvSpPr>
          <p:spPr>
            <a:xfrm>
              <a:off x="6703570" y="4167474"/>
              <a:ext cx="60041" cy="57858"/>
            </a:xfrm>
            <a:custGeom>
              <a:avLst/>
              <a:gdLst/>
              <a:ahLst/>
              <a:cxnLst/>
              <a:rect l="l" t="t" r="r" b="b"/>
              <a:pathLst>
                <a:path w="1870" h="1802" extrusionOk="0">
                  <a:moveTo>
                    <a:pt x="944" y="0"/>
                  </a:moveTo>
                  <a:cubicBezTo>
                    <a:pt x="474" y="0"/>
                    <a:pt x="59" y="362"/>
                    <a:pt x="36" y="847"/>
                  </a:cubicBezTo>
                  <a:cubicBezTo>
                    <a:pt x="0" y="1347"/>
                    <a:pt x="381" y="1776"/>
                    <a:pt x="881" y="1799"/>
                  </a:cubicBezTo>
                  <a:cubicBezTo>
                    <a:pt x="903" y="1801"/>
                    <a:pt x="924" y="1802"/>
                    <a:pt x="946" y="1802"/>
                  </a:cubicBezTo>
                  <a:cubicBezTo>
                    <a:pt x="1428" y="1802"/>
                    <a:pt x="1811" y="1421"/>
                    <a:pt x="1834" y="954"/>
                  </a:cubicBezTo>
                  <a:cubicBezTo>
                    <a:pt x="1869" y="466"/>
                    <a:pt x="1488" y="37"/>
                    <a:pt x="988" y="2"/>
                  </a:cubicBezTo>
                  <a:cubicBezTo>
                    <a:pt x="973" y="1"/>
                    <a:pt x="958" y="0"/>
                    <a:pt x="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3"/>
            <p:cNvSpPr/>
            <p:nvPr/>
          </p:nvSpPr>
          <p:spPr>
            <a:xfrm>
              <a:off x="6703570" y="4371191"/>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2" y="1801"/>
                    <a:pt x="927" y="1801"/>
                  </a:cubicBezTo>
                  <a:cubicBezTo>
                    <a:pt x="1418" y="1801"/>
                    <a:pt x="1811" y="1429"/>
                    <a:pt x="1834" y="955"/>
                  </a:cubicBezTo>
                  <a:cubicBezTo>
                    <a:pt x="1869" y="455"/>
                    <a:pt x="1488" y="26"/>
                    <a:pt x="988" y="3"/>
                  </a:cubicBezTo>
                  <a:cubicBezTo>
                    <a:pt x="966" y="1"/>
                    <a:pt x="945"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3"/>
            <p:cNvSpPr/>
            <p:nvPr/>
          </p:nvSpPr>
          <p:spPr>
            <a:xfrm>
              <a:off x="6535363" y="3556934"/>
              <a:ext cx="60041" cy="57890"/>
            </a:xfrm>
            <a:custGeom>
              <a:avLst/>
              <a:gdLst/>
              <a:ahLst/>
              <a:cxnLst/>
              <a:rect l="l" t="t" r="r" b="b"/>
              <a:pathLst>
                <a:path w="1870" h="1803" extrusionOk="0">
                  <a:moveTo>
                    <a:pt x="923" y="1"/>
                  </a:moveTo>
                  <a:cubicBezTo>
                    <a:pt x="462" y="1"/>
                    <a:pt x="59" y="360"/>
                    <a:pt x="36" y="849"/>
                  </a:cubicBezTo>
                  <a:cubicBezTo>
                    <a:pt x="0" y="1337"/>
                    <a:pt x="381" y="1765"/>
                    <a:pt x="881" y="1801"/>
                  </a:cubicBezTo>
                  <a:cubicBezTo>
                    <a:pt x="896" y="1802"/>
                    <a:pt x="910" y="1802"/>
                    <a:pt x="925" y="1802"/>
                  </a:cubicBezTo>
                  <a:cubicBezTo>
                    <a:pt x="1395" y="1802"/>
                    <a:pt x="1811" y="1429"/>
                    <a:pt x="1834" y="944"/>
                  </a:cubicBezTo>
                  <a:cubicBezTo>
                    <a:pt x="1870" y="456"/>
                    <a:pt x="1489" y="27"/>
                    <a:pt x="989" y="3"/>
                  </a:cubicBezTo>
                  <a:cubicBezTo>
                    <a:pt x="967" y="2"/>
                    <a:pt x="945" y="1"/>
                    <a:pt x="9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3"/>
            <p:cNvSpPr/>
            <p:nvPr/>
          </p:nvSpPr>
          <p:spPr>
            <a:xfrm>
              <a:off x="6535363" y="3760362"/>
              <a:ext cx="60041" cy="57858"/>
            </a:xfrm>
            <a:custGeom>
              <a:avLst/>
              <a:gdLst/>
              <a:ahLst/>
              <a:cxnLst/>
              <a:rect l="l" t="t" r="r" b="b"/>
              <a:pathLst>
                <a:path w="1870" h="1802" extrusionOk="0">
                  <a:moveTo>
                    <a:pt x="944" y="0"/>
                  </a:moveTo>
                  <a:cubicBezTo>
                    <a:pt x="474" y="0"/>
                    <a:pt x="59" y="362"/>
                    <a:pt x="36" y="847"/>
                  </a:cubicBezTo>
                  <a:cubicBezTo>
                    <a:pt x="0" y="1347"/>
                    <a:pt x="381" y="1775"/>
                    <a:pt x="881" y="1799"/>
                  </a:cubicBezTo>
                  <a:cubicBezTo>
                    <a:pt x="902" y="1801"/>
                    <a:pt x="923" y="1801"/>
                    <a:pt x="943" y="1801"/>
                  </a:cubicBezTo>
                  <a:cubicBezTo>
                    <a:pt x="1406" y="1801"/>
                    <a:pt x="1811" y="1421"/>
                    <a:pt x="1834" y="954"/>
                  </a:cubicBezTo>
                  <a:cubicBezTo>
                    <a:pt x="1870" y="466"/>
                    <a:pt x="1489" y="37"/>
                    <a:pt x="989" y="1"/>
                  </a:cubicBezTo>
                  <a:cubicBezTo>
                    <a:pt x="974" y="1"/>
                    <a:pt x="959" y="0"/>
                    <a:pt x="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3"/>
            <p:cNvSpPr/>
            <p:nvPr/>
          </p:nvSpPr>
          <p:spPr>
            <a:xfrm>
              <a:off x="6535363" y="3964079"/>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0" y="1801"/>
                    <a:pt x="925" y="1801"/>
                  </a:cubicBezTo>
                  <a:cubicBezTo>
                    <a:pt x="1395" y="1801"/>
                    <a:pt x="1811" y="1429"/>
                    <a:pt x="1834" y="955"/>
                  </a:cubicBezTo>
                  <a:cubicBezTo>
                    <a:pt x="1870" y="455"/>
                    <a:pt x="1489" y="26"/>
                    <a:pt x="989" y="2"/>
                  </a:cubicBezTo>
                  <a:cubicBezTo>
                    <a:pt x="967" y="1"/>
                    <a:pt x="945"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3"/>
            <p:cNvSpPr/>
            <p:nvPr/>
          </p:nvSpPr>
          <p:spPr>
            <a:xfrm>
              <a:off x="6535363" y="4167474"/>
              <a:ext cx="60041" cy="57858"/>
            </a:xfrm>
            <a:custGeom>
              <a:avLst/>
              <a:gdLst/>
              <a:ahLst/>
              <a:cxnLst/>
              <a:rect l="l" t="t" r="r" b="b"/>
              <a:pathLst>
                <a:path w="1870" h="1802" extrusionOk="0">
                  <a:moveTo>
                    <a:pt x="944" y="0"/>
                  </a:moveTo>
                  <a:cubicBezTo>
                    <a:pt x="474" y="0"/>
                    <a:pt x="59" y="362"/>
                    <a:pt x="36" y="847"/>
                  </a:cubicBezTo>
                  <a:cubicBezTo>
                    <a:pt x="0" y="1347"/>
                    <a:pt x="381" y="1776"/>
                    <a:pt x="881" y="1799"/>
                  </a:cubicBezTo>
                  <a:cubicBezTo>
                    <a:pt x="902" y="1801"/>
                    <a:pt x="923" y="1802"/>
                    <a:pt x="943" y="1802"/>
                  </a:cubicBezTo>
                  <a:cubicBezTo>
                    <a:pt x="1406" y="1802"/>
                    <a:pt x="1811" y="1421"/>
                    <a:pt x="1834" y="954"/>
                  </a:cubicBezTo>
                  <a:cubicBezTo>
                    <a:pt x="1870" y="466"/>
                    <a:pt x="1489" y="37"/>
                    <a:pt x="989" y="2"/>
                  </a:cubicBezTo>
                  <a:cubicBezTo>
                    <a:pt x="974" y="1"/>
                    <a:pt x="959" y="0"/>
                    <a:pt x="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3"/>
            <p:cNvSpPr/>
            <p:nvPr/>
          </p:nvSpPr>
          <p:spPr>
            <a:xfrm>
              <a:off x="6535363" y="4371191"/>
              <a:ext cx="60041" cy="57858"/>
            </a:xfrm>
            <a:custGeom>
              <a:avLst/>
              <a:gdLst/>
              <a:ahLst/>
              <a:cxnLst/>
              <a:rect l="l" t="t" r="r" b="b"/>
              <a:pathLst>
                <a:path w="1870" h="1802" extrusionOk="0">
                  <a:moveTo>
                    <a:pt x="923" y="0"/>
                  </a:moveTo>
                  <a:cubicBezTo>
                    <a:pt x="462" y="0"/>
                    <a:pt x="59" y="359"/>
                    <a:pt x="36" y="848"/>
                  </a:cubicBezTo>
                  <a:cubicBezTo>
                    <a:pt x="0" y="1336"/>
                    <a:pt x="381" y="1765"/>
                    <a:pt x="881" y="1800"/>
                  </a:cubicBezTo>
                  <a:cubicBezTo>
                    <a:pt x="896" y="1801"/>
                    <a:pt x="910" y="1801"/>
                    <a:pt x="925" y="1801"/>
                  </a:cubicBezTo>
                  <a:cubicBezTo>
                    <a:pt x="1395" y="1801"/>
                    <a:pt x="1811" y="1429"/>
                    <a:pt x="1834" y="955"/>
                  </a:cubicBezTo>
                  <a:cubicBezTo>
                    <a:pt x="1870" y="455"/>
                    <a:pt x="1489" y="26"/>
                    <a:pt x="989" y="3"/>
                  </a:cubicBezTo>
                  <a:cubicBezTo>
                    <a:pt x="967" y="1"/>
                    <a:pt x="945"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9" name="Google Shape;2009;p23"/>
          <p:cNvSpPr/>
          <p:nvPr/>
        </p:nvSpPr>
        <p:spPr>
          <a:xfrm>
            <a:off x="5486138" y="707950"/>
            <a:ext cx="2937868" cy="160216"/>
          </a:xfrm>
          <a:custGeom>
            <a:avLst/>
            <a:gdLst/>
            <a:ahLst/>
            <a:cxnLst/>
            <a:rect l="l" t="t" r="r" b="b"/>
            <a:pathLst>
              <a:path w="91501" h="4990" extrusionOk="0">
                <a:moveTo>
                  <a:pt x="1" y="1"/>
                </a:moveTo>
                <a:lnTo>
                  <a:pt x="1" y="4990"/>
                </a:lnTo>
                <a:lnTo>
                  <a:pt x="91501" y="4990"/>
                </a:lnTo>
                <a:lnTo>
                  <a:pt x="915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p:nvPr/>
        </p:nvSpPr>
        <p:spPr>
          <a:xfrm>
            <a:off x="8656199" y="452965"/>
            <a:ext cx="32" cy="32"/>
          </a:xfrm>
          <a:custGeom>
            <a:avLst/>
            <a:gdLst/>
            <a:ahLst/>
            <a:cxnLst/>
            <a:rect l="l" t="t" r="r" b="b"/>
            <a:pathLst>
              <a:path w="1" h="1" fill="none" extrusionOk="0">
                <a:moveTo>
                  <a:pt x="0" y="1"/>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8656199" y="691134"/>
            <a:ext cx="32" cy="32"/>
          </a:xfrm>
          <a:custGeom>
            <a:avLst/>
            <a:gdLst/>
            <a:ahLst/>
            <a:cxnLst/>
            <a:rect l="l" t="t" r="r" b="b"/>
            <a:pathLst>
              <a:path w="1" h="1" fill="none" extrusionOk="0">
                <a:moveTo>
                  <a:pt x="0" y="0"/>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8656199" y="929303"/>
            <a:ext cx="32" cy="32"/>
          </a:xfrm>
          <a:custGeom>
            <a:avLst/>
            <a:gdLst/>
            <a:ahLst/>
            <a:cxnLst/>
            <a:rect l="l" t="t" r="r" b="b"/>
            <a:pathLst>
              <a:path w="1" h="1" fill="none" extrusionOk="0">
                <a:moveTo>
                  <a:pt x="0" y="0"/>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8656199" y="1167441"/>
            <a:ext cx="32" cy="32"/>
          </a:xfrm>
          <a:custGeom>
            <a:avLst/>
            <a:gdLst/>
            <a:ahLst/>
            <a:cxnLst/>
            <a:rect l="l" t="t" r="r" b="b"/>
            <a:pathLst>
              <a:path w="1" h="1" fill="none" extrusionOk="0">
                <a:moveTo>
                  <a:pt x="0" y="1"/>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8656199" y="1405995"/>
            <a:ext cx="32" cy="32"/>
          </a:xfrm>
          <a:custGeom>
            <a:avLst/>
            <a:gdLst/>
            <a:ahLst/>
            <a:cxnLst/>
            <a:rect l="l" t="t" r="r" b="b"/>
            <a:pathLst>
              <a:path w="1" h="1" fill="none" extrusionOk="0">
                <a:moveTo>
                  <a:pt x="0" y="0"/>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8656199" y="1644518"/>
            <a:ext cx="32" cy="32"/>
          </a:xfrm>
          <a:custGeom>
            <a:avLst/>
            <a:gdLst/>
            <a:ahLst/>
            <a:cxnLst/>
            <a:rect l="l" t="t" r="r" b="b"/>
            <a:pathLst>
              <a:path w="1" h="1" fill="none" extrusionOk="0">
                <a:moveTo>
                  <a:pt x="0" y="1"/>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8656199" y="2121595"/>
            <a:ext cx="32" cy="32"/>
          </a:xfrm>
          <a:custGeom>
            <a:avLst/>
            <a:gdLst/>
            <a:ahLst/>
            <a:cxnLst/>
            <a:rect l="l" t="t" r="r" b="b"/>
            <a:pathLst>
              <a:path w="1" h="1" fill="none" extrusionOk="0">
                <a:moveTo>
                  <a:pt x="0" y="1"/>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8656199" y="2359764"/>
            <a:ext cx="32" cy="32"/>
          </a:xfrm>
          <a:custGeom>
            <a:avLst/>
            <a:gdLst/>
            <a:ahLst/>
            <a:cxnLst/>
            <a:rect l="l" t="t" r="r" b="b"/>
            <a:pathLst>
              <a:path w="1" h="1" fill="none" extrusionOk="0">
                <a:moveTo>
                  <a:pt x="0" y="0"/>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8656199" y="2598286"/>
            <a:ext cx="32" cy="32"/>
          </a:xfrm>
          <a:custGeom>
            <a:avLst/>
            <a:gdLst/>
            <a:ahLst/>
            <a:cxnLst/>
            <a:rect l="l" t="t" r="r" b="b"/>
            <a:pathLst>
              <a:path w="1" h="1" fill="none" extrusionOk="0">
                <a:moveTo>
                  <a:pt x="0" y="1"/>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8656199" y="2836841"/>
            <a:ext cx="32" cy="32"/>
          </a:xfrm>
          <a:custGeom>
            <a:avLst/>
            <a:gdLst/>
            <a:ahLst/>
            <a:cxnLst/>
            <a:rect l="l" t="t" r="r" b="b"/>
            <a:pathLst>
              <a:path w="1" h="1" fill="none" extrusionOk="0">
                <a:moveTo>
                  <a:pt x="0" y="0"/>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8656199" y="3075363"/>
            <a:ext cx="32" cy="32"/>
          </a:xfrm>
          <a:custGeom>
            <a:avLst/>
            <a:gdLst/>
            <a:ahLst/>
            <a:cxnLst/>
            <a:rect l="l" t="t" r="r" b="b"/>
            <a:pathLst>
              <a:path w="1" h="1" fill="none" extrusionOk="0">
                <a:moveTo>
                  <a:pt x="0" y="1"/>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8656199" y="3313533"/>
            <a:ext cx="32" cy="32"/>
          </a:xfrm>
          <a:custGeom>
            <a:avLst/>
            <a:gdLst/>
            <a:ahLst/>
            <a:cxnLst/>
            <a:rect l="l" t="t" r="r" b="b"/>
            <a:pathLst>
              <a:path w="1" h="1" fill="none" extrusionOk="0">
                <a:moveTo>
                  <a:pt x="0" y="0"/>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8656199" y="3560082"/>
            <a:ext cx="32" cy="32"/>
          </a:xfrm>
          <a:custGeom>
            <a:avLst/>
            <a:gdLst/>
            <a:ahLst/>
            <a:cxnLst/>
            <a:rect l="l" t="t" r="r" b="b"/>
            <a:pathLst>
              <a:path w="1" h="1" fill="none" extrusionOk="0">
                <a:moveTo>
                  <a:pt x="0" y="1"/>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8656199" y="3798637"/>
            <a:ext cx="32" cy="32"/>
          </a:xfrm>
          <a:custGeom>
            <a:avLst/>
            <a:gdLst/>
            <a:ahLst/>
            <a:cxnLst/>
            <a:rect l="l" t="t" r="r" b="b"/>
            <a:pathLst>
              <a:path w="1" h="1" fill="none" extrusionOk="0">
                <a:moveTo>
                  <a:pt x="0" y="0"/>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8656199" y="4037159"/>
            <a:ext cx="32" cy="32"/>
          </a:xfrm>
          <a:custGeom>
            <a:avLst/>
            <a:gdLst/>
            <a:ahLst/>
            <a:cxnLst/>
            <a:rect l="l" t="t" r="r" b="b"/>
            <a:pathLst>
              <a:path w="1" h="1" fill="none" extrusionOk="0">
                <a:moveTo>
                  <a:pt x="0" y="1"/>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8656199" y="4275714"/>
            <a:ext cx="32" cy="32"/>
          </a:xfrm>
          <a:custGeom>
            <a:avLst/>
            <a:gdLst/>
            <a:ahLst/>
            <a:cxnLst/>
            <a:rect l="l" t="t" r="r" b="b"/>
            <a:pathLst>
              <a:path w="1" h="1" fill="none" extrusionOk="0">
                <a:moveTo>
                  <a:pt x="0" y="0"/>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8656199" y="4513851"/>
            <a:ext cx="32" cy="32"/>
          </a:xfrm>
          <a:custGeom>
            <a:avLst/>
            <a:gdLst/>
            <a:ahLst/>
            <a:cxnLst/>
            <a:rect l="l" t="t" r="r" b="b"/>
            <a:pathLst>
              <a:path w="1" h="1" fill="none" extrusionOk="0">
                <a:moveTo>
                  <a:pt x="0" y="1"/>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8656199" y="4752405"/>
            <a:ext cx="32" cy="32"/>
          </a:xfrm>
          <a:custGeom>
            <a:avLst/>
            <a:gdLst/>
            <a:ahLst/>
            <a:cxnLst/>
            <a:rect l="l" t="t" r="r" b="b"/>
            <a:pathLst>
              <a:path w="1" h="1" fill="none" extrusionOk="0">
                <a:moveTo>
                  <a:pt x="0" y="0"/>
                </a:moveTo>
                <a:close/>
              </a:path>
            </a:pathLst>
          </a:custGeom>
          <a:noFill/>
          <a:ln w="5650" cap="flat" cmpd="sng">
            <a:solidFill>
              <a:srgbClr val="FFBD4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rtl="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5" name="Google Shape;25;p1"/>
          <p:cNvSpPr txBox="1">
            <a:spLocks noGrp="1"/>
          </p:cNvSpPr>
          <p:nvPr>
            <p:ph type="title"/>
          </p:nvPr>
        </p:nvSpPr>
        <p:spPr>
          <a:xfrm>
            <a:off x="720000" y="370467"/>
            <a:ext cx="7704000" cy="454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tamaran Black"/>
              <a:buNone/>
              <a:defRPr sz="2800">
                <a:solidFill>
                  <a:schemeClr val="dk1"/>
                </a:solidFill>
                <a:latin typeface="Catamaran Black"/>
                <a:ea typeface="Catamaran Black"/>
                <a:cs typeface="Catamaran Black"/>
                <a:sym typeface="Catamaran Black"/>
              </a:defRPr>
            </a:lvl1pPr>
            <a:lvl2pPr lvl="1">
              <a:spcBef>
                <a:spcPts val="0"/>
              </a:spcBef>
              <a:spcAft>
                <a:spcPts val="0"/>
              </a:spcAft>
              <a:buClr>
                <a:schemeClr val="dk1"/>
              </a:buClr>
              <a:buSzPts val="2800"/>
              <a:buFont typeface="Catamaran Black"/>
              <a:buNone/>
              <a:defRPr sz="2800">
                <a:solidFill>
                  <a:schemeClr val="dk1"/>
                </a:solidFill>
                <a:latin typeface="Catamaran Black"/>
                <a:ea typeface="Catamaran Black"/>
                <a:cs typeface="Catamaran Black"/>
                <a:sym typeface="Catamaran Black"/>
              </a:defRPr>
            </a:lvl2pPr>
            <a:lvl3pPr lvl="2">
              <a:spcBef>
                <a:spcPts val="0"/>
              </a:spcBef>
              <a:spcAft>
                <a:spcPts val="0"/>
              </a:spcAft>
              <a:buClr>
                <a:schemeClr val="dk1"/>
              </a:buClr>
              <a:buSzPts val="2800"/>
              <a:buFont typeface="Catamaran Black"/>
              <a:buNone/>
              <a:defRPr sz="2800">
                <a:solidFill>
                  <a:schemeClr val="dk1"/>
                </a:solidFill>
                <a:latin typeface="Catamaran Black"/>
                <a:ea typeface="Catamaran Black"/>
                <a:cs typeface="Catamaran Black"/>
                <a:sym typeface="Catamaran Black"/>
              </a:defRPr>
            </a:lvl3pPr>
            <a:lvl4pPr lvl="3">
              <a:spcBef>
                <a:spcPts val="0"/>
              </a:spcBef>
              <a:spcAft>
                <a:spcPts val="0"/>
              </a:spcAft>
              <a:buClr>
                <a:schemeClr val="dk1"/>
              </a:buClr>
              <a:buSzPts val="2800"/>
              <a:buFont typeface="Catamaran Black"/>
              <a:buNone/>
              <a:defRPr sz="2800">
                <a:solidFill>
                  <a:schemeClr val="dk1"/>
                </a:solidFill>
                <a:latin typeface="Catamaran Black"/>
                <a:ea typeface="Catamaran Black"/>
                <a:cs typeface="Catamaran Black"/>
                <a:sym typeface="Catamaran Black"/>
              </a:defRPr>
            </a:lvl4pPr>
            <a:lvl5pPr lvl="4">
              <a:spcBef>
                <a:spcPts val="0"/>
              </a:spcBef>
              <a:spcAft>
                <a:spcPts val="0"/>
              </a:spcAft>
              <a:buClr>
                <a:schemeClr val="dk1"/>
              </a:buClr>
              <a:buSzPts val="2800"/>
              <a:buFont typeface="Catamaran Black"/>
              <a:buNone/>
              <a:defRPr sz="2800">
                <a:solidFill>
                  <a:schemeClr val="dk1"/>
                </a:solidFill>
                <a:latin typeface="Catamaran Black"/>
                <a:ea typeface="Catamaran Black"/>
                <a:cs typeface="Catamaran Black"/>
                <a:sym typeface="Catamaran Black"/>
              </a:defRPr>
            </a:lvl5pPr>
            <a:lvl6pPr lvl="5">
              <a:spcBef>
                <a:spcPts val="0"/>
              </a:spcBef>
              <a:spcAft>
                <a:spcPts val="0"/>
              </a:spcAft>
              <a:buClr>
                <a:schemeClr val="dk1"/>
              </a:buClr>
              <a:buSzPts val="2800"/>
              <a:buFont typeface="Catamaran Black"/>
              <a:buNone/>
              <a:defRPr sz="2800">
                <a:solidFill>
                  <a:schemeClr val="dk1"/>
                </a:solidFill>
                <a:latin typeface="Catamaran Black"/>
                <a:ea typeface="Catamaran Black"/>
                <a:cs typeface="Catamaran Black"/>
                <a:sym typeface="Catamaran Black"/>
              </a:defRPr>
            </a:lvl6pPr>
            <a:lvl7pPr lvl="6">
              <a:spcBef>
                <a:spcPts val="0"/>
              </a:spcBef>
              <a:spcAft>
                <a:spcPts val="0"/>
              </a:spcAft>
              <a:buClr>
                <a:schemeClr val="dk1"/>
              </a:buClr>
              <a:buSzPts val="2800"/>
              <a:buFont typeface="Catamaran Black"/>
              <a:buNone/>
              <a:defRPr sz="2800">
                <a:solidFill>
                  <a:schemeClr val="dk1"/>
                </a:solidFill>
                <a:latin typeface="Catamaran Black"/>
                <a:ea typeface="Catamaran Black"/>
                <a:cs typeface="Catamaran Black"/>
                <a:sym typeface="Catamaran Black"/>
              </a:defRPr>
            </a:lvl7pPr>
            <a:lvl8pPr lvl="7">
              <a:spcBef>
                <a:spcPts val="0"/>
              </a:spcBef>
              <a:spcAft>
                <a:spcPts val="0"/>
              </a:spcAft>
              <a:buClr>
                <a:schemeClr val="dk1"/>
              </a:buClr>
              <a:buSzPts val="2800"/>
              <a:buFont typeface="Catamaran Black"/>
              <a:buNone/>
              <a:defRPr sz="2800">
                <a:solidFill>
                  <a:schemeClr val="dk1"/>
                </a:solidFill>
                <a:latin typeface="Catamaran Black"/>
                <a:ea typeface="Catamaran Black"/>
                <a:cs typeface="Catamaran Black"/>
                <a:sym typeface="Catamaran Black"/>
              </a:defRPr>
            </a:lvl8pPr>
            <a:lvl9pPr lvl="8">
              <a:spcBef>
                <a:spcPts val="0"/>
              </a:spcBef>
              <a:spcAft>
                <a:spcPts val="0"/>
              </a:spcAft>
              <a:buClr>
                <a:schemeClr val="dk1"/>
              </a:buClr>
              <a:buSzPts val="2800"/>
              <a:buFont typeface="Catamaran Black"/>
              <a:buNone/>
              <a:defRPr sz="2800">
                <a:solidFill>
                  <a:schemeClr val="dk1"/>
                </a:solidFill>
                <a:latin typeface="Catamaran Black"/>
                <a:ea typeface="Catamaran Black"/>
                <a:cs typeface="Catamaran Black"/>
                <a:sym typeface="Catamaran Blac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8" r:id="rId7"/>
    <p:sldLayoutId id="2147483665" r:id="rId8"/>
    <p:sldLayoutId id="2147483669" r:id="rId9"/>
    <p:sldLayoutId id="2147483672"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19.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slide" Target="slide19.xml"/><Relationship Id="rId5" Type="http://schemas.openxmlformats.org/officeDocument/2006/relationships/slide" Target="slide2.xml"/><Relationship Id="rId4" Type="http://schemas.openxmlformats.org/officeDocument/2006/relationships/slide" Target="slide26.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slide" Target="slide19.xml"/><Relationship Id="rId5" Type="http://schemas.openxmlformats.org/officeDocument/2006/relationships/slide" Target="slide2.xml"/><Relationship Id="rId4" Type="http://schemas.openxmlformats.org/officeDocument/2006/relationships/slide" Target="slide26.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slide" Target="slide19.xml"/><Relationship Id="rId5" Type="http://schemas.openxmlformats.org/officeDocument/2006/relationships/slide" Target="slide2.xml"/><Relationship Id="rId4" Type="http://schemas.openxmlformats.org/officeDocument/2006/relationships/slide" Target="slide26.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slide" Target="slide19.xml"/><Relationship Id="rId5" Type="http://schemas.openxmlformats.org/officeDocument/2006/relationships/slide" Target="slide2.xml"/><Relationship Id="rId4" Type="http://schemas.openxmlformats.org/officeDocument/2006/relationships/slide" Target="slide26.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slide" Target="slide19.xml"/><Relationship Id="rId5" Type="http://schemas.openxmlformats.org/officeDocument/2006/relationships/slide" Target="slide2.xml"/><Relationship Id="rId4" Type="http://schemas.openxmlformats.org/officeDocument/2006/relationships/slide" Target="slide26.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slide" Target="slide19.xml"/><Relationship Id="rId5" Type="http://schemas.openxmlformats.org/officeDocument/2006/relationships/slide" Target="slide2.xml"/><Relationship Id="rId4" Type="http://schemas.openxmlformats.org/officeDocument/2006/relationships/slide" Target="slide26.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slide" Target="slide19.xml"/><Relationship Id="rId5" Type="http://schemas.openxmlformats.org/officeDocument/2006/relationships/slide" Target="slide2.xml"/><Relationship Id="rId4" Type="http://schemas.openxmlformats.org/officeDocument/2006/relationships/slide" Target="slide26.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slide" Target="slide26.xml"/><Relationship Id="rId5" Type="http://schemas.openxmlformats.org/officeDocument/2006/relationships/slide" Target="slide2.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slide" Target="slide26.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slide" Target="slide26.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slide" Target="slide26.xml"/></Relationships>
</file>

<file path=ppt/slides/_rels/slide6.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slide" Target="slide26.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slide" Target="slide19.xml"/><Relationship Id="rId5" Type="http://schemas.openxmlformats.org/officeDocument/2006/relationships/slide" Target="slide2.xml"/><Relationship Id="rId4" Type="http://schemas.openxmlformats.org/officeDocument/2006/relationships/slide" Target="slide26.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slide" Target="slide19.xml"/><Relationship Id="rId5" Type="http://schemas.openxmlformats.org/officeDocument/2006/relationships/slide" Target="slide2.xml"/><Relationship Id="rId4" Type="http://schemas.openxmlformats.org/officeDocument/2006/relationships/slide" Target="slide26.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slide" Target="slide19.xml"/><Relationship Id="rId5" Type="http://schemas.openxmlformats.org/officeDocument/2006/relationships/slide" Target="slide2.xml"/><Relationship Id="rId4" Type="http://schemas.openxmlformats.org/officeDocument/2006/relationships/slide" Target="slide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57"/>
        <p:cNvGrpSpPr/>
        <p:nvPr/>
      </p:nvGrpSpPr>
      <p:grpSpPr>
        <a:xfrm>
          <a:off x="0" y="0"/>
          <a:ext cx="0" cy="0"/>
          <a:chOff x="0" y="0"/>
          <a:chExt cx="0" cy="0"/>
        </a:xfrm>
      </p:grpSpPr>
      <p:sp>
        <p:nvSpPr>
          <p:cNvPr id="2558" name="Google Shape;2558;p32">
            <a:hlinkClick r:id="rId3"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559" name="Google Shape;2559;p32">
            <a:hlinkClick r:id="rId4"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2560" name="Google Shape;2560;p3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561" name="Google Shape;2561;p32">
            <a:hlinkClick r:id="rId5"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562" name="Google Shape;2562;p32">
            <a:hlinkClick r:id="rId6"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2"/>
          <p:cNvSpPr txBox="1">
            <a:spLocks noGrp="1"/>
          </p:cNvSpPr>
          <p:nvPr>
            <p:ph type="ctrTitle"/>
          </p:nvPr>
        </p:nvSpPr>
        <p:spPr>
          <a:xfrm>
            <a:off x="720000" y="1252675"/>
            <a:ext cx="4995000" cy="20592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solidFill>
                  <a:schemeClr val="accent2">
                    <a:lumMod val="75000"/>
                  </a:schemeClr>
                </a:solidFill>
                <a:latin typeface="Bahnschrift SemiBold Condensed" panose="020B0502040204020203" pitchFamily="34" charset="0"/>
              </a:rPr>
              <a:t>Viết văn bản nghị luận phân tích, đánh giá một truyện kể</a:t>
            </a:r>
            <a:endParaRPr sz="4400" dirty="0">
              <a:solidFill>
                <a:schemeClr val="accent2">
                  <a:lumMod val="75000"/>
                </a:schemeClr>
              </a:solidFill>
              <a:latin typeface="Bahnschrift SemiBold Condensed" panose="020B0502040204020203" pitchFamily="34" charset="0"/>
            </a:endParaRPr>
          </a:p>
        </p:txBody>
      </p:sp>
      <p:sp>
        <p:nvSpPr>
          <p:cNvPr id="2564" name="Google Shape;2564;p32"/>
          <p:cNvSpPr txBox="1">
            <a:spLocks noGrp="1"/>
          </p:cNvSpPr>
          <p:nvPr>
            <p:ph type="subTitle" idx="1"/>
          </p:nvPr>
        </p:nvSpPr>
        <p:spPr>
          <a:xfrm>
            <a:off x="720000" y="3350400"/>
            <a:ext cx="4883100" cy="41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C000"/>
                </a:solidFill>
                <a:latin typeface="#9Slide03 Arima Madurai Bold" panose="00000800000000000000" pitchFamily="2" charset="0"/>
                <a:cs typeface="#9Slide03 Arima Madurai Bold" panose="00000800000000000000" pitchFamily="2" charset="0"/>
              </a:rPr>
              <a:t>BÀI 1. TẠO LẬP THẾ GIỚI</a:t>
            </a:r>
            <a:endParaRPr sz="2400" b="1" dirty="0">
              <a:solidFill>
                <a:srgbClr val="FFC000"/>
              </a:solidFill>
              <a:latin typeface="#9Slide03 Arima Madurai Bold" panose="00000800000000000000" pitchFamily="2" charset="0"/>
              <a:cs typeface="#9Slide03 Arima Madurai Bold" panose="00000800000000000000" pitchFamily="2" charset="0"/>
            </a:endParaRPr>
          </a:p>
        </p:txBody>
      </p:sp>
      <p:sp>
        <p:nvSpPr>
          <p:cNvPr id="2565" name="Google Shape;2565;p32"/>
          <p:cNvSpPr/>
          <p:nvPr/>
        </p:nvSpPr>
        <p:spPr>
          <a:xfrm>
            <a:off x="3816024" y="2606074"/>
            <a:ext cx="1511974" cy="294008"/>
          </a:xfrm>
          <a:custGeom>
            <a:avLst/>
            <a:gdLst/>
            <a:ahLst/>
            <a:cxnLst/>
            <a:rect l="l" t="t" r="r" b="b"/>
            <a:pathLst>
              <a:path w="47091" h="9157" extrusionOk="0">
                <a:moveTo>
                  <a:pt x="1" y="1"/>
                </a:moveTo>
                <a:lnTo>
                  <a:pt x="1" y="9157"/>
                </a:lnTo>
                <a:lnTo>
                  <a:pt x="47090" y="9157"/>
                </a:lnTo>
                <a:lnTo>
                  <a:pt x="470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3"/>
                                        </p:tgtEl>
                                        <p:attrNameLst>
                                          <p:attrName>style.visibility</p:attrName>
                                        </p:attrNameLst>
                                      </p:cBhvr>
                                      <p:to>
                                        <p:strVal val="visible"/>
                                      </p:to>
                                    </p:set>
                                    <p:animEffect transition="in" filter="fade">
                                      <p:cBhvr>
                                        <p:cTn id="7" dur="1000"/>
                                        <p:tgtEl>
                                          <p:spTgt spid="2563"/>
                                        </p:tgtEl>
                                      </p:cBhvr>
                                    </p:animEffect>
                                    <p:anim calcmode="lin" valueType="num">
                                      <p:cBhvr>
                                        <p:cTn id="8" dur="1000" fill="hold"/>
                                        <p:tgtEl>
                                          <p:spTgt spid="2563"/>
                                        </p:tgtEl>
                                        <p:attrNameLst>
                                          <p:attrName>ppt_x</p:attrName>
                                        </p:attrNameLst>
                                      </p:cBhvr>
                                      <p:tavLst>
                                        <p:tav tm="0">
                                          <p:val>
                                            <p:strVal val="#ppt_x"/>
                                          </p:val>
                                        </p:tav>
                                        <p:tav tm="100000">
                                          <p:val>
                                            <p:strVal val="#ppt_x"/>
                                          </p:val>
                                        </p:tav>
                                      </p:tavLst>
                                    </p:anim>
                                    <p:anim calcmode="lin" valueType="num">
                                      <p:cBhvr>
                                        <p:cTn id="9" dur="1000" fill="hold"/>
                                        <p:tgtEl>
                                          <p:spTgt spid="256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64">
                                            <p:txEl>
                                              <p:pRg st="0" end="0"/>
                                            </p:txEl>
                                          </p:spTgt>
                                        </p:tgtEl>
                                        <p:attrNameLst>
                                          <p:attrName>style.visibility</p:attrName>
                                        </p:attrNameLst>
                                      </p:cBhvr>
                                      <p:to>
                                        <p:strVal val="visible"/>
                                      </p:to>
                                    </p:set>
                                    <p:animEffect transition="in" filter="fade">
                                      <p:cBhvr>
                                        <p:cTn id="12" dur="1000"/>
                                        <p:tgtEl>
                                          <p:spTgt spid="2564">
                                            <p:txEl>
                                              <p:pRg st="0" end="0"/>
                                            </p:txEl>
                                          </p:spTgt>
                                        </p:tgtEl>
                                      </p:cBhvr>
                                    </p:animEffect>
                                    <p:anim calcmode="lin" valueType="num">
                                      <p:cBhvr>
                                        <p:cTn id="13" dur="1000" fill="hold"/>
                                        <p:tgtEl>
                                          <p:spTgt spid="256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56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65"/>
                                        </p:tgtEl>
                                        <p:attrNameLst>
                                          <p:attrName>style.visibility</p:attrName>
                                        </p:attrNameLst>
                                      </p:cBhvr>
                                      <p:to>
                                        <p:strVal val="visible"/>
                                      </p:to>
                                    </p:set>
                                    <p:animEffect transition="in" filter="fade">
                                      <p:cBhvr>
                                        <p:cTn id="17" dur="1000"/>
                                        <p:tgtEl>
                                          <p:spTgt spid="2565"/>
                                        </p:tgtEl>
                                      </p:cBhvr>
                                    </p:animEffect>
                                    <p:anim calcmode="lin" valueType="num">
                                      <p:cBhvr>
                                        <p:cTn id="18" dur="1000" fill="hold"/>
                                        <p:tgtEl>
                                          <p:spTgt spid="2565"/>
                                        </p:tgtEl>
                                        <p:attrNameLst>
                                          <p:attrName>ppt_x</p:attrName>
                                        </p:attrNameLst>
                                      </p:cBhvr>
                                      <p:tavLst>
                                        <p:tav tm="0">
                                          <p:val>
                                            <p:strVal val="#ppt_x"/>
                                          </p:val>
                                        </p:tav>
                                        <p:tav tm="100000">
                                          <p:val>
                                            <p:strVal val="#ppt_x"/>
                                          </p:val>
                                        </p:tav>
                                      </p:tavLst>
                                    </p:anim>
                                    <p:anim calcmode="lin" valueType="num">
                                      <p:cBhvr>
                                        <p:cTn id="19" dur="1000" fill="hold"/>
                                        <p:tgtEl>
                                          <p:spTgt spid="25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 grpId="0"/>
      <p:bldP spid="2564" grpId="0" build="p"/>
      <p:bldP spid="256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7"/>
        <p:cNvGrpSpPr/>
        <p:nvPr/>
      </p:nvGrpSpPr>
      <p:grpSpPr>
        <a:xfrm>
          <a:off x="0" y="0"/>
          <a:ext cx="0" cy="0"/>
          <a:chOff x="0" y="0"/>
          <a:chExt cx="0" cy="0"/>
        </a:xfrm>
      </p:grpSpPr>
      <p:sp>
        <p:nvSpPr>
          <p:cNvPr id="2858" name="Google Shape;2858;p47">
            <a:hlinkClick r:id="rId3"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859" name="Google Shape;2859;p47">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860" name="Google Shape;2860;p47">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861" name="Google Shape;2861;p47">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7"/>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7">
            <a:hlinkClick r:id="rId6"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grpSp>
        <p:nvGrpSpPr>
          <p:cNvPr id="47" name="Group 22">
            <a:extLst>
              <a:ext uri="{FF2B5EF4-FFF2-40B4-BE49-F238E27FC236}">
                <a16:creationId xmlns:a16="http://schemas.microsoft.com/office/drawing/2014/main" id="{6926AD26-9969-E1F0-7E7D-08EB774DA03F}"/>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48" name="Group 3">
              <a:extLst>
                <a:ext uri="{FF2B5EF4-FFF2-40B4-BE49-F238E27FC236}">
                  <a16:creationId xmlns:a16="http://schemas.microsoft.com/office/drawing/2014/main" id="{6737EB9C-65EB-19FF-DCD1-0B71E0AA522B}"/>
                </a:ext>
              </a:extLst>
            </p:cNvPr>
            <p:cNvGrpSpPr/>
            <p:nvPr/>
          </p:nvGrpSpPr>
          <p:grpSpPr>
            <a:xfrm>
              <a:off x="-107576" y="161365"/>
              <a:ext cx="3181755" cy="613808"/>
              <a:chOff x="-107576" y="161365"/>
              <a:chExt cx="3181755" cy="613808"/>
            </a:xfrm>
          </p:grpSpPr>
          <p:sp>
            <p:nvSpPr>
              <p:cNvPr id="50" name="TextBox 4">
                <a:extLst>
                  <a:ext uri="{FF2B5EF4-FFF2-40B4-BE49-F238E27FC236}">
                    <a16:creationId xmlns:a16="http://schemas.microsoft.com/office/drawing/2014/main" id="{5E03B726-0E4F-B6B0-010B-F6925E3CBB5A}"/>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51" name="TextBox 5">
                <a:extLst>
                  <a:ext uri="{FF2B5EF4-FFF2-40B4-BE49-F238E27FC236}">
                    <a16:creationId xmlns:a16="http://schemas.microsoft.com/office/drawing/2014/main" id="{C41B881F-2CB6-64AF-1A4C-A83D14C48B6B}"/>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49" name="Picture 14" descr="Logo&#10;&#10;Description automatically generated">
              <a:extLst>
                <a:ext uri="{FF2B5EF4-FFF2-40B4-BE49-F238E27FC236}">
                  <a16:creationId xmlns:a16="http://schemas.microsoft.com/office/drawing/2014/main" id="{1F095E39-8FB5-31E5-B61B-CB1C547266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52" name="Nhóm 51">
            <a:extLst>
              <a:ext uri="{FF2B5EF4-FFF2-40B4-BE49-F238E27FC236}">
                <a16:creationId xmlns:a16="http://schemas.microsoft.com/office/drawing/2014/main" id="{D1163039-8094-BFF8-4766-6ABEF3F5F652}"/>
              </a:ext>
            </a:extLst>
          </p:cNvPr>
          <p:cNvGrpSpPr/>
          <p:nvPr/>
        </p:nvGrpSpPr>
        <p:grpSpPr>
          <a:xfrm>
            <a:off x="4917090" y="339315"/>
            <a:ext cx="3602881" cy="868287"/>
            <a:chOff x="4917090" y="339315"/>
            <a:chExt cx="3602881" cy="868287"/>
          </a:xfrm>
        </p:grpSpPr>
        <p:grpSp>
          <p:nvGrpSpPr>
            <p:cNvPr id="53" name="Nhóm 52">
              <a:extLst>
                <a:ext uri="{FF2B5EF4-FFF2-40B4-BE49-F238E27FC236}">
                  <a16:creationId xmlns:a16="http://schemas.microsoft.com/office/drawing/2014/main" id="{937A8071-1B58-39E4-B052-9B9191A734A2}"/>
                </a:ext>
              </a:extLst>
            </p:cNvPr>
            <p:cNvGrpSpPr/>
            <p:nvPr/>
          </p:nvGrpSpPr>
          <p:grpSpPr>
            <a:xfrm>
              <a:off x="4917090" y="364565"/>
              <a:ext cx="3602881" cy="843037"/>
              <a:chOff x="1873370" y="1154938"/>
              <a:chExt cx="4807406" cy="1124883"/>
            </a:xfrm>
          </p:grpSpPr>
          <p:sp>
            <p:nvSpPr>
              <p:cNvPr id="161" name="Hình chữ nhật 160">
                <a:extLst>
                  <a:ext uri="{FF2B5EF4-FFF2-40B4-BE49-F238E27FC236}">
                    <a16:creationId xmlns:a16="http://schemas.microsoft.com/office/drawing/2014/main" id="{5A3D5DE2-57D4-DE33-0610-C78E4B2BC329}"/>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Hình chữ nhật 161">
                <a:extLst>
                  <a:ext uri="{FF2B5EF4-FFF2-40B4-BE49-F238E27FC236}">
                    <a16:creationId xmlns:a16="http://schemas.microsoft.com/office/drawing/2014/main" id="{E7517A0F-8CCE-489B-3BF0-036BD3599F63}"/>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Hình chữ nhật: Góc Tròn 162">
                <a:extLst>
                  <a:ext uri="{FF2B5EF4-FFF2-40B4-BE49-F238E27FC236}">
                    <a16:creationId xmlns:a16="http://schemas.microsoft.com/office/drawing/2014/main" id="{1789CE37-6E76-6677-724E-466121FDAE68}"/>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4" name="Đường nối Thẳng 163">
                <a:extLst>
                  <a:ext uri="{FF2B5EF4-FFF2-40B4-BE49-F238E27FC236}">
                    <a16:creationId xmlns:a16="http://schemas.microsoft.com/office/drawing/2014/main" id="{4B6783B3-018F-9F49-DD2D-361AE91679E8}"/>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5" name="Đường nối Thẳng 164">
                <a:extLst>
                  <a:ext uri="{FF2B5EF4-FFF2-40B4-BE49-F238E27FC236}">
                    <a16:creationId xmlns:a16="http://schemas.microsoft.com/office/drawing/2014/main" id="{3A1D63BB-2F09-00C8-3057-425FF6640005}"/>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6" name="Đường nối Thẳng 165">
                <a:extLst>
                  <a:ext uri="{FF2B5EF4-FFF2-40B4-BE49-F238E27FC236}">
                    <a16:creationId xmlns:a16="http://schemas.microsoft.com/office/drawing/2014/main" id="{E026D1FD-DD14-7739-95A0-049E7E1B2BF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67" name="Hình chữ nhật 166">
                <a:extLst>
                  <a:ext uri="{FF2B5EF4-FFF2-40B4-BE49-F238E27FC236}">
                    <a16:creationId xmlns:a16="http://schemas.microsoft.com/office/drawing/2014/main" id="{825A6B48-BA20-8A9E-E25D-AAD618EB8EB5}"/>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Hình chữ nhật 53">
              <a:extLst>
                <a:ext uri="{FF2B5EF4-FFF2-40B4-BE49-F238E27FC236}">
                  <a16:creationId xmlns:a16="http://schemas.microsoft.com/office/drawing/2014/main" id="{8AA0396E-8765-C86B-2B80-BF25645B7E91}"/>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 TÌM HIỂU NGỮ LIỆU</a:t>
              </a:r>
              <a:endParaRPr lang="vi-VN" b="1" dirty="0">
                <a:solidFill>
                  <a:schemeClr val="bg1"/>
                </a:solidFill>
                <a:latin typeface="Bahnschrift SemiBold" panose="020B0502040204020203" pitchFamily="34" charset="0"/>
                <a:cs typeface="Catamaran Black"/>
                <a:sym typeface="Catamaran Black"/>
              </a:endParaRPr>
            </a:p>
          </p:txBody>
        </p:sp>
        <p:sp>
          <p:nvSpPr>
            <p:cNvPr id="55" name="Hình chữ nhật 54">
              <a:extLst>
                <a:ext uri="{FF2B5EF4-FFF2-40B4-BE49-F238E27FC236}">
                  <a16:creationId xmlns:a16="http://schemas.microsoft.com/office/drawing/2014/main" id="{55A59A11-B72F-148D-EF23-87086F621E3D}"/>
                </a:ext>
              </a:extLst>
            </p:cNvPr>
            <p:cNvSpPr/>
            <p:nvPr/>
          </p:nvSpPr>
          <p:spPr>
            <a:xfrm>
              <a:off x="5651855" y="618328"/>
              <a:ext cx="2803358" cy="461665"/>
            </a:xfrm>
            <a:prstGeom prst="rect">
              <a:avLst/>
            </a:prstGeom>
            <a:noFill/>
          </p:spPr>
          <p:txBody>
            <a:bodyPr wrap="square" lIns="91440" tIns="45720" rIns="91440" bIns="45720">
              <a:spAutoFit/>
            </a:bodyPr>
            <a:lstStyle/>
            <a:p>
              <a:pPr algn="ctr">
                <a:buClr>
                  <a:schemeClr val="dk1"/>
                </a:buClr>
                <a:buSzPts val="3600"/>
              </a:pPr>
              <a:r>
                <a:rPr lang="en-US" sz="2400" dirty="0">
                  <a:solidFill>
                    <a:srgbClr val="DC303C"/>
                  </a:solidFill>
                  <a:latin typeface="Fira Sans ExtraBold" panose="020B0903050000020004" pitchFamily="34" charset="0"/>
                  <a:cs typeface="Catamaran Black"/>
                  <a:sym typeface="Catamaran Black"/>
                </a:rPr>
                <a:t>Câu 2</a:t>
              </a:r>
              <a:endParaRPr lang="vi-VN" sz="2400" dirty="0">
                <a:solidFill>
                  <a:srgbClr val="DC303C"/>
                </a:solidFill>
                <a:latin typeface="Fira Sans ExtraBold" panose="020B0903050000020004" pitchFamily="34" charset="0"/>
                <a:cs typeface="Catamaran Black"/>
                <a:sym typeface="Catamaran Black"/>
              </a:endParaRPr>
            </a:p>
          </p:txBody>
        </p:sp>
        <p:grpSp>
          <p:nvGrpSpPr>
            <p:cNvPr id="56" name="Google Shape;9553;p57">
              <a:extLst>
                <a:ext uri="{FF2B5EF4-FFF2-40B4-BE49-F238E27FC236}">
                  <a16:creationId xmlns:a16="http://schemas.microsoft.com/office/drawing/2014/main" id="{30989EB0-A27A-8EA5-B5FC-AEED55993F5D}"/>
                </a:ext>
              </a:extLst>
            </p:cNvPr>
            <p:cNvGrpSpPr/>
            <p:nvPr/>
          </p:nvGrpSpPr>
          <p:grpSpPr>
            <a:xfrm>
              <a:off x="5133416" y="619119"/>
              <a:ext cx="419689" cy="436887"/>
              <a:chOff x="3104150" y="1772850"/>
              <a:chExt cx="2853425" cy="2970350"/>
            </a:xfrm>
          </p:grpSpPr>
          <p:sp>
            <p:nvSpPr>
              <p:cNvPr id="57" name="Google Shape;9554;p57">
                <a:extLst>
                  <a:ext uri="{FF2B5EF4-FFF2-40B4-BE49-F238E27FC236}">
                    <a16:creationId xmlns:a16="http://schemas.microsoft.com/office/drawing/2014/main" id="{F6205891-3579-B1F3-232C-8017B118A547}"/>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55;p57">
                <a:extLst>
                  <a:ext uri="{FF2B5EF4-FFF2-40B4-BE49-F238E27FC236}">
                    <a16:creationId xmlns:a16="http://schemas.microsoft.com/office/drawing/2014/main" id="{9CD3CDF7-627C-5043-AEF9-B246FA214DCE}"/>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56;p57">
                <a:extLst>
                  <a:ext uri="{FF2B5EF4-FFF2-40B4-BE49-F238E27FC236}">
                    <a16:creationId xmlns:a16="http://schemas.microsoft.com/office/drawing/2014/main" id="{4CF93175-FC62-E7F8-9E46-90191F952E86}"/>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57;p57">
                <a:extLst>
                  <a:ext uri="{FF2B5EF4-FFF2-40B4-BE49-F238E27FC236}">
                    <a16:creationId xmlns:a16="http://schemas.microsoft.com/office/drawing/2014/main" id="{E2DAE645-6614-956E-C15D-EFD6F0B18DC3}"/>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58;p57">
                <a:extLst>
                  <a:ext uri="{FF2B5EF4-FFF2-40B4-BE49-F238E27FC236}">
                    <a16:creationId xmlns:a16="http://schemas.microsoft.com/office/drawing/2014/main" id="{1D1A0F96-966B-CF08-0D81-77F2CA2D8EE4}"/>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59;p57">
                <a:extLst>
                  <a:ext uri="{FF2B5EF4-FFF2-40B4-BE49-F238E27FC236}">
                    <a16:creationId xmlns:a16="http://schemas.microsoft.com/office/drawing/2014/main" id="{2459B009-9202-9898-81E6-5CD2A02C2800}"/>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60;p57">
                <a:extLst>
                  <a:ext uri="{FF2B5EF4-FFF2-40B4-BE49-F238E27FC236}">
                    <a16:creationId xmlns:a16="http://schemas.microsoft.com/office/drawing/2014/main" id="{6C44FF28-516B-47AF-B051-69C7496CD0F3}"/>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61;p57">
                <a:extLst>
                  <a:ext uri="{FF2B5EF4-FFF2-40B4-BE49-F238E27FC236}">
                    <a16:creationId xmlns:a16="http://schemas.microsoft.com/office/drawing/2014/main" id="{72525429-AED5-8FF7-1D15-0FE5A48A7205}"/>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62;p57">
                <a:extLst>
                  <a:ext uri="{FF2B5EF4-FFF2-40B4-BE49-F238E27FC236}">
                    <a16:creationId xmlns:a16="http://schemas.microsoft.com/office/drawing/2014/main" id="{8EF3DA01-EC29-55B1-1FA6-6F574D50C740}"/>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63;p57">
                <a:extLst>
                  <a:ext uri="{FF2B5EF4-FFF2-40B4-BE49-F238E27FC236}">
                    <a16:creationId xmlns:a16="http://schemas.microsoft.com/office/drawing/2014/main" id="{48B65225-1ACF-ACE9-E627-6A65A87A78ED}"/>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64;p57">
                <a:extLst>
                  <a:ext uri="{FF2B5EF4-FFF2-40B4-BE49-F238E27FC236}">
                    <a16:creationId xmlns:a16="http://schemas.microsoft.com/office/drawing/2014/main" id="{FBB7A1DE-FE95-1535-4A57-FB961790223A}"/>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65;p57">
                <a:extLst>
                  <a:ext uri="{FF2B5EF4-FFF2-40B4-BE49-F238E27FC236}">
                    <a16:creationId xmlns:a16="http://schemas.microsoft.com/office/drawing/2014/main" id="{8F14AC42-A3A8-306D-12A7-43672A2E938F}"/>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6;p57">
                <a:extLst>
                  <a:ext uri="{FF2B5EF4-FFF2-40B4-BE49-F238E27FC236}">
                    <a16:creationId xmlns:a16="http://schemas.microsoft.com/office/drawing/2014/main" id="{95EE9AE9-2205-4732-EF7D-FE7856A99109}"/>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67;p57">
                <a:extLst>
                  <a:ext uri="{FF2B5EF4-FFF2-40B4-BE49-F238E27FC236}">
                    <a16:creationId xmlns:a16="http://schemas.microsoft.com/office/drawing/2014/main" id="{D5655B62-7091-39A5-2DFA-7AC7DA0B27F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68;p57">
                <a:extLst>
                  <a:ext uri="{FF2B5EF4-FFF2-40B4-BE49-F238E27FC236}">
                    <a16:creationId xmlns:a16="http://schemas.microsoft.com/office/drawing/2014/main" id="{6C6B0787-EB4A-F28B-2F14-132E17E8CF46}"/>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69;p57">
                <a:extLst>
                  <a:ext uri="{FF2B5EF4-FFF2-40B4-BE49-F238E27FC236}">
                    <a16:creationId xmlns:a16="http://schemas.microsoft.com/office/drawing/2014/main" id="{5718E2EE-54F1-C14F-2E68-1ED279CF35E1}"/>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70;p57">
                <a:extLst>
                  <a:ext uri="{FF2B5EF4-FFF2-40B4-BE49-F238E27FC236}">
                    <a16:creationId xmlns:a16="http://schemas.microsoft.com/office/drawing/2014/main" id="{288ADE21-0B99-BA6A-8C40-40181CABA82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71;p57">
                <a:extLst>
                  <a:ext uri="{FF2B5EF4-FFF2-40B4-BE49-F238E27FC236}">
                    <a16:creationId xmlns:a16="http://schemas.microsoft.com/office/drawing/2014/main" id="{FA6EFDF5-C2C3-659F-CDC2-C399F226F546}"/>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72;p57">
                <a:extLst>
                  <a:ext uri="{FF2B5EF4-FFF2-40B4-BE49-F238E27FC236}">
                    <a16:creationId xmlns:a16="http://schemas.microsoft.com/office/drawing/2014/main" id="{D0368B94-3FF6-D080-74C0-5C21D93F80C7}"/>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73;p57">
                <a:extLst>
                  <a:ext uri="{FF2B5EF4-FFF2-40B4-BE49-F238E27FC236}">
                    <a16:creationId xmlns:a16="http://schemas.microsoft.com/office/drawing/2014/main" id="{27471CFE-36DB-5604-53A8-9089C30C5C10}"/>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74;p57">
                <a:extLst>
                  <a:ext uri="{FF2B5EF4-FFF2-40B4-BE49-F238E27FC236}">
                    <a16:creationId xmlns:a16="http://schemas.microsoft.com/office/drawing/2014/main" id="{50BF7E87-FB08-73E9-CFA6-713E09FFECA5}"/>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5;p57">
                <a:extLst>
                  <a:ext uri="{FF2B5EF4-FFF2-40B4-BE49-F238E27FC236}">
                    <a16:creationId xmlns:a16="http://schemas.microsoft.com/office/drawing/2014/main" id="{C7E6C46A-CE81-0E83-9B89-C90117EAED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76;p57">
                <a:extLst>
                  <a:ext uri="{FF2B5EF4-FFF2-40B4-BE49-F238E27FC236}">
                    <a16:creationId xmlns:a16="http://schemas.microsoft.com/office/drawing/2014/main" id="{5C4BB04E-B054-E7FD-9FF6-3C1841E8E7F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7;p57">
                <a:extLst>
                  <a:ext uri="{FF2B5EF4-FFF2-40B4-BE49-F238E27FC236}">
                    <a16:creationId xmlns:a16="http://schemas.microsoft.com/office/drawing/2014/main" id="{DF83F69E-25F9-DDEB-2F4B-BEDA7BD4C09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8;p57">
                <a:extLst>
                  <a:ext uri="{FF2B5EF4-FFF2-40B4-BE49-F238E27FC236}">
                    <a16:creationId xmlns:a16="http://schemas.microsoft.com/office/drawing/2014/main" id="{D084A57F-3DEE-8FC0-1E14-7C6A39CA72FF}"/>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9;p57">
                <a:extLst>
                  <a:ext uri="{FF2B5EF4-FFF2-40B4-BE49-F238E27FC236}">
                    <a16:creationId xmlns:a16="http://schemas.microsoft.com/office/drawing/2014/main" id="{BEDAEAA4-59A5-6EDC-9D6E-D569A4070372}"/>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80;p57">
                <a:extLst>
                  <a:ext uri="{FF2B5EF4-FFF2-40B4-BE49-F238E27FC236}">
                    <a16:creationId xmlns:a16="http://schemas.microsoft.com/office/drawing/2014/main" id="{1263602B-943F-D557-9DF0-3A027DD4DBED}"/>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81;p57">
                <a:extLst>
                  <a:ext uri="{FF2B5EF4-FFF2-40B4-BE49-F238E27FC236}">
                    <a16:creationId xmlns:a16="http://schemas.microsoft.com/office/drawing/2014/main" id="{1015383D-30CA-B1F3-347A-BC8AC040B048}"/>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82;p57">
                <a:extLst>
                  <a:ext uri="{FF2B5EF4-FFF2-40B4-BE49-F238E27FC236}">
                    <a16:creationId xmlns:a16="http://schemas.microsoft.com/office/drawing/2014/main" id="{E969D5E3-4B6D-5C7A-602A-DD0A4018456F}"/>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3;p57">
                <a:extLst>
                  <a:ext uri="{FF2B5EF4-FFF2-40B4-BE49-F238E27FC236}">
                    <a16:creationId xmlns:a16="http://schemas.microsoft.com/office/drawing/2014/main" id="{D9CD289E-B0A9-814C-DF09-C037C1AB5FC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84;p57">
                <a:extLst>
                  <a:ext uri="{FF2B5EF4-FFF2-40B4-BE49-F238E27FC236}">
                    <a16:creationId xmlns:a16="http://schemas.microsoft.com/office/drawing/2014/main" id="{38EA5DC2-DA9D-B961-C131-129B7658009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5;p57">
                <a:extLst>
                  <a:ext uri="{FF2B5EF4-FFF2-40B4-BE49-F238E27FC236}">
                    <a16:creationId xmlns:a16="http://schemas.microsoft.com/office/drawing/2014/main" id="{B410D778-4ED9-305C-D5B5-3FFD4860448E}"/>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86;p57">
                <a:extLst>
                  <a:ext uri="{FF2B5EF4-FFF2-40B4-BE49-F238E27FC236}">
                    <a16:creationId xmlns:a16="http://schemas.microsoft.com/office/drawing/2014/main" id="{F505ABBE-3B68-53A3-E8A6-98C1FBE73B9C}"/>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87;p57">
                <a:extLst>
                  <a:ext uri="{FF2B5EF4-FFF2-40B4-BE49-F238E27FC236}">
                    <a16:creationId xmlns:a16="http://schemas.microsoft.com/office/drawing/2014/main" id="{B3A69933-4A46-A2D5-9F10-28B38B0C864E}"/>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88;p57">
                <a:extLst>
                  <a:ext uri="{FF2B5EF4-FFF2-40B4-BE49-F238E27FC236}">
                    <a16:creationId xmlns:a16="http://schemas.microsoft.com/office/drawing/2014/main" id="{824827A8-7BE2-4F47-651C-F07A9968F8CD}"/>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89;p57">
                <a:extLst>
                  <a:ext uri="{FF2B5EF4-FFF2-40B4-BE49-F238E27FC236}">
                    <a16:creationId xmlns:a16="http://schemas.microsoft.com/office/drawing/2014/main" id="{C74DE71C-FB9E-CD99-5C0E-E3FC96D73D0A}"/>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90;p57">
                <a:extLst>
                  <a:ext uri="{FF2B5EF4-FFF2-40B4-BE49-F238E27FC236}">
                    <a16:creationId xmlns:a16="http://schemas.microsoft.com/office/drawing/2014/main" id="{C2CFCF3F-09EB-F0D5-BF1A-FA8FA6D9EC35}"/>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91;p57">
                <a:extLst>
                  <a:ext uri="{FF2B5EF4-FFF2-40B4-BE49-F238E27FC236}">
                    <a16:creationId xmlns:a16="http://schemas.microsoft.com/office/drawing/2014/main" id="{B1BBBEB5-801C-5B06-6CC6-F0D5C4C7AE2F}"/>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92;p57">
                <a:extLst>
                  <a:ext uri="{FF2B5EF4-FFF2-40B4-BE49-F238E27FC236}">
                    <a16:creationId xmlns:a16="http://schemas.microsoft.com/office/drawing/2014/main" id="{7D353892-F10B-9F20-40D4-549F068A1F15}"/>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93;p57">
                <a:extLst>
                  <a:ext uri="{FF2B5EF4-FFF2-40B4-BE49-F238E27FC236}">
                    <a16:creationId xmlns:a16="http://schemas.microsoft.com/office/drawing/2014/main" id="{75FEBF47-4DBD-46D6-25F1-E780EFAC8DB6}"/>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94;p57">
                <a:extLst>
                  <a:ext uri="{FF2B5EF4-FFF2-40B4-BE49-F238E27FC236}">
                    <a16:creationId xmlns:a16="http://schemas.microsoft.com/office/drawing/2014/main" id="{1692AB50-4E4C-3474-A3C6-1CA1EFDE0567}"/>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95;p57">
                <a:extLst>
                  <a:ext uri="{FF2B5EF4-FFF2-40B4-BE49-F238E27FC236}">
                    <a16:creationId xmlns:a16="http://schemas.microsoft.com/office/drawing/2014/main" id="{29149964-64A4-1B0F-C119-0053E0EAEB7B}"/>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96;p57">
                <a:extLst>
                  <a:ext uri="{FF2B5EF4-FFF2-40B4-BE49-F238E27FC236}">
                    <a16:creationId xmlns:a16="http://schemas.microsoft.com/office/drawing/2014/main" id="{4FC981C9-5082-9EF9-EC33-82A2953A8F78}"/>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97;p57">
                <a:extLst>
                  <a:ext uri="{FF2B5EF4-FFF2-40B4-BE49-F238E27FC236}">
                    <a16:creationId xmlns:a16="http://schemas.microsoft.com/office/drawing/2014/main" id="{D53762CF-475F-5264-FA5C-44BFBDDF3364}"/>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98;p57">
                <a:extLst>
                  <a:ext uri="{FF2B5EF4-FFF2-40B4-BE49-F238E27FC236}">
                    <a16:creationId xmlns:a16="http://schemas.microsoft.com/office/drawing/2014/main" id="{8723CE63-7AD3-0318-905D-0F8C09A725C2}"/>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99;p57">
                <a:extLst>
                  <a:ext uri="{FF2B5EF4-FFF2-40B4-BE49-F238E27FC236}">
                    <a16:creationId xmlns:a16="http://schemas.microsoft.com/office/drawing/2014/main" id="{1F7D1974-C521-3BED-1956-5910D94DFE8C}"/>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00;p57">
                <a:extLst>
                  <a:ext uri="{FF2B5EF4-FFF2-40B4-BE49-F238E27FC236}">
                    <a16:creationId xmlns:a16="http://schemas.microsoft.com/office/drawing/2014/main" id="{D5F1CB72-874E-9F4B-516B-B6C697F8EAA1}"/>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01;p57">
                <a:extLst>
                  <a:ext uri="{FF2B5EF4-FFF2-40B4-BE49-F238E27FC236}">
                    <a16:creationId xmlns:a16="http://schemas.microsoft.com/office/drawing/2014/main" id="{3660C4A5-7403-C701-186A-48A060C354F9}"/>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02;p57">
                <a:extLst>
                  <a:ext uri="{FF2B5EF4-FFF2-40B4-BE49-F238E27FC236}">
                    <a16:creationId xmlns:a16="http://schemas.microsoft.com/office/drawing/2014/main" id="{3559FFC3-AA63-15C1-EE23-63A516B3F1DB}"/>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03;p57">
                <a:extLst>
                  <a:ext uri="{FF2B5EF4-FFF2-40B4-BE49-F238E27FC236}">
                    <a16:creationId xmlns:a16="http://schemas.microsoft.com/office/drawing/2014/main" id="{B25FFAFD-C95C-2EDD-6EF4-2CCBA095D07D}"/>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04;p57">
                <a:extLst>
                  <a:ext uri="{FF2B5EF4-FFF2-40B4-BE49-F238E27FC236}">
                    <a16:creationId xmlns:a16="http://schemas.microsoft.com/office/drawing/2014/main" id="{398C8F7A-68EF-0D45-147D-D8F86B44DEEB}"/>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05;p57">
                <a:extLst>
                  <a:ext uri="{FF2B5EF4-FFF2-40B4-BE49-F238E27FC236}">
                    <a16:creationId xmlns:a16="http://schemas.microsoft.com/office/drawing/2014/main" id="{18013391-B6B5-9F52-C0AE-485F2370BE70}"/>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06;p57">
                <a:extLst>
                  <a:ext uri="{FF2B5EF4-FFF2-40B4-BE49-F238E27FC236}">
                    <a16:creationId xmlns:a16="http://schemas.microsoft.com/office/drawing/2014/main" id="{E33F2FD5-DF8E-CF52-8F88-5B23AD1A5984}"/>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07;p57">
                <a:extLst>
                  <a:ext uri="{FF2B5EF4-FFF2-40B4-BE49-F238E27FC236}">
                    <a16:creationId xmlns:a16="http://schemas.microsoft.com/office/drawing/2014/main" id="{14CA4533-B7E7-C338-9880-6FBA7B0A3B5E}"/>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08;p57">
                <a:extLst>
                  <a:ext uri="{FF2B5EF4-FFF2-40B4-BE49-F238E27FC236}">
                    <a16:creationId xmlns:a16="http://schemas.microsoft.com/office/drawing/2014/main" id="{6AA7EE95-7223-8C82-5033-9F3B38DF12A6}"/>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09;p57">
                <a:extLst>
                  <a:ext uri="{FF2B5EF4-FFF2-40B4-BE49-F238E27FC236}">
                    <a16:creationId xmlns:a16="http://schemas.microsoft.com/office/drawing/2014/main" id="{AE2244F2-52F5-69EA-0642-C2E80F93C0E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10;p57">
                <a:extLst>
                  <a:ext uri="{FF2B5EF4-FFF2-40B4-BE49-F238E27FC236}">
                    <a16:creationId xmlns:a16="http://schemas.microsoft.com/office/drawing/2014/main" id="{FC145261-35E3-572A-685C-56F5BB2DB6D7}"/>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11;p57">
                <a:extLst>
                  <a:ext uri="{FF2B5EF4-FFF2-40B4-BE49-F238E27FC236}">
                    <a16:creationId xmlns:a16="http://schemas.microsoft.com/office/drawing/2014/main" id="{5B5CCD14-3DED-7561-8BD6-7148D331344D}"/>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12;p57">
                <a:extLst>
                  <a:ext uri="{FF2B5EF4-FFF2-40B4-BE49-F238E27FC236}">
                    <a16:creationId xmlns:a16="http://schemas.microsoft.com/office/drawing/2014/main" id="{F6C11F71-A8ED-DE43-7D99-164343C734EE}"/>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13;p57">
                <a:extLst>
                  <a:ext uri="{FF2B5EF4-FFF2-40B4-BE49-F238E27FC236}">
                    <a16:creationId xmlns:a16="http://schemas.microsoft.com/office/drawing/2014/main" id="{34DF004C-639F-219A-4D32-BF7399214268}"/>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14;p57">
                <a:extLst>
                  <a:ext uri="{FF2B5EF4-FFF2-40B4-BE49-F238E27FC236}">
                    <a16:creationId xmlns:a16="http://schemas.microsoft.com/office/drawing/2014/main" id="{4C6101EB-2F64-A24B-C418-A350BC494EEE}"/>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15;p57">
                <a:extLst>
                  <a:ext uri="{FF2B5EF4-FFF2-40B4-BE49-F238E27FC236}">
                    <a16:creationId xmlns:a16="http://schemas.microsoft.com/office/drawing/2014/main" id="{DAF23818-5A47-4472-2557-6276C078668B}"/>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16;p57">
                <a:extLst>
                  <a:ext uri="{FF2B5EF4-FFF2-40B4-BE49-F238E27FC236}">
                    <a16:creationId xmlns:a16="http://schemas.microsoft.com/office/drawing/2014/main" id="{755B283A-6700-20EB-BDBC-C08EEB99759B}"/>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17;p57">
                <a:extLst>
                  <a:ext uri="{FF2B5EF4-FFF2-40B4-BE49-F238E27FC236}">
                    <a16:creationId xmlns:a16="http://schemas.microsoft.com/office/drawing/2014/main" id="{AB7087AB-A89B-AD39-E9C4-1861A7370791}"/>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18;p57">
                <a:extLst>
                  <a:ext uri="{FF2B5EF4-FFF2-40B4-BE49-F238E27FC236}">
                    <a16:creationId xmlns:a16="http://schemas.microsoft.com/office/drawing/2014/main" id="{552B2057-FB7C-F9D2-02D1-C7A4172448B3}"/>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19;p57">
                <a:extLst>
                  <a:ext uri="{FF2B5EF4-FFF2-40B4-BE49-F238E27FC236}">
                    <a16:creationId xmlns:a16="http://schemas.microsoft.com/office/drawing/2014/main" id="{604D5B04-5E13-6C0D-A01D-32699A4AD09D}"/>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20;p57">
                <a:extLst>
                  <a:ext uri="{FF2B5EF4-FFF2-40B4-BE49-F238E27FC236}">
                    <a16:creationId xmlns:a16="http://schemas.microsoft.com/office/drawing/2014/main" id="{01A75567-24DB-4FCE-E1D8-DEDB6DC5EF58}"/>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21;p57">
                <a:extLst>
                  <a:ext uri="{FF2B5EF4-FFF2-40B4-BE49-F238E27FC236}">
                    <a16:creationId xmlns:a16="http://schemas.microsoft.com/office/drawing/2014/main" id="{CD1DE8F0-D09B-A903-19F9-4B4606B28F80}"/>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22;p57">
                <a:extLst>
                  <a:ext uri="{FF2B5EF4-FFF2-40B4-BE49-F238E27FC236}">
                    <a16:creationId xmlns:a16="http://schemas.microsoft.com/office/drawing/2014/main" id="{4292CE8E-BD2F-6F8C-1CB6-B6B52AC3B722}"/>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23;p57">
                <a:extLst>
                  <a:ext uri="{FF2B5EF4-FFF2-40B4-BE49-F238E27FC236}">
                    <a16:creationId xmlns:a16="http://schemas.microsoft.com/office/drawing/2014/main" id="{A6E3F91C-7463-5BEB-3175-7A4333B85B0E}"/>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24;p57">
                <a:extLst>
                  <a:ext uri="{FF2B5EF4-FFF2-40B4-BE49-F238E27FC236}">
                    <a16:creationId xmlns:a16="http://schemas.microsoft.com/office/drawing/2014/main" id="{BB7CA12D-8B70-5C00-E994-47F951B21D8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25;p57">
                <a:extLst>
                  <a:ext uri="{FF2B5EF4-FFF2-40B4-BE49-F238E27FC236}">
                    <a16:creationId xmlns:a16="http://schemas.microsoft.com/office/drawing/2014/main" id="{B248F156-EB64-E276-CA41-3EC38B1CACC8}"/>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26;p57">
                <a:extLst>
                  <a:ext uri="{FF2B5EF4-FFF2-40B4-BE49-F238E27FC236}">
                    <a16:creationId xmlns:a16="http://schemas.microsoft.com/office/drawing/2014/main" id="{BE731774-A33E-2418-B819-2E55075B453A}"/>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27;p57">
                <a:extLst>
                  <a:ext uri="{FF2B5EF4-FFF2-40B4-BE49-F238E27FC236}">
                    <a16:creationId xmlns:a16="http://schemas.microsoft.com/office/drawing/2014/main" id="{8D5C070A-EDBB-B611-8F8C-1E85A2AB03C2}"/>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28;p57">
                <a:extLst>
                  <a:ext uri="{FF2B5EF4-FFF2-40B4-BE49-F238E27FC236}">
                    <a16:creationId xmlns:a16="http://schemas.microsoft.com/office/drawing/2014/main" id="{88ED970E-E31B-80D5-0A01-F12C095D6FD1}"/>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29;p57">
                <a:extLst>
                  <a:ext uri="{FF2B5EF4-FFF2-40B4-BE49-F238E27FC236}">
                    <a16:creationId xmlns:a16="http://schemas.microsoft.com/office/drawing/2014/main" id="{9F12CE4D-E55C-D7E6-2548-B6FB0FA99D36}"/>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30;p57">
                <a:extLst>
                  <a:ext uri="{FF2B5EF4-FFF2-40B4-BE49-F238E27FC236}">
                    <a16:creationId xmlns:a16="http://schemas.microsoft.com/office/drawing/2014/main" id="{4DDED5FA-439C-0DB3-8A11-8F6A6C0E04A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31;p57">
                <a:extLst>
                  <a:ext uri="{FF2B5EF4-FFF2-40B4-BE49-F238E27FC236}">
                    <a16:creationId xmlns:a16="http://schemas.microsoft.com/office/drawing/2014/main" id="{960C3F37-2E0B-BB73-7FB9-6F5FCAA5BEF1}"/>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32;p57">
                <a:extLst>
                  <a:ext uri="{FF2B5EF4-FFF2-40B4-BE49-F238E27FC236}">
                    <a16:creationId xmlns:a16="http://schemas.microsoft.com/office/drawing/2014/main" id="{CB8BC614-B0EF-9F98-DAF7-764D4C9DBCC5}"/>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33;p57">
                <a:extLst>
                  <a:ext uri="{FF2B5EF4-FFF2-40B4-BE49-F238E27FC236}">
                    <a16:creationId xmlns:a16="http://schemas.microsoft.com/office/drawing/2014/main" id="{5F187416-2380-A8F4-1877-20E73D16A87C}"/>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34;p57">
                <a:extLst>
                  <a:ext uri="{FF2B5EF4-FFF2-40B4-BE49-F238E27FC236}">
                    <a16:creationId xmlns:a16="http://schemas.microsoft.com/office/drawing/2014/main" id="{93D810E1-FC44-2B8A-B5EE-DE3FFA8B3206}"/>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35;p57">
                <a:extLst>
                  <a:ext uri="{FF2B5EF4-FFF2-40B4-BE49-F238E27FC236}">
                    <a16:creationId xmlns:a16="http://schemas.microsoft.com/office/drawing/2014/main" id="{DA7DB20D-4231-CC7F-6DC9-91BB8862A2D6}"/>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36;p57">
                <a:extLst>
                  <a:ext uri="{FF2B5EF4-FFF2-40B4-BE49-F238E27FC236}">
                    <a16:creationId xmlns:a16="http://schemas.microsoft.com/office/drawing/2014/main" id="{18249C05-6CE7-8C1A-78E1-63B2B00287B5}"/>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37;p57">
                <a:extLst>
                  <a:ext uri="{FF2B5EF4-FFF2-40B4-BE49-F238E27FC236}">
                    <a16:creationId xmlns:a16="http://schemas.microsoft.com/office/drawing/2014/main" id="{46FA7B44-E633-6D9D-4F74-98E1794074B8}"/>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8;p57">
                <a:extLst>
                  <a:ext uri="{FF2B5EF4-FFF2-40B4-BE49-F238E27FC236}">
                    <a16:creationId xmlns:a16="http://schemas.microsoft.com/office/drawing/2014/main" id="{A159A568-3729-F043-52D0-833B11DAAFBA}"/>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39;p57">
                <a:extLst>
                  <a:ext uri="{FF2B5EF4-FFF2-40B4-BE49-F238E27FC236}">
                    <a16:creationId xmlns:a16="http://schemas.microsoft.com/office/drawing/2014/main" id="{DC8A03DD-EC8E-088A-0818-92942C3133C4}"/>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40;p57">
                <a:extLst>
                  <a:ext uri="{FF2B5EF4-FFF2-40B4-BE49-F238E27FC236}">
                    <a16:creationId xmlns:a16="http://schemas.microsoft.com/office/drawing/2014/main" id="{2A79959B-9F02-6F99-4EFE-D4D6D7D4750C}"/>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41;p57">
                <a:extLst>
                  <a:ext uri="{FF2B5EF4-FFF2-40B4-BE49-F238E27FC236}">
                    <a16:creationId xmlns:a16="http://schemas.microsoft.com/office/drawing/2014/main" id="{01D5C511-62ED-586C-78AD-08C66695B3FD}"/>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42;p57">
                <a:extLst>
                  <a:ext uri="{FF2B5EF4-FFF2-40B4-BE49-F238E27FC236}">
                    <a16:creationId xmlns:a16="http://schemas.microsoft.com/office/drawing/2014/main" id="{4496D6BE-1BD2-FE24-C6CE-93C8EB5CDBC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43;p57">
                <a:extLst>
                  <a:ext uri="{FF2B5EF4-FFF2-40B4-BE49-F238E27FC236}">
                    <a16:creationId xmlns:a16="http://schemas.microsoft.com/office/drawing/2014/main" id="{4A88FA69-634B-EE4E-86CC-FF14758A3B8D}"/>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44;p57">
                <a:extLst>
                  <a:ext uri="{FF2B5EF4-FFF2-40B4-BE49-F238E27FC236}">
                    <a16:creationId xmlns:a16="http://schemas.microsoft.com/office/drawing/2014/main" id="{F5596CC0-4DDB-1BD0-C13E-5C77452FD2BE}"/>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45;p57">
                <a:extLst>
                  <a:ext uri="{FF2B5EF4-FFF2-40B4-BE49-F238E27FC236}">
                    <a16:creationId xmlns:a16="http://schemas.microsoft.com/office/drawing/2014/main" id="{5DA1BC1B-C351-541E-C88B-640120C30B8D}"/>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46;p57">
                <a:extLst>
                  <a:ext uri="{FF2B5EF4-FFF2-40B4-BE49-F238E27FC236}">
                    <a16:creationId xmlns:a16="http://schemas.microsoft.com/office/drawing/2014/main" id="{6DDFC498-2B1A-CBDE-545C-46945789EC6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47;p57">
                <a:extLst>
                  <a:ext uri="{FF2B5EF4-FFF2-40B4-BE49-F238E27FC236}">
                    <a16:creationId xmlns:a16="http://schemas.microsoft.com/office/drawing/2014/main" id="{B584AA6A-317F-2B04-30AF-70D75F847F16}"/>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48;p57">
                <a:extLst>
                  <a:ext uri="{FF2B5EF4-FFF2-40B4-BE49-F238E27FC236}">
                    <a16:creationId xmlns:a16="http://schemas.microsoft.com/office/drawing/2014/main" id="{DE9C6688-80BB-02A5-D192-DB7DE638377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49;p57">
                <a:extLst>
                  <a:ext uri="{FF2B5EF4-FFF2-40B4-BE49-F238E27FC236}">
                    <a16:creationId xmlns:a16="http://schemas.microsoft.com/office/drawing/2014/main" id="{79AA38CB-A684-7873-7743-CC2827E12A07}"/>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50;p57">
                <a:extLst>
                  <a:ext uri="{FF2B5EF4-FFF2-40B4-BE49-F238E27FC236}">
                    <a16:creationId xmlns:a16="http://schemas.microsoft.com/office/drawing/2014/main" id="{8E60C2C2-88A0-FAA4-1F9C-4C0739D739E3}"/>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51;p57">
                <a:extLst>
                  <a:ext uri="{FF2B5EF4-FFF2-40B4-BE49-F238E27FC236}">
                    <a16:creationId xmlns:a16="http://schemas.microsoft.com/office/drawing/2014/main" id="{A369CC3E-4E54-E12C-FED6-E2C01E95254A}"/>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52;p57">
                <a:extLst>
                  <a:ext uri="{FF2B5EF4-FFF2-40B4-BE49-F238E27FC236}">
                    <a16:creationId xmlns:a16="http://schemas.microsoft.com/office/drawing/2014/main" id="{C03A4F99-1C94-AD1D-D9FA-AE4119DD8D51}"/>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53;p57">
                <a:extLst>
                  <a:ext uri="{FF2B5EF4-FFF2-40B4-BE49-F238E27FC236}">
                    <a16:creationId xmlns:a16="http://schemas.microsoft.com/office/drawing/2014/main" id="{CE19EA74-0384-5E21-9348-07C960255F50}"/>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54;p57">
                <a:extLst>
                  <a:ext uri="{FF2B5EF4-FFF2-40B4-BE49-F238E27FC236}">
                    <a16:creationId xmlns:a16="http://schemas.microsoft.com/office/drawing/2014/main" id="{D77F03EB-39E6-CC2F-82AA-4036706A62A2}"/>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55;p57">
                <a:extLst>
                  <a:ext uri="{FF2B5EF4-FFF2-40B4-BE49-F238E27FC236}">
                    <a16:creationId xmlns:a16="http://schemas.microsoft.com/office/drawing/2014/main" id="{BB95E1D9-002E-0D01-614A-87BBB02E54B9}"/>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56;p57">
                <a:extLst>
                  <a:ext uri="{FF2B5EF4-FFF2-40B4-BE49-F238E27FC236}">
                    <a16:creationId xmlns:a16="http://schemas.microsoft.com/office/drawing/2014/main" id="{1A58FED9-DA52-1E21-9FFD-8A83DFA8BB6C}"/>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57;p57">
                <a:extLst>
                  <a:ext uri="{FF2B5EF4-FFF2-40B4-BE49-F238E27FC236}">
                    <a16:creationId xmlns:a16="http://schemas.microsoft.com/office/drawing/2014/main" id="{D0613D46-85DF-50A7-84D1-3FE357F7D932}"/>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8" name="TextBox 30">
            <a:extLst>
              <a:ext uri="{FF2B5EF4-FFF2-40B4-BE49-F238E27FC236}">
                <a16:creationId xmlns:a16="http://schemas.microsoft.com/office/drawing/2014/main" id="{5DA6E056-D54F-13F6-7C3F-AB8F1F8ED491}"/>
              </a:ext>
            </a:extLst>
          </p:cNvPr>
          <p:cNvSpPr txBox="1"/>
          <p:nvPr/>
        </p:nvSpPr>
        <p:spPr>
          <a:xfrm>
            <a:off x="471639" y="1326446"/>
            <a:ext cx="7748336" cy="646331"/>
          </a:xfrm>
          <a:prstGeom prst="rect">
            <a:avLst/>
          </a:prstGeom>
          <a:solidFill>
            <a:srgbClr val="DC303C"/>
          </a:solidFill>
          <a:effectLst/>
        </p:spPr>
        <p:txBody>
          <a:bodyPr wrap="square">
            <a:spAutoFit/>
          </a:bodyPr>
          <a:lstStyle/>
          <a:p>
            <a:pPr algn="just">
              <a:spcAft>
                <a:spcPts val="800"/>
              </a:spcAft>
            </a:pPr>
            <a:r>
              <a:rPr lang="en-US" sz="1800" b="1" dirty="0">
                <a:solidFill>
                  <a:schemeClr val="bg1"/>
                </a:solidFill>
                <a:latin typeface="Calibri" panose="020F0502020204030204" pitchFamily="34" charset="0"/>
                <a:cs typeface="Calibri" panose="020F0502020204030204" pitchFamily="34" charset="0"/>
              </a:rPr>
              <a:t>Câu 2. Các luận điểm trong ngữ liệu được sắp xếp theo trình tự nào, có hợp lí không?</a:t>
            </a:r>
          </a:p>
        </p:txBody>
      </p:sp>
      <p:sp>
        <p:nvSpPr>
          <p:cNvPr id="169" name="Hộp Văn bản 168">
            <a:extLst>
              <a:ext uri="{FF2B5EF4-FFF2-40B4-BE49-F238E27FC236}">
                <a16:creationId xmlns:a16="http://schemas.microsoft.com/office/drawing/2014/main" id="{E686EC1A-C10A-68DC-3870-B99CCC9FAB88}"/>
              </a:ext>
            </a:extLst>
          </p:cNvPr>
          <p:cNvSpPr txBox="1"/>
          <p:nvPr/>
        </p:nvSpPr>
        <p:spPr>
          <a:xfrm>
            <a:off x="471639" y="2213992"/>
            <a:ext cx="7748336" cy="1938992"/>
          </a:xfrm>
          <a:prstGeom prst="rect">
            <a:avLst/>
          </a:prstGeom>
          <a:noFill/>
        </p:spPr>
        <p:txBody>
          <a:bodyPr wrap="square">
            <a:spAutoFit/>
          </a:bodyPr>
          <a:lstStyle/>
          <a:p>
            <a:pPr algn="just"/>
            <a:r>
              <a:rPr lang="en-US" sz="2000" dirty="0">
                <a:effectLst/>
                <a:latin typeface="Calibri" panose="020F0502020204030204" pitchFamily="34" charset="0"/>
                <a:ea typeface="Times New Roman" panose="02020603050405020304" pitchFamily="18" charset="0"/>
                <a:cs typeface="Calibri" panose="020F0502020204030204" pitchFamily="34" charset="0"/>
              </a:rPr>
              <a:t>- Các luận điểm trong ngữ liệu được sắp xếp theo trình tự từ chủ đề đến những nét đặc sắc về nghệ thuật.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2000" dirty="0">
                <a:effectLst/>
                <a:latin typeface="Calibri" panose="020F0502020204030204" pitchFamily="34" charset="0"/>
                <a:ea typeface="Times New Roman" panose="02020603050405020304" pitchFamily="18" charset="0"/>
                <a:cs typeface="Calibri" panose="020F0502020204030204" pitchFamily="34" charset="0"/>
              </a:rPr>
              <a:t>- Đây là trình tự hợp lí bởi cần làm rõ chủ đề trước để người đọc hiểu vấn đề cốt yếu trong truyện mà chúng ta đang phân tích. Từ đó, người viết nói tiếp những nét đặc sắc về nghệ thuật góp phần tạo nên thành công cho văn bản.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996467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wipe(left)">
                                      <p:cBhvr>
                                        <p:cTn id="13" dur="500"/>
                                        <p:tgtEl>
                                          <p:spTgt spid="16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9"/>
                                        </p:tgtEl>
                                        <p:attrNameLst>
                                          <p:attrName>style.visibility</p:attrName>
                                        </p:attrNameLst>
                                      </p:cBhvr>
                                      <p:to>
                                        <p:strVal val="visible"/>
                                      </p:to>
                                    </p:set>
                                    <p:animEffect transition="in" filter="barn(inVertical)">
                                      <p:cBhvr>
                                        <p:cTn id="18"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7"/>
        <p:cNvGrpSpPr/>
        <p:nvPr/>
      </p:nvGrpSpPr>
      <p:grpSpPr>
        <a:xfrm>
          <a:off x="0" y="0"/>
          <a:ext cx="0" cy="0"/>
          <a:chOff x="0" y="0"/>
          <a:chExt cx="0" cy="0"/>
        </a:xfrm>
      </p:grpSpPr>
      <p:sp>
        <p:nvSpPr>
          <p:cNvPr id="2858" name="Google Shape;2858;p47">
            <a:hlinkClick r:id="rId3"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859" name="Google Shape;2859;p47">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860" name="Google Shape;2860;p47">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861" name="Google Shape;2861;p47">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7"/>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7">
            <a:hlinkClick r:id="rId6"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grpSp>
        <p:nvGrpSpPr>
          <p:cNvPr id="47" name="Group 22">
            <a:extLst>
              <a:ext uri="{FF2B5EF4-FFF2-40B4-BE49-F238E27FC236}">
                <a16:creationId xmlns:a16="http://schemas.microsoft.com/office/drawing/2014/main" id="{6926AD26-9969-E1F0-7E7D-08EB774DA03F}"/>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48" name="Group 3">
              <a:extLst>
                <a:ext uri="{FF2B5EF4-FFF2-40B4-BE49-F238E27FC236}">
                  <a16:creationId xmlns:a16="http://schemas.microsoft.com/office/drawing/2014/main" id="{6737EB9C-65EB-19FF-DCD1-0B71E0AA522B}"/>
                </a:ext>
              </a:extLst>
            </p:cNvPr>
            <p:cNvGrpSpPr/>
            <p:nvPr/>
          </p:nvGrpSpPr>
          <p:grpSpPr>
            <a:xfrm>
              <a:off x="-107576" y="161365"/>
              <a:ext cx="3181755" cy="613808"/>
              <a:chOff x="-107576" y="161365"/>
              <a:chExt cx="3181755" cy="613808"/>
            </a:xfrm>
          </p:grpSpPr>
          <p:sp>
            <p:nvSpPr>
              <p:cNvPr id="50" name="TextBox 4">
                <a:extLst>
                  <a:ext uri="{FF2B5EF4-FFF2-40B4-BE49-F238E27FC236}">
                    <a16:creationId xmlns:a16="http://schemas.microsoft.com/office/drawing/2014/main" id="{5E03B726-0E4F-B6B0-010B-F6925E3CBB5A}"/>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51" name="TextBox 5">
                <a:extLst>
                  <a:ext uri="{FF2B5EF4-FFF2-40B4-BE49-F238E27FC236}">
                    <a16:creationId xmlns:a16="http://schemas.microsoft.com/office/drawing/2014/main" id="{C41B881F-2CB6-64AF-1A4C-A83D14C48B6B}"/>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49" name="Picture 14" descr="Logo&#10;&#10;Description automatically generated">
              <a:extLst>
                <a:ext uri="{FF2B5EF4-FFF2-40B4-BE49-F238E27FC236}">
                  <a16:creationId xmlns:a16="http://schemas.microsoft.com/office/drawing/2014/main" id="{1F095E39-8FB5-31E5-B61B-CB1C547266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52" name="Nhóm 51">
            <a:extLst>
              <a:ext uri="{FF2B5EF4-FFF2-40B4-BE49-F238E27FC236}">
                <a16:creationId xmlns:a16="http://schemas.microsoft.com/office/drawing/2014/main" id="{D1163039-8094-BFF8-4766-6ABEF3F5F652}"/>
              </a:ext>
            </a:extLst>
          </p:cNvPr>
          <p:cNvGrpSpPr/>
          <p:nvPr/>
        </p:nvGrpSpPr>
        <p:grpSpPr>
          <a:xfrm>
            <a:off x="4917090" y="339315"/>
            <a:ext cx="3602881" cy="868287"/>
            <a:chOff x="4917090" y="339315"/>
            <a:chExt cx="3602881" cy="868287"/>
          </a:xfrm>
        </p:grpSpPr>
        <p:grpSp>
          <p:nvGrpSpPr>
            <p:cNvPr id="53" name="Nhóm 52">
              <a:extLst>
                <a:ext uri="{FF2B5EF4-FFF2-40B4-BE49-F238E27FC236}">
                  <a16:creationId xmlns:a16="http://schemas.microsoft.com/office/drawing/2014/main" id="{937A8071-1B58-39E4-B052-9B9191A734A2}"/>
                </a:ext>
              </a:extLst>
            </p:cNvPr>
            <p:cNvGrpSpPr/>
            <p:nvPr/>
          </p:nvGrpSpPr>
          <p:grpSpPr>
            <a:xfrm>
              <a:off x="4917090" y="364565"/>
              <a:ext cx="3602881" cy="843037"/>
              <a:chOff x="1873370" y="1154938"/>
              <a:chExt cx="4807406" cy="1124883"/>
            </a:xfrm>
          </p:grpSpPr>
          <p:sp>
            <p:nvSpPr>
              <p:cNvPr id="161" name="Hình chữ nhật 160">
                <a:extLst>
                  <a:ext uri="{FF2B5EF4-FFF2-40B4-BE49-F238E27FC236}">
                    <a16:creationId xmlns:a16="http://schemas.microsoft.com/office/drawing/2014/main" id="{5A3D5DE2-57D4-DE33-0610-C78E4B2BC329}"/>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Hình chữ nhật 161">
                <a:extLst>
                  <a:ext uri="{FF2B5EF4-FFF2-40B4-BE49-F238E27FC236}">
                    <a16:creationId xmlns:a16="http://schemas.microsoft.com/office/drawing/2014/main" id="{E7517A0F-8CCE-489B-3BF0-036BD3599F63}"/>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Hình chữ nhật: Góc Tròn 162">
                <a:extLst>
                  <a:ext uri="{FF2B5EF4-FFF2-40B4-BE49-F238E27FC236}">
                    <a16:creationId xmlns:a16="http://schemas.microsoft.com/office/drawing/2014/main" id="{1789CE37-6E76-6677-724E-466121FDAE68}"/>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4" name="Đường nối Thẳng 163">
                <a:extLst>
                  <a:ext uri="{FF2B5EF4-FFF2-40B4-BE49-F238E27FC236}">
                    <a16:creationId xmlns:a16="http://schemas.microsoft.com/office/drawing/2014/main" id="{4B6783B3-018F-9F49-DD2D-361AE91679E8}"/>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5" name="Đường nối Thẳng 164">
                <a:extLst>
                  <a:ext uri="{FF2B5EF4-FFF2-40B4-BE49-F238E27FC236}">
                    <a16:creationId xmlns:a16="http://schemas.microsoft.com/office/drawing/2014/main" id="{3A1D63BB-2F09-00C8-3057-425FF6640005}"/>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6" name="Đường nối Thẳng 165">
                <a:extLst>
                  <a:ext uri="{FF2B5EF4-FFF2-40B4-BE49-F238E27FC236}">
                    <a16:creationId xmlns:a16="http://schemas.microsoft.com/office/drawing/2014/main" id="{E026D1FD-DD14-7739-95A0-049E7E1B2BF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67" name="Hình chữ nhật 166">
                <a:extLst>
                  <a:ext uri="{FF2B5EF4-FFF2-40B4-BE49-F238E27FC236}">
                    <a16:creationId xmlns:a16="http://schemas.microsoft.com/office/drawing/2014/main" id="{825A6B48-BA20-8A9E-E25D-AAD618EB8EB5}"/>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Hình chữ nhật 53">
              <a:extLst>
                <a:ext uri="{FF2B5EF4-FFF2-40B4-BE49-F238E27FC236}">
                  <a16:creationId xmlns:a16="http://schemas.microsoft.com/office/drawing/2014/main" id="{8AA0396E-8765-C86B-2B80-BF25645B7E91}"/>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 TÌM HIỂU NGỮ LIỆU</a:t>
              </a:r>
              <a:endParaRPr lang="vi-VN" b="1" dirty="0">
                <a:solidFill>
                  <a:schemeClr val="bg1"/>
                </a:solidFill>
                <a:latin typeface="Bahnschrift SemiBold" panose="020B0502040204020203" pitchFamily="34" charset="0"/>
                <a:cs typeface="Catamaran Black"/>
                <a:sym typeface="Catamaran Black"/>
              </a:endParaRPr>
            </a:p>
          </p:txBody>
        </p:sp>
        <p:sp>
          <p:nvSpPr>
            <p:cNvPr id="55" name="Hình chữ nhật 54">
              <a:extLst>
                <a:ext uri="{FF2B5EF4-FFF2-40B4-BE49-F238E27FC236}">
                  <a16:creationId xmlns:a16="http://schemas.microsoft.com/office/drawing/2014/main" id="{55A59A11-B72F-148D-EF23-87086F621E3D}"/>
                </a:ext>
              </a:extLst>
            </p:cNvPr>
            <p:cNvSpPr/>
            <p:nvPr/>
          </p:nvSpPr>
          <p:spPr>
            <a:xfrm>
              <a:off x="5651855" y="618328"/>
              <a:ext cx="2803358" cy="461665"/>
            </a:xfrm>
            <a:prstGeom prst="rect">
              <a:avLst/>
            </a:prstGeom>
            <a:noFill/>
          </p:spPr>
          <p:txBody>
            <a:bodyPr wrap="square" lIns="91440" tIns="45720" rIns="91440" bIns="45720">
              <a:spAutoFit/>
            </a:bodyPr>
            <a:lstStyle/>
            <a:p>
              <a:pPr algn="ctr">
                <a:buClr>
                  <a:schemeClr val="dk1"/>
                </a:buClr>
                <a:buSzPts val="3600"/>
              </a:pPr>
              <a:r>
                <a:rPr lang="en-US" sz="2400" dirty="0">
                  <a:solidFill>
                    <a:srgbClr val="DC303C"/>
                  </a:solidFill>
                  <a:latin typeface="Fira Sans ExtraBold" panose="020B0903050000020004" pitchFamily="34" charset="0"/>
                  <a:cs typeface="Catamaran Black"/>
                  <a:sym typeface="Catamaran Black"/>
                </a:rPr>
                <a:t>Câu 3</a:t>
              </a:r>
              <a:endParaRPr lang="vi-VN" sz="2400" dirty="0">
                <a:solidFill>
                  <a:srgbClr val="DC303C"/>
                </a:solidFill>
                <a:latin typeface="Fira Sans ExtraBold" panose="020B0903050000020004" pitchFamily="34" charset="0"/>
                <a:cs typeface="Catamaran Black"/>
                <a:sym typeface="Catamaran Black"/>
              </a:endParaRPr>
            </a:p>
          </p:txBody>
        </p:sp>
        <p:grpSp>
          <p:nvGrpSpPr>
            <p:cNvPr id="56" name="Google Shape;9553;p57">
              <a:extLst>
                <a:ext uri="{FF2B5EF4-FFF2-40B4-BE49-F238E27FC236}">
                  <a16:creationId xmlns:a16="http://schemas.microsoft.com/office/drawing/2014/main" id="{30989EB0-A27A-8EA5-B5FC-AEED55993F5D}"/>
                </a:ext>
              </a:extLst>
            </p:cNvPr>
            <p:cNvGrpSpPr/>
            <p:nvPr/>
          </p:nvGrpSpPr>
          <p:grpSpPr>
            <a:xfrm>
              <a:off x="5133416" y="619119"/>
              <a:ext cx="419689" cy="436887"/>
              <a:chOff x="3104150" y="1772850"/>
              <a:chExt cx="2853425" cy="2970350"/>
            </a:xfrm>
          </p:grpSpPr>
          <p:sp>
            <p:nvSpPr>
              <p:cNvPr id="57" name="Google Shape;9554;p57">
                <a:extLst>
                  <a:ext uri="{FF2B5EF4-FFF2-40B4-BE49-F238E27FC236}">
                    <a16:creationId xmlns:a16="http://schemas.microsoft.com/office/drawing/2014/main" id="{F6205891-3579-B1F3-232C-8017B118A547}"/>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55;p57">
                <a:extLst>
                  <a:ext uri="{FF2B5EF4-FFF2-40B4-BE49-F238E27FC236}">
                    <a16:creationId xmlns:a16="http://schemas.microsoft.com/office/drawing/2014/main" id="{9CD3CDF7-627C-5043-AEF9-B246FA214DCE}"/>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56;p57">
                <a:extLst>
                  <a:ext uri="{FF2B5EF4-FFF2-40B4-BE49-F238E27FC236}">
                    <a16:creationId xmlns:a16="http://schemas.microsoft.com/office/drawing/2014/main" id="{4CF93175-FC62-E7F8-9E46-90191F952E86}"/>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57;p57">
                <a:extLst>
                  <a:ext uri="{FF2B5EF4-FFF2-40B4-BE49-F238E27FC236}">
                    <a16:creationId xmlns:a16="http://schemas.microsoft.com/office/drawing/2014/main" id="{E2DAE645-6614-956E-C15D-EFD6F0B18DC3}"/>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58;p57">
                <a:extLst>
                  <a:ext uri="{FF2B5EF4-FFF2-40B4-BE49-F238E27FC236}">
                    <a16:creationId xmlns:a16="http://schemas.microsoft.com/office/drawing/2014/main" id="{1D1A0F96-966B-CF08-0D81-77F2CA2D8EE4}"/>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59;p57">
                <a:extLst>
                  <a:ext uri="{FF2B5EF4-FFF2-40B4-BE49-F238E27FC236}">
                    <a16:creationId xmlns:a16="http://schemas.microsoft.com/office/drawing/2014/main" id="{2459B009-9202-9898-81E6-5CD2A02C2800}"/>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60;p57">
                <a:extLst>
                  <a:ext uri="{FF2B5EF4-FFF2-40B4-BE49-F238E27FC236}">
                    <a16:creationId xmlns:a16="http://schemas.microsoft.com/office/drawing/2014/main" id="{6C44FF28-516B-47AF-B051-69C7496CD0F3}"/>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61;p57">
                <a:extLst>
                  <a:ext uri="{FF2B5EF4-FFF2-40B4-BE49-F238E27FC236}">
                    <a16:creationId xmlns:a16="http://schemas.microsoft.com/office/drawing/2014/main" id="{72525429-AED5-8FF7-1D15-0FE5A48A7205}"/>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62;p57">
                <a:extLst>
                  <a:ext uri="{FF2B5EF4-FFF2-40B4-BE49-F238E27FC236}">
                    <a16:creationId xmlns:a16="http://schemas.microsoft.com/office/drawing/2014/main" id="{8EF3DA01-EC29-55B1-1FA6-6F574D50C740}"/>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63;p57">
                <a:extLst>
                  <a:ext uri="{FF2B5EF4-FFF2-40B4-BE49-F238E27FC236}">
                    <a16:creationId xmlns:a16="http://schemas.microsoft.com/office/drawing/2014/main" id="{48B65225-1ACF-ACE9-E627-6A65A87A78ED}"/>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64;p57">
                <a:extLst>
                  <a:ext uri="{FF2B5EF4-FFF2-40B4-BE49-F238E27FC236}">
                    <a16:creationId xmlns:a16="http://schemas.microsoft.com/office/drawing/2014/main" id="{FBB7A1DE-FE95-1535-4A57-FB961790223A}"/>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65;p57">
                <a:extLst>
                  <a:ext uri="{FF2B5EF4-FFF2-40B4-BE49-F238E27FC236}">
                    <a16:creationId xmlns:a16="http://schemas.microsoft.com/office/drawing/2014/main" id="{8F14AC42-A3A8-306D-12A7-43672A2E938F}"/>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6;p57">
                <a:extLst>
                  <a:ext uri="{FF2B5EF4-FFF2-40B4-BE49-F238E27FC236}">
                    <a16:creationId xmlns:a16="http://schemas.microsoft.com/office/drawing/2014/main" id="{95EE9AE9-2205-4732-EF7D-FE7856A99109}"/>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67;p57">
                <a:extLst>
                  <a:ext uri="{FF2B5EF4-FFF2-40B4-BE49-F238E27FC236}">
                    <a16:creationId xmlns:a16="http://schemas.microsoft.com/office/drawing/2014/main" id="{D5655B62-7091-39A5-2DFA-7AC7DA0B27F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68;p57">
                <a:extLst>
                  <a:ext uri="{FF2B5EF4-FFF2-40B4-BE49-F238E27FC236}">
                    <a16:creationId xmlns:a16="http://schemas.microsoft.com/office/drawing/2014/main" id="{6C6B0787-EB4A-F28B-2F14-132E17E8CF46}"/>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69;p57">
                <a:extLst>
                  <a:ext uri="{FF2B5EF4-FFF2-40B4-BE49-F238E27FC236}">
                    <a16:creationId xmlns:a16="http://schemas.microsoft.com/office/drawing/2014/main" id="{5718E2EE-54F1-C14F-2E68-1ED279CF35E1}"/>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70;p57">
                <a:extLst>
                  <a:ext uri="{FF2B5EF4-FFF2-40B4-BE49-F238E27FC236}">
                    <a16:creationId xmlns:a16="http://schemas.microsoft.com/office/drawing/2014/main" id="{288ADE21-0B99-BA6A-8C40-40181CABA82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71;p57">
                <a:extLst>
                  <a:ext uri="{FF2B5EF4-FFF2-40B4-BE49-F238E27FC236}">
                    <a16:creationId xmlns:a16="http://schemas.microsoft.com/office/drawing/2014/main" id="{FA6EFDF5-C2C3-659F-CDC2-C399F226F546}"/>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72;p57">
                <a:extLst>
                  <a:ext uri="{FF2B5EF4-FFF2-40B4-BE49-F238E27FC236}">
                    <a16:creationId xmlns:a16="http://schemas.microsoft.com/office/drawing/2014/main" id="{D0368B94-3FF6-D080-74C0-5C21D93F80C7}"/>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73;p57">
                <a:extLst>
                  <a:ext uri="{FF2B5EF4-FFF2-40B4-BE49-F238E27FC236}">
                    <a16:creationId xmlns:a16="http://schemas.microsoft.com/office/drawing/2014/main" id="{27471CFE-36DB-5604-53A8-9089C30C5C10}"/>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74;p57">
                <a:extLst>
                  <a:ext uri="{FF2B5EF4-FFF2-40B4-BE49-F238E27FC236}">
                    <a16:creationId xmlns:a16="http://schemas.microsoft.com/office/drawing/2014/main" id="{50BF7E87-FB08-73E9-CFA6-713E09FFECA5}"/>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5;p57">
                <a:extLst>
                  <a:ext uri="{FF2B5EF4-FFF2-40B4-BE49-F238E27FC236}">
                    <a16:creationId xmlns:a16="http://schemas.microsoft.com/office/drawing/2014/main" id="{C7E6C46A-CE81-0E83-9B89-C90117EAED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76;p57">
                <a:extLst>
                  <a:ext uri="{FF2B5EF4-FFF2-40B4-BE49-F238E27FC236}">
                    <a16:creationId xmlns:a16="http://schemas.microsoft.com/office/drawing/2014/main" id="{5C4BB04E-B054-E7FD-9FF6-3C1841E8E7F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7;p57">
                <a:extLst>
                  <a:ext uri="{FF2B5EF4-FFF2-40B4-BE49-F238E27FC236}">
                    <a16:creationId xmlns:a16="http://schemas.microsoft.com/office/drawing/2014/main" id="{DF83F69E-25F9-DDEB-2F4B-BEDA7BD4C09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8;p57">
                <a:extLst>
                  <a:ext uri="{FF2B5EF4-FFF2-40B4-BE49-F238E27FC236}">
                    <a16:creationId xmlns:a16="http://schemas.microsoft.com/office/drawing/2014/main" id="{D084A57F-3DEE-8FC0-1E14-7C6A39CA72FF}"/>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9;p57">
                <a:extLst>
                  <a:ext uri="{FF2B5EF4-FFF2-40B4-BE49-F238E27FC236}">
                    <a16:creationId xmlns:a16="http://schemas.microsoft.com/office/drawing/2014/main" id="{BEDAEAA4-59A5-6EDC-9D6E-D569A4070372}"/>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80;p57">
                <a:extLst>
                  <a:ext uri="{FF2B5EF4-FFF2-40B4-BE49-F238E27FC236}">
                    <a16:creationId xmlns:a16="http://schemas.microsoft.com/office/drawing/2014/main" id="{1263602B-943F-D557-9DF0-3A027DD4DBED}"/>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81;p57">
                <a:extLst>
                  <a:ext uri="{FF2B5EF4-FFF2-40B4-BE49-F238E27FC236}">
                    <a16:creationId xmlns:a16="http://schemas.microsoft.com/office/drawing/2014/main" id="{1015383D-30CA-B1F3-347A-BC8AC040B048}"/>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82;p57">
                <a:extLst>
                  <a:ext uri="{FF2B5EF4-FFF2-40B4-BE49-F238E27FC236}">
                    <a16:creationId xmlns:a16="http://schemas.microsoft.com/office/drawing/2014/main" id="{E969D5E3-4B6D-5C7A-602A-DD0A4018456F}"/>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3;p57">
                <a:extLst>
                  <a:ext uri="{FF2B5EF4-FFF2-40B4-BE49-F238E27FC236}">
                    <a16:creationId xmlns:a16="http://schemas.microsoft.com/office/drawing/2014/main" id="{D9CD289E-B0A9-814C-DF09-C037C1AB5FC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84;p57">
                <a:extLst>
                  <a:ext uri="{FF2B5EF4-FFF2-40B4-BE49-F238E27FC236}">
                    <a16:creationId xmlns:a16="http://schemas.microsoft.com/office/drawing/2014/main" id="{38EA5DC2-DA9D-B961-C131-129B7658009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5;p57">
                <a:extLst>
                  <a:ext uri="{FF2B5EF4-FFF2-40B4-BE49-F238E27FC236}">
                    <a16:creationId xmlns:a16="http://schemas.microsoft.com/office/drawing/2014/main" id="{B410D778-4ED9-305C-D5B5-3FFD4860448E}"/>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86;p57">
                <a:extLst>
                  <a:ext uri="{FF2B5EF4-FFF2-40B4-BE49-F238E27FC236}">
                    <a16:creationId xmlns:a16="http://schemas.microsoft.com/office/drawing/2014/main" id="{F505ABBE-3B68-53A3-E8A6-98C1FBE73B9C}"/>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87;p57">
                <a:extLst>
                  <a:ext uri="{FF2B5EF4-FFF2-40B4-BE49-F238E27FC236}">
                    <a16:creationId xmlns:a16="http://schemas.microsoft.com/office/drawing/2014/main" id="{B3A69933-4A46-A2D5-9F10-28B38B0C864E}"/>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88;p57">
                <a:extLst>
                  <a:ext uri="{FF2B5EF4-FFF2-40B4-BE49-F238E27FC236}">
                    <a16:creationId xmlns:a16="http://schemas.microsoft.com/office/drawing/2014/main" id="{824827A8-7BE2-4F47-651C-F07A9968F8CD}"/>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89;p57">
                <a:extLst>
                  <a:ext uri="{FF2B5EF4-FFF2-40B4-BE49-F238E27FC236}">
                    <a16:creationId xmlns:a16="http://schemas.microsoft.com/office/drawing/2014/main" id="{C74DE71C-FB9E-CD99-5C0E-E3FC96D73D0A}"/>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90;p57">
                <a:extLst>
                  <a:ext uri="{FF2B5EF4-FFF2-40B4-BE49-F238E27FC236}">
                    <a16:creationId xmlns:a16="http://schemas.microsoft.com/office/drawing/2014/main" id="{C2CFCF3F-09EB-F0D5-BF1A-FA8FA6D9EC35}"/>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91;p57">
                <a:extLst>
                  <a:ext uri="{FF2B5EF4-FFF2-40B4-BE49-F238E27FC236}">
                    <a16:creationId xmlns:a16="http://schemas.microsoft.com/office/drawing/2014/main" id="{B1BBBEB5-801C-5B06-6CC6-F0D5C4C7AE2F}"/>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92;p57">
                <a:extLst>
                  <a:ext uri="{FF2B5EF4-FFF2-40B4-BE49-F238E27FC236}">
                    <a16:creationId xmlns:a16="http://schemas.microsoft.com/office/drawing/2014/main" id="{7D353892-F10B-9F20-40D4-549F068A1F15}"/>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93;p57">
                <a:extLst>
                  <a:ext uri="{FF2B5EF4-FFF2-40B4-BE49-F238E27FC236}">
                    <a16:creationId xmlns:a16="http://schemas.microsoft.com/office/drawing/2014/main" id="{75FEBF47-4DBD-46D6-25F1-E780EFAC8DB6}"/>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94;p57">
                <a:extLst>
                  <a:ext uri="{FF2B5EF4-FFF2-40B4-BE49-F238E27FC236}">
                    <a16:creationId xmlns:a16="http://schemas.microsoft.com/office/drawing/2014/main" id="{1692AB50-4E4C-3474-A3C6-1CA1EFDE0567}"/>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95;p57">
                <a:extLst>
                  <a:ext uri="{FF2B5EF4-FFF2-40B4-BE49-F238E27FC236}">
                    <a16:creationId xmlns:a16="http://schemas.microsoft.com/office/drawing/2014/main" id="{29149964-64A4-1B0F-C119-0053E0EAEB7B}"/>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96;p57">
                <a:extLst>
                  <a:ext uri="{FF2B5EF4-FFF2-40B4-BE49-F238E27FC236}">
                    <a16:creationId xmlns:a16="http://schemas.microsoft.com/office/drawing/2014/main" id="{4FC981C9-5082-9EF9-EC33-82A2953A8F78}"/>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97;p57">
                <a:extLst>
                  <a:ext uri="{FF2B5EF4-FFF2-40B4-BE49-F238E27FC236}">
                    <a16:creationId xmlns:a16="http://schemas.microsoft.com/office/drawing/2014/main" id="{D53762CF-475F-5264-FA5C-44BFBDDF3364}"/>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98;p57">
                <a:extLst>
                  <a:ext uri="{FF2B5EF4-FFF2-40B4-BE49-F238E27FC236}">
                    <a16:creationId xmlns:a16="http://schemas.microsoft.com/office/drawing/2014/main" id="{8723CE63-7AD3-0318-905D-0F8C09A725C2}"/>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99;p57">
                <a:extLst>
                  <a:ext uri="{FF2B5EF4-FFF2-40B4-BE49-F238E27FC236}">
                    <a16:creationId xmlns:a16="http://schemas.microsoft.com/office/drawing/2014/main" id="{1F7D1974-C521-3BED-1956-5910D94DFE8C}"/>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00;p57">
                <a:extLst>
                  <a:ext uri="{FF2B5EF4-FFF2-40B4-BE49-F238E27FC236}">
                    <a16:creationId xmlns:a16="http://schemas.microsoft.com/office/drawing/2014/main" id="{D5F1CB72-874E-9F4B-516B-B6C697F8EAA1}"/>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01;p57">
                <a:extLst>
                  <a:ext uri="{FF2B5EF4-FFF2-40B4-BE49-F238E27FC236}">
                    <a16:creationId xmlns:a16="http://schemas.microsoft.com/office/drawing/2014/main" id="{3660C4A5-7403-C701-186A-48A060C354F9}"/>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02;p57">
                <a:extLst>
                  <a:ext uri="{FF2B5EF4-FFF2-40B4-BE49-F238E27FC236}">
                    <a16:creationId xmlns:a16="http://schemas.microsoft.com/office/drawing/2014/main" id="{3559FFC3-AA63-15C1-EE23-63A516B3F1DB}"/>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03;p57">
                <a:extLst>
                  <a:ext uri="{FF2B5EF4-FFF2-40B4-BE49-F238E27FC236}">
                    <a16:creationId xmlns:a16="http://schemas.microsoft.com/office/drawing/2014/main" id="{B25FFAFD-C95C-2EDD-6EF4-2CCBA095D07D}"/>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04;p57">
                <a:extLst>
                  <a:ext uri="{FF2B5EF4-FFF2-40B4-BE49-F238E27FC236}">
                    <a16:creationId xmlns:a16="http://schemas.microsoft.com/office/drawing/2014/main" id="{398C8F7A-68EF-0D45-147D-D8F86B44DEEB}"/>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05;p57">
                <a:extLst>
                  <a:ext uri="{FF2B5EF4-FFF2-40B4-BE49-F238E27FC236}">
                    <a16:creationId xmlns:a16="http://schemas.microsoft.com/office/drawing/2014/main" id="{18013391-B6B5-9F52-C0AE-485F2370BE70}"/>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06;p57">
                <a:extLst>
                  <a:ext uri="{FF2B5EF4-FFF2-40B4-BE49-F238E27FC236}">
                    <a16:creationId xmlns:a16="http://schemas.microsoft.com/office/drawing/2014/main" id="{E33F2FD5-DF8E-CF52-8F88-5B23AD1A5984}"/>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07;p57">
                <a:extLst>
                  <a:ext uri="{FF2B5EF4-FFF2-40B4-BE49-F238E27FC236}">
                    <a16:creationId xmlns:a16="http://schemas.microsoft.com/office/drawing/2014/main" id="{14CA4533-B7E7-C338-9880-6FBA7B0A3B5E}"/>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08;p57">
                <a:extLst>
                  <a:ext uri="{FF2B5EF4-FFF2-40B4-BE49-F238E27FC236}">
                    <a16:creationId xmlns:a16="http://schemas.microsoft.com/office/drawing/2014/main" id="{6AA7EE95-7223-8C82-5033-9F3B38DF12A6}"/>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09;p57">
                <a:extLst>
                  <a:ext uri="{FF2B5EF4-FFF2-40B4-BE49-F238E27FC236}">
                    <a16:creationId xmlns:a16="http://schemas.microsoft.com/office/drawing/2014/main" id="{AE2244F2-52F5-69EA-0642-C2E80F93C0E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10;p57">
                <a:extLst>
                  <a:ext uri="{FF2B5EF4-FFF2-40B4-BE49-F238E27FC236}">
                    <a16:creationId xmlns:a16="http://schemas.microsoft.com/office/drawing/2014/main" id="{FC145261-35E3-572A-685C-56F5BB2DB6D7}"/>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11;p57">
                <a:extLst>
                  <a:ext uri="{FF2B5EF4-FFF2-40B4-BE49-F238E27FC236}">
                    <a16:creationId xmlns:a16="http://schemas.microsoft.com/office/drawing/2014/main" id="{5B5CCD14-3DED-7561-8BD6-7148D331344D}"/>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12;p57">
                <a:extLst>
                  <a:ext uri="{FF2B5EF4-FFF2-40B4-BE49-F238E27FC236}">
                    <a16:creationId xmlns:a16="http://schemas.microsoft.com/office/drawing/2014/main" id="{F6C11F71-A8ED-DE43-7D99-164343C734EE}"/>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13;p57">
                <a:extLst>
                  <a:ext uri="{FF2B5EF4-FFF2-40B4-BE49-F238E27FC236}">
                    <a16:creationId xmlns:a16="http://schemas.microsoft.com/office/drawing/2014/main" id="{34DF004C-639F-219A-4D32-BF7399214268}"/>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14;p57">
                <a:extLst>
                  <a:ext uri="{FF2B5EF4-FFF2-40B4-BE49-F238E27FC236}">
                    <a16:creationId xmlns:a16="http://schemas.microsoft.com/office/drawing/2014/main" id="{4C6101EB-2F64-A24B-C418-A350BC494EEE}"/>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15;p57">
                <a:extLst>
                  <a:ext uri="{FF2B5EF4-FFF2-40B4-BE49-F238E27FC236}">
                    <a16:creationId xmlns:a16="http://schemas.microsoft.com/office/drawing/2014/main" id="{DAF23818-5A47-4472-2557-6276C078668B}"/>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16;p57">
                <a:extLst>
                  <a:ext uri="{FF2B5EF4-FFF2-40B4-BE49-F238E27FC236}">
                    <a16:creationId xmlns:a16="http://schemas.microsoft.com/office/drawing/2014/main" id="{755B283A-6700-20EB-BDBC-C08EEB99759B}"/>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17;p57">
                <a:extLst>
                  <a:ext uri="{FF2B5EF4-FFF2-40B4-BE49-F238E27FC236}">
                    <a16:creationId xmlns:a16="http://schemas.microsoft.com/office/drawing/2014/main" id="{AB7087AB-A89B-AD39-E9C4-1861A7370791}"/>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18;p57">
                <a:extLst>
                  <a:ext uri="{FF2B5EF4-FFF2-40B4-BE49-F238E27FC236}">
                    <a16:creationId xmlns:a16="http://schemas.microsoft.com/office/drawing/2014/main" id="{552B2057-FB7C-F9D2-02D1-C7A4172448B3}"/>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19;p57">
                <a:extLst>
                  <a:ext uri="{FF2B5EF4-FFF2-40B4-BE49-F238E27FC236}">
                    <a16:creationId xmlns:a16="http://schemas.microsoft.com/office/drawing/2014/main" id="{604D5B04-5E13-6C0D-A01D-32699A4AD09D}"/>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20;p57">
                <a:extLst>
                  <a:ext uri="{FF2B5EF4-FFF2-40B4-BE49-F238E27FC236}">
                    <a16:creationId xmlns:a16="http://schemas.microsoft.com/office/drawing/2014/main" id="{01A75567-24DB-4FCE-E1D8-DEDB6DC5EF58}"/>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21;p57">
                <a:extLst>
                  <a:ext uri="{FF2B5EF4-FFF2-40B4-BE49-F238E27FC236}">
                    <a16:creationId xmlns:a16="http://schemas.microsoft.com/office/drawing/2014/main" id="{CD1DE8F0-D09B-A903-19F9-4B4606B28F80}"/>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22;p57">
                <a:extLst>
                  <a:ext uri="{FF2B5EF4-FFF2-40B4-BE49-F238E27FC236}">
                    <a16:creationId xmlns:a16="http://schemas.microsoft.com/office/drawing/2014/main" id="{4292CE8E-BD2F-6F8C-1CB6-B6B52AC3B722}"/>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23;p57">
                <a:extLst>
                  <a:ext uri="{FF2B5EF4-FFF2-40B4-BE49-F238E27FC236}">
                    <a16:creationId xmlns:a16="http://schemas.microsoft.com/office/drawing/2014/main" id="{A6E3F91C-7463-5BEB-3175-7A4333B85B0E}"/>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24;p57">
                <a:extLst>
                  <a:ext uri="{FF2B5EF4-FFF2-40B4-BE49-F238E27FC236}">
                    <a16:creationId xmlns:a16="http://schemas.microsoft.com/office/drawing/2014/main" id="{BB7CA12D-8B70-5C00-E994-47F951B21D8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25;p57">
                <a:extLst>
                  <a:ext uri="{FF2B5EF4-FFF2-40B4-BE49-F238E27FC236}">
                    <a16:creationId xmlns:a16="http://schemas.microsoft.com/office/drawing/2014/main" id="{B248F156-EB64-E276-CA41-3EC38B1CACC8}"/>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26;p57">
                <a:extLst>
                  <a:ext uri="{FF2B5EF4-FFF2-40B4-BE49-F238E27FC236}">
                    <a16:creationId xmlns:a16="http://schemas.microsoft.com/office/drawing/2014/main" id="{BE731774-A33E-2418-B819-2E55075B453A}"/>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27;p57">
                <a:extLst>
                  <a:ext uri="{FF2B5EF4-FFF2-40B4-BE49-F238E27FC236}">
                    <a16:creationId xmlns:a16="http://schemas.microsoft.com/office/drawing/2014/main" id="{8D5C070A-EDBB-B611-8F8C-1E85A2AB03C2}"/>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28;p57">
                <a:extLst>
                  <a:ext uri="{FF2B5EF4-FFF2-40B4-BE49-F238E27FC236}">
                    <a16:creationId xmlns:a16="http://schemas.microsoft.com/office/drawing/2014/main" id="{88ED970E-E31B-80D5-0A01-F12C095D6FD1}"/>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29;p57">
                <a:extLst>
                  <a:ext uri="{FF2B5EF4-FFF2-40B4-BE49-F238E27FC236}">
                    <a16:creationId xmlns:a16="http://schemas.microsoft.com/office/drawing/2014/main" id="{9F12CE4D-E55C-D7E6-2548-B6FB0FA99D36}"/>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30;p57">
                <a:extLst>
                  <a:ext uri="{FF2B5EF4-FFF2-40B4-BE49-F238E27FC236}">
                    <a16:creationId xmlns:a16="http://schemas.microsoft.com/office/drawing/2014/main" id="{4DDED5FA-439C-0DB3-8A11-8F6A6C0E04A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31;p57">
                <a:extLst>
                  <a:ext uri="{FF2B5EF4-FFF2-40B4-BE49-F238E27FC236}">
                    <a16:creationId xmlns:a16="http://schemas.microsoft.com/office/drawing/2014/main" id="{960C3F37-2E0B-BB73-7FB9-6F5FCAA5BEF1}"/>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32;p57">
                <a:extLst>
                  <a:ext uri="{FF2B5EF4-FFF2-40B4-BE49-F238E27FC236}">
                    <a16:creationId xmlns:a16="http://schemas.microsoft.com/office/drawing/2014/main" id="{CB8BC614-B0EF-9F98-DAF7-764D4C9DBCC5}"/>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33;p57">
                <a:extLst>
                  <a:ext uri="{FF2B5EF4-FFF2-40B4-BE49-F238E27FC236}">
                    <a16:creationId xmlns:a16="http://schemas.microsoft.com/office/drawing/2014/main" id="{5F187416-2380-A8F4-1877-20E73D16A87C}"/>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34;p57">
                <a:extLst>
                  <a:ext uri="{FF2B5EF4-FFF2-40B4-BE49-F238E27FC236}">
                    <a16:creationId xmlns:a16="http://schemas.microsoft.com/office/drawing/2014/main" id="{93D810E1-FC44-2B8A-B5EE-DE3FFA8B3206}"/>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35;p57">
                <a:extLst>
                  <a:ext uri="{FF2B5EF4-FFF2-40B4-BE49-F238E27FC236}">
                    <a16:creationId xmlns:a16="http://schemas.microsoft.com/office/drawing/2014/main" id="{DA7DB20D-4231-CC7F-6DC9-91BB8862A2D6}"/>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36;p57">
                <a:extLst>
                  <a:ext uri="{FF2B5EF4-FFF2-40B4-BE49-F238E27FC236}">
                    <a16:creationId xmlns:a16="http://schemas.microsoft.com/office/drawing/2014/main" id="{18249C05-6CE7-8C1A-78E1-63B2B00287B5}"/>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37;p57">
                <a:extLst>
                  <a:ext uri="{FF2B5EF4-FFF2-40B4-BE49-F238E27FC236}">
                    <a16:creationId xmlns:a16="http://schemas.microsoft.com/office/drawing/2014/main" id="{46FA7B44-E633-6D9D-4F74-98E1794074B8}"/>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8;p57">
                <a:extLst>
                  <a:ext uri="{FF2B5EF4-FFF2-40B4-BE49-F238E27FC236}">
                    <a16:creationId xmlns:a16="http://schemas.microsoft.com/office/drawing/2014/main" id="{A159A568-3729-F043-52D0-833B11DAAFBA}"/>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39;p57">
                <a:extLst>
                  <a:ext uri="{FF2B5EF4-FFF2-40B4-BE49-F238E27FC236}">
                    <a16:creationId xmlns:a16="http://schemas.microsoft.com/office/drawing/2014/main" id="{DC8A03DD-EC8E-088A-0818-92942C3133C4}"/>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40;p57">
                <a:extLst>
                  <a:ext uri="{FF2B5EF4-FFF2-40B4-BE49-F238E27FC236}">
                    <a16:creationId xmlns:a16="http://schemas.microsoft.com/office/drawing/2014/main" id="{2A79959B-9F02-6F99-4EFE-D4D6D7D4750C}"/>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41;p57">
                <a:extLst>
                  <a:ext uri="{FF2B5EF4-FFF2-40B4-BE49-F238E27FC236}">
                    <a16:creationId xmlns:a16="http://schemas.microsoft.com/office/drawing/2014/main" id="{01D5C511-62ED-586C-78AD-08C66695B3FD}"/>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42;p57">
                <a:extLst>
                  <a:ext uri="{FF2B5EF4-FFF2-40B4-BE49-F238E27FC236}">
                    <a16:creationId xmlns:a16="http://schemas.microsoft.com/office/drawing/2014/main" id="{4496D6BE-1BD2-FE24-C6CE-93C8EB5CDBC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43;p57">
                <a:extLst>
                  <a:ext uri="{FF2B5EF4-FFF2-40B4-BE49-F238E27FC236}">
                    <a16:creationId xmlns:a16="http://schemas.microsoft.com/office/drawing/2014/main" id="{4A88FA69-634B-EE4E-86CC-FF14758A3B8D}"/>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44;p57">
                <a:extLst>
                  <a:ext uri="{FF2B5EF4-FFF2-40B4-BE49-F238E27FC236}">
                    <a16:creationId xmlns:a16="http://schemas.microsoft.com/office/drawing/2014/main" id="{F5596CC0-4DDB-1BD0-C13E-5C77452FD2BE}"/>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45;p57">
                <a:extLst>
                  <a:ext uri="{FF2B5EF4-FFF2-40B4-BE49-F238E27FC236}">
                    <a16:creationId xmlns:a16="http://schemas.microsoft.com/office/drawing/2014/main" id="{5DA1BC1B-C351-541E-C88B-640120C30B8D}"/>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46;p57">
                <a:extLst>
                  <a:ext uri="{FF2B5EF4-FFF2-40B4-BE49-F238E27FC236}">
                    <a16:creationId xmlns:a16="http://schemas.microsoft.com/office/drawing/2014/main" id="{6DDFC498-2B1A-CBDE-545C-46945789EC6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47;p57">
                <a:extLst>
                  <a:ext uri="{FF2B5EF4-FFF2-40B4-BE49-F238E27FC236}">
                    <a16:creationId xmlns:a16="http://schemas.microsoft.com/office/drawing/2014/main" id="{B584AA6A-317F-2B04-30AF-70D75F847F16}"/>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48;p57">
                <a:extLst>
                  <a:ext uri="{FF2B5EF4-FFF2-40B4-BE49-F238E27FC236}">
                    <a16:creationId xmlns:a16="http://schemas.microsoft.com/office/drawing/2014/main" id="{DE9C6688-80BB-02A5-D192-DB7DE638377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49;p57">
                <a:extLst>
                  <a:ext uri="{FF2B5EF4-FFF2-40B4-BE49-F238E27FC236}">
                    <a16:creationId xmlns:a16="http://schemas.microsoft.com/office/drawing/2014/main" id="{79AA38CB-A684-7873-7743-CC2827E12A07}"/>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50;p57">
                <a:extLst>
                  <a:ext uri="{FF2B5EF4-FFF2-40B4-BE49-F238E27FC236}">
                    <a16:creationId xmlns:a16="http://schemas.microsoft.com/office/drawing/2014/main" id="{8E60C2C2-88A0-FAA4-1F9C-4C0739D739E3}"/>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51;p57">
                <a:extLst>
                  <a:ext uri="{FF2B5EF4-FFF2-40B4-BE49-F238E27FC236}">
                    <a16:creationId xmlns:a16="http://schemas.microsoft.com/office/drawing/2014/main" id="{A369CC3E-4E54-E12C-FED6-E2C01E95254A}"/>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52;p57">
                <a:extLst>
                  <a:ext uri="{FF2B5EF4-FFF2-40B4-BE49-F238E27FC236}">
                    <a16:creationId xmlns:a16="http://schemas.microsoft.com/office/drawing/2014/main" id="{C03A4F99-1C94-AD1D-D9FA-AE4119DD8D51}"/>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53;p57">
                <a:extLst>
                  <a:ext uri="{FF2B5EF4-FFF2-40B4-BE49-F238E27FC236}">
                    <a16:creationId xmlns:a16="http://schemas.microsoft.com/office/drawing/2014/main" id="{CE19EA74-0384-5E21-9348-07C960255F50}"/>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54;p57">
                <a:extLst>
                  <a:ext uri="{FF2B5EF4-FFF2-40B4-BE49-F238E27FC236}">
                    <a16:creationId xmlns:a16="http://schemas.microsoft.com/office/drawing/2014/main" id="{D77F03EB-39E6-CC2F-82AA-4036706A62A2}"/>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55;p57">
                <a:extLst>
                  <a:ext uri="{FF2B5EF4-FFF2-40B4-BE49-F238E27FC236}">
                    <a16:creationId xmlns:a16="http://schemas.microsoft.com/office/drawing/2014/main" id="{BB95E1D9-002E-0D01-614A-87BBB02E54B9}"/>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56;p57">
                <a:extLst>
                  <a:ext uri="{FF2B5EF4-FFF2-40B4-BE49-F238E27FC236}">
                    <a16:creationId xmlns:a16="http://schemas.microsoft.com/office/drawing/2014/main" id="{1A58FED9-DA52-1E21-9FFD-8A83DFA8BB6C}"/>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57;p57">
                <a:extLst>
                  <a:ext uri="{FF2B5EF4-FFF2-40B4-BE49-F238E27FC236}">
                    <a16:creationId xmlns:a16="http://schemas.microsoft.com/office/drawing/2014/main" id="{D0613D46-85DF-50A7-84D1-3FE357F7D932}"/>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8" name="TextBox 30">
            <a:extLst>
              <a:ext uri="{FF2B5EF4-FFF2-40B4-BE49-F238E27FC236}">
                <a16:creationId xmlns:a16="http://schemas.microsoft.com/office/drawing/2014/main" id="{5DA6E056-D54F-13F6-7C3F-AB8F1F8ED491}"/>
              </a:ext>
            </a:extLst>
          </p:cNvPr>
          <p:cNvSpPr txBox="1"/>
          <p:nvPr/>
        </p:nvSpPr>
        <p:spPr>
          <a:xfrm>
            <a:off x="471639" y="1326446"/>
            <a:ext cx="7748336" cy="646331"/>
          </a:xfrm>
          <a:prstGeom prst="rect">
            <a:avLst/>
          </a:prstGeom>
          <a:solidFill>
            <a:srgbClr val="DC303C"/>
          </a:solidFill>
          <a:effectLst/>
        </p:spPr>
        <p:txBody>
          <a:bodyPr wrap="square">
            <a:spAutoFit/>
          </a:bodyPr>
          <a:lstStyle/>
          <a:p>
            <a:pPr algn="just">
              <a:spcAft>
                <a:spcPts val="800"/>
              </a:spcAft>
            </a:pPr>
            <a:r>
              <a:rPr lang="en-US" sz="1800" b="1" dirty="0">
                <a:solidFill>
                  <a:schemeClr val="bg1"/>
                </a:solidFill>
                <a:latin typeface="Calibri" panose="020F0502020204030204" pitchFamily="34" charset="0"/>
                <a:cs typeface="Calibri" panose="020F0502020204030204" pitchFamily="34" charset="0"/>
              </a:rPr>
              <a:t>Câu 3. Trong mỗi luận điểm, ngữ liệu đã có sự kết hợp giữa lí lẽ, bằng chứng như thế nào? Nêu ví dụ</a:t>
            </a:r>
          </a:p>
        </p:txBody>
      </p:sp>
      <p:sp>
        <p:nvSpPr>
          <p:cNvPr id="169" name="Hộp Văn bản 168">
            <a:extLst>
              <a:ext uri="{FF2B5EF4-FFF2-40B4-BE49-F238E27FC236}">
                <a16:creationId xmlns:a16="http://schemas.microsoft.com/office/drawing/2014/main" id="{FF338CC3-0230-155D-3B2E-72FC40FDB422}"/>
              </a:ext>
            </a:extLst>
          </p:cNvPr>
          <p:cNvSpPr txBox="1"/>
          <p:nvPr/>
        </p:nvSpPr>
        <p:spPr>
          <a:xfrm>
            <a:off x="471639" y="2018279"/>
            <a:ext cx="7748335" cy="2585323"/>
          </a:xfrm>
          <a:prstGeom prst="rect">
            <a:avLst/>
          </a:prstGeom>
          <a:noFill/>
        </p:spPr>
        <p:txBody>
          <a:bodyPr wrap="square">
            <a:spAutoFit/>
          </a:bodyPr>
          <a:lstStyle/>
          <a:p>
            <a:pPr algn="just"/>
            <a:r>
              <a:rPr lang="en-US" sz="1800" dirty="0">
                <a:latin typeface="Calibri" panose="020F0502020204030204" pitchFamily="34" charset="0"/>
                <a:cs typeface="Calibri" panose="020F0502020204030204" pitchFamily="34" charset="0"/>
              </a:rPr>
              <a:t>Trong mỗi luận điểm, ngữ liệu đã có sự kết hợp giữa lí lẽ, bằng chứng hợp lí, đúng đắn, thuyết phục người đọc, người nghe.</a:t>
            </a:r>
          </a:p>
          <a:p>
            <a:pPr algn="just"/>
            <a:r>
              <a:rPr lang="en-US" sz="1800" b="1" dirty="0">
                <a:solidFill>
                  <a:srgbClr val="0060C3"/>
                </a:solidFill>
                <a:latin typeface="Calibri" panose="020F0502020204030204" pitchFamily="34" charset="0"/>
                <a:cs typeface="Calibri" panose="020F0502020204030204" pitchFamily="34" charset="0"/>
              </a:rPr>
              <a:t>Ví dụ: </a:t>
            </a:r>
          </a:p>
          <a:p>
            <a:pPr algn="just"/>
            <a:r>
              <a:rPr lang="en-US" sz="1800" dirty="0">
                <a:latin typeface="Calibri" panose="020F0502020204030204" pitchFamily="34" charset="0"/>
                <a:cs typeface="Calibri" panose="020F0502020204030204" pitchFamily="34" charset="0"/>
              </a:rPr>
              <a:t>Ở luận điểm số 2 (Những nét đặc sắc về hình thức nghệ thuật).</a:t>
            </a:r>
          </a:p>
          <a:p>
            <a:pPr algn="just"/>
            <a:r>
              <a:rPr lang="en-US" sz="1800" dirty="0">
                <a:latin typeface="Calibri" panose="020F0502020204030204" pitchFamily="34" charset="0"/>
                <a:cs typeface="Calibri" panose="020F0502020204030204" pitchFamily="34" charset="0"/>
              </a:rPr>
              <a:t>- Ngữ liệu đã chia nhỏ ra các hình thức nghệ thuật ra để phân tích, giúp người đọc dễ nhìn hơn.</a:t>
            </a:r>
          </a:p>
          <a:p>
            <a:pPr algn="just"/>
            <a:r>
              <a:rPr lang="en-US" sz="1800" dirty="0">
                <a:latin typeface="Calibri" panose="020F0502020204030204" pitchFamily="34" charset="0"/>
                <a:cs typeface="Calibri" panose="020F0502020204030204" pitchFamily="34" charset="0"/>
              </a:rPr>
              <a:t>- Ở mỗi hình thức nghệ thuật, ngữ liệu đều chỉ rõ tên hình thức đó, được biểu hiện qua từ ngữ nào và tác dụng ra sao.</a:t>
            </a:r>
          </a:p>
          <a:p>
            <a:pPr algn="just"/>
            <a:r>
              <a:rPr lang="en-US" sz="1800" dirty="0">
                <a:latin typeface="Calibri" panose="020F0502020204030204" pitchFamily="34" charset="0"/>
                <a:cs typeface="Calibri" panose="020F0502020204030204" pitchFamily="34" charset="0"/>
              </a:rPr>
              <a:t>- Đưa ra bằng chứng đứng ngay phía sau lí lẽ để bổ sung, minh chứng.</a:t>
            </a:r>
          </a:p>
        </p:txBody>
      </p:sp>
    </p:spTree>
    <p:extLst>
      <p:ext uri="{BB962C8B-B14F-4D97-AF65-F5344CB8AC3E}">
        <p14:creationId xmlns:p14="http://schemas.microsoft.com/office/powerpoint/2010/main" val="32381288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wipe(left)">
                                      <p:cBhvr>
                                        <p:cTn id="13" dur="500"/>
                                        <p:tgtEl>
                                          <p:spTgt spid="16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9"/>
                                        </p:tgtEl>
                                        <p:attrNameLst>
                                          <p:attrName>style.visibility</p:attrName>
                                        </p:attrNameLst>
                                      </p:cBhvr>
                                      <p:to>
                                        <p:strVal val="visible"/>
                                      </p:to>
                                    </p:set>
                                    <p:animEffect transition="in" filter="barn(inVertical)">
                                      <p:cBhvr>
                                        <p:cTn id="18"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7"/>
        <p:cNvGrpSpPr/>
        <p:nvPr/>
      </p:nvGrpSpPr>
      <p:grpSpPr>
        <a:xfrm>
          <a:off x="0" y="0"/>
          <a:ext cx="0" cy="0"/>
          <a:chOff x="0" y="0"/>
          <a:chExt cx="0" cy="0"/>
        </a:xfrm>
      </p:grpSpPr>
      <p:sp>
        <p:nvSpPr>
          <p:cNvPr id="2858" name="Google Shape;2858;p47">
            <a:hlinkClick r:id="rId3"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859" name="Google Shape;2859;p47">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860" name="Google Shape;2860;p47">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861" name="Google Shape;2861;p47">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7"/>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7">
            <a:hlinkClick r:id="rId6"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grpSp>
        <p:nvGrpSpPr>
          <p:cNvPr id="47" name="Group 22">
            <a:extLst>
              <a:ext uri="{FF2B5EF4-FFF2-40B4-BE49-F238E27FC236}">
                <a16:creationId xmlns:a16="http://schemas.microsoft.com/office/drawing/2014/main" id="{6926AD26-9969-E1F0-7E7D-08EB774DA03F}"/>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48" name="Group 3">
              <a:extLst>
                <a:ext uri="{FF2B5EF4-FFF2-40B4-BE49-F238E27FC236}">
                  <a16:creationId xmlns:a16="http://schemas.microsoft.com/office/drawing/2014/main" id="{6737EB9C-65EB-19FF-DCD1-0B71E0AA522B}"/>
                </a:ext>
              </a:extLst>
            </p:cNvPr>
            <p:cNvGrpSpPr/>
            <p:nvPr/>
          </p:nvGrpSpPr>
          <p:grpSpPr>
            <a:xfrm>
              <a:off x="-107576" y="161365"/>
              <a:ext cx="3181755" cy="613808"/>
              <a:chOff x="-107576" y="161365"/>
              <a:chExt cx="3181755" cy="613808"/>
            </a:xfrm>
          </p:grpSpPr>
          <p:sp>
            <p:nvSpPr>
              <p:cNvPr id="50" name="TextBox 4">
                <a:extLst>
                  <a:ext uri="{FF2B5EF4-FFF2-40B4-BE49-F238E27FC236}">
                    <a16:creationId xmlns:a16="http://schemas.microsoft.com/office/drawing/2014/main" id="{5E03B726-0E4F-B6B0-010B-F6925E3CBB5A}"/>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51" name="TextBox 5">
                <a:extLst>
                  <a:ext uri="{FF2B5EF4-FFF2-40B4-BE49-F238E27FC236}">
                    <a16:creationId xmlns:a16="http://schemas.microsoft.com/office/drawing/2014/main" id="{C41B881F-2CB6-64AF-1A4C-A83D14C48B6B}"/>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49" name="Picture 14" descr="Logo&#10;&#10;Description automatically generated">
              <a:extLst>
                <a:ext uri="{FF2B5EF4-FFF2-40B4-BE49-F238E27FC236}">
                  <a16:creationId xmlns:a16="http://schemas.microsoft.com/office/drawing/2014/main" id="{1F095E39-8FB5-31E5-B61B-CB1C547266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52" name="Nhóm 51">
            <a:extLst>
              <a:ext uri="{FF2B5EF4-FFF2-40B4-BE49-F238E27FC236}">
                <a16:creationId xmlns:a16="http://schemas.microsoft.com/office/drawing/2014/main" id="{D1163039-8094-BFF8-4766-6ABEF3F5F652}"/>
              </a:ext>
            </a:extLst>
          </p:cNvPr>
          <p:cNvGrpSpPr/>
          <p:nvPr/>
        </p:nvGrpSpPr>
        <p:grpSpPr>
          <a:xfrm>
            <a:off x="4917090" y="339315"/>
            <a:ext cx="3602881" cy="868287"/>
            <a:chOff x="4917090" y="339315"/>
            <a:chExt cx="3602881" cy="868287"/>
          </a:xfrm>
        </p:grpSpPr>
        <p:grpSp>
          <p:nvGrpSpPr>
            <p:cNvPr id="53" name="Nhóm 52">
              <a:extLst>
                <a:ext uri="{FF2B5EF4-FFF2-40B4-BE49-F238E27FC236}">
                  <a16:creationId xmlns:a16="http://schemas.microsoft.com/office/drawing/2014/main" id="{937A8071-1B58-39E4-B052-9B9191A734A2}"/>
                </a:ext>
              </a:extLst>
            </p:cNvPr>
            <p:cNvGrpSpPr/>
            <p:nvPr/>
          </p:nvGrpSpPr>
          <p:grpSpPr>
            <a:xfrm>
              <a:off x="4917090" y="364565"/>
              <a:ext cx="3602881" cy="843037"/>
              <a:chOff x="1873370" y="1154938"/>
              <a:chExt cx="4807406" cy="1124883"/>
            </a:xfrm>
          </p:grpSpPr>
          <p:sp>
            <p:nvSpPr>
              <p:cNvPr id="161" name="Hình chữ nhật 160">
                <a:extLst>
                  <a:ext uri="{FF2B5EF4-FFF2-40B4-BE49-F238E27FC236}">
                    <a16:creationId xmlns:a16="http://schemas.microsoft.com/office/drawing/2014/main" id="{5A3D5DE2-57D4-DE33-0610-C78E4B2BC329}"/>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Hình chữ nhật 161">
                <a:extLst>
                  <a:ext uri="{FF2B5EF4-FFF2-40B4-BE49-F238E27FC236}">
                    <a16:creationId xmlns:a16="http://schemas.microsoft.com/office/drawing/2014/main" id="{E7517A0F-8CCE-489B-3BF0-036BD3599F63}"/>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Hình chữ nhật: Góc Tròn 162">
                <a:extLst>
                  <a:ext uri="{FF2B5EF4-FFF2-40B4-BE49-F238E27FC236}">
                    <a16:creationId xmlns:a16="http://schemas.microsoft.com/office/drawing/2014/main" id="{1789CE37-6E76-6677-724E-466121FDAE68}"/>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4" name="Đường nối Thẳng 163">
                <a:extLst>
                  <a:ext uri="{FF2B5EF4-FFF2-40B4-BE49-F238E27FC236}">
                    <a16:creationId xmlns:a16="http://schemas.microsoft.com/office/drawing/2014/main" id="{4B6783B3-018F-9F49-DD2D-361AE91679E8}"/>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5" name="Đường nối Thẳng 164">
                <a:extLst>
                  <a:ext uri="{FF2B5EF4-FFF2-40B4-BE49-F238E27FC236}">
                    <a16:creationId xmlns:a16="http://schemas.microsoft.com/office/drawing/2014/main" id="{3A1D63BB-2F09-00C8-3057-425FF6640005}"/>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6" name="Đường nối Thẳng 165">
                <a:extLst>
                  <a:ext uri="{FF2B5EF4-FFF2-40B4-BE49-F238E27FC236}">
                    <a16:creationId xmlns:a16="http://schemas.microsoft.com/office/drawing/2014/main" id="{E026D1FD-DD14-7739-95A0-049E7E1B2BF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67" name="Hình chữ nhật 166">
                <a:extLst>
                  <a:ext uri="{FF2B5EF4-FFF2-40B4-BE49-F238E27FC236}">
                    <a16:creationId xmlns:a16="http://schemas.microsoft.com/office/drawing/2014/main" id="{825A6B48-BA20-8A9E-E25D-AAD618EB8EB5}"/>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Hình chữ nhật 53">
              <a:extLst>
                <a:ext uri="{FF2B5EF4-FFF2-40B4-BE49-F238E27FC236}">
                  <a16:creationId xmlns:a16="http://schemas.microsoft.com/office/drawing/2014/main" id="{8AA0396E-8765-C86B-2B80-BF25645B7E91}"/>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 TÌM HIỂU NGỮ LIỆU</a:t>
              </a:r>
              <a:endParaRPr lang="vi-VN" b="1" dirty="0">
                <a:solidFill>
                  <a:schemeClr val="bg1"/>
                </a:solidFill>
                <a:latin typeface="Bahnschrift SemiBold" panose="020B0502040204020203" pitchFamily="34" charset="0"/>
                <a:cs typeface="Catamaran Black"/>
                <a:sym typeface="Catamaran Black"/>
              </a:endParaRPr>
            </a:p>
          </p:txBody>
        </p:sp>
        <p:sp>
          <p:nvSpPr>
            <p:cNvPr id="55" name="Hình chữ nhật 54">
              <a:extLst>
                <a:ext uri="{FF2B5EF4-FFF2-40B4-BE49-F238E27FC236}">
                  <a16:creationId xmlns:a16="http://schemas.microsoft.com/office/drawing/2014/main" id="{55A59A11-B72F-148D-EF23-87086F621E3D}"/>
                </a:ext>
              </a:extLst>
            </p:cNvPr>
            <p:cNvSpPr/>
            <p:nvPr/>
          </p:nvSpPr>
          <p:spPr>
            <a:xfrm>
              <a:off x="5651855" y="618328"/>
              <a:ext cx="2803358" cy="461665"/>
            </a:xfrm>
            <a:prstGeom prst="rect">
              <a:avLst/>
            </a:prstGeom>
            <a:noFill/>
          </p:spPr>
          <p:txBody>
            <a:bodyPr wrap="square" lIns="91440" tIns="45720" rIns="91440" bIns="45720">
              <a:spAutoFit/>
            </a:bodyPr>
            <a:lstStyle/>
            <a:p>
              <a:pPr algn="ctr">
                <a:buClr>
                  <a:schemeClr val="dk1"/>
                </a:buClr>
                <a:buSzPts val="3600"/>
              </a:pPr>
              <a:r>
                <a:rPr lang="en-US" sz="2400" dirty="0">
                  <a:solidFill>
                    <a:srgbClr val="DC303C"/>
                  </a:solidFill>
                  <a:latin typeface="Fira Sans ExtraBold" panose="020B0903050000020004" pitchFamily="34" charset="0"/>
                  <a:cs typeface="Catamaran Black"/>
                  <a:sym typeface="Catamaran Black"/>
                </a:rPr>
                <a:t>Câu 3</a:t>
              </a:r>
              <a:endParaRPr lang="vi-VN" sz="2400" dirty="0">
                <a:solidFill>
                  <a:srgbClr val="DC303C"/>
                </a:solidFill>
                <a:latin typeface="Fira Sans ExtraBold" panose="020B0903050000020004" pitchFamily="34" charset="0"/>
                <a:cs typeface="Catamaran Black"/>
                <a:sym typeface="Catamaran Black"/>
              </a:endParaRPr>
            </a:p>
          </p:txBody>
        </p:sp>
        <p:grpSp>
          <p:nvGrpSpPr>
            <p:cNvPr id="56" name="Google Shape;9553;p57">
              <a:extLst>
                <a:ext uri="{FF2B5EF4-FFF2-40B4-BE49-F238E27FC236}">
                  <a16:creationId xmlns:a16="http://schemas.microsoft.com/office/drawing/2014/main" id="{30989EB0-A27A-8EA5-B5FC-AEED55993F5D}"/>
                </a:ext>
              </a:extLst>
            </p:cNvPr>
            <p:cNvGrpSpPr/>
            <p:nvPr/>
          </p:nvGrpSpPr>
          <p:grpSpPr>
            <a:xfrm>
              <a:off x="5133416" y="619119"/>
              <a:ext cx="419689" cy="436887"/>
              <a:chOff x="3104150" y="1772850"/>
              <a:chExt cx="2853425" cy="2970350"/>
            </a:xfrm>
          </p:grpSpPr>
          <p:sp>
            <p:nvSpPr>
              <p:cNvPr id="57" name="Google Shape;9554;p57">
                <a:extLst>
                  <a:ext uri="{FF2B5EF4-FFF2-40B4-BE49-F238E27FC236}">
                    <a16:creationId xmlns:a16="http://schemas.microsoft.com/office/drawing/2014/main" id="{F6205891-3579-B1F3-232C-8017B118A547}"/>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55;p57">
                <a:extLst>
                  <a:ext uri="{FF2B5EF4-FFF2-40B4-BE49-F238E27FC236}">
                    <a16:creationId xmlns:a16="http://schemas.microsoft.com/office/drawing/2014/main" id="{9CD3CDF7-627C-5043-AEF9-B246FA214DCE}"/>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56;p57">
                <a:extLst>
                  <a:ext uri="{FF2B5EF4-FFF2-40B4-BE49-F238E27FC236}">
                    <a16:creationId xmlns:a16="http://schemas.microsoft.com/office/drawing/2014/main" id="{4CF93175-FC62-E7F8-9E46-90191F952E86}"/>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57;p57">
                <a:extLst>
                  <a:ext uri="{FF2B5EF4-FFF2-40B4-BE49-F238E27FC236}">
                    <a16:creationId xmlns:a16="http://schemas.microsoft.com/office/drawing/2014/main" id="{E2DAE645-6614-956E-C15D-EFD6F0B18DC3}"/>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58;p57">
                <a:extLst>
                  <a:ext uri="{FF2B5EF4-FFF2-40B4-BE49-F238E27FC236}">
                    <a16:creationId xmlns:a16="http://schemas.microsoft.com/office/drawing/2014/main" id="{1D1A0F96-966B-CF08-0D81-77F2CA2D8EE4}"/>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59;p57">
                <a:extLst>
                  <a:ext uri="{FF2B5EF4-FFF2-40B4-BE49-F238E27FC236}">
                    <a16:creationId xmlns:a16="http://schemas.microsoft.com/office/drawing/2014/main" id="{2459B009-9202-9898-81E6-5CD2A02C2800}"/>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60;p57">
                <a:extLst>
                  <a:ext uri="{FF2B5EF4-FFF2-40B4-BE49-F238E27FC236}">
                    <a16:creationId xmlns:a16="http://schemas.microsoft.com/office/drawing/2014/main" id="{6C44FF28-516B-47AF-B051-69C7496CD0F3}"/>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61;p57">
                <a:extLst>
                  <a:ext uri="{FF2B5EF4-FFF2-40B4-BE49-F238E27FC236}">
                    <a16:creationId xmlns:a16="http://schemas.microsoft.com/office/drawing/2014/main" id="{72525429-AED5-8FF7-1D15-0FE5A48A7205}"/>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62;p57">
                <a:extLst>
                  <a:ext uri="{FF2B5EF4-FFF2-40B4-BE49-F238E27FC236}">
                    <a16:creationId xmlns:a16="http://schemas.microsoft.com/office/drawing/2014/main" id="{8EF3DA01-EC29-55B1-1FA6-6F574D50C740}"/>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63;p57">
                <a:extLst>
                  <a:ext uri="{FF2B5EF4-FFF2-40B4-BE49-F238E27FC236}">
                    <a16:creationId xmlns:a16="http://schemas.microsoft.com/office/drawing/2014/main" id="{48B65225-1ACF-ACE9-E627-6A65A87A78ED}"/>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64;p57">
                <a:extLst>
                  <a:ext uri="{FF2B5EF4-FFF2-40B4-BE49-F238E27FC236}">
                    <a16:creationId xmlns:a16="http://schemas.microsoft.com/office/drawing/2014/main" id="{FBB7A1DE-FE95-1535-4A57-FB961790223A}"/>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65;p57">
                <a:extLst>
                  <a:ext uri="{FF2B5EF4-FFF2-40B4-BE49-F238E27FC236}">
                    <a16:creationId xmlns:a16="http://schemas.microsoft.com/office/drawing/2014/main" id="{8F14AC42-A3A8-306D-12A7-43672A2E938F}"/>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6;p57">
                <a:extLst>
                  <a:ext uri="{FF2B5EF4-FFF2-40B4-BE49-F238E27FC236}">
                    <a16:creationId xmlns:a16="http://schemas.microsoft.com/office/drawing/2014/main" id="{95EE9AE9-2205-4732-EF7D-FE7856A99109}"/>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67;p57">
                <a:extLst>
                  <a:ext uri="{FF2B5EF4-FFF2-40B4-BE49-F238E27FC236}">
                    <a16:creationId xmlns:a16="http://schemas.microsoft.com/office/drawing/2014/main" id="{D5655B62-7091-39A5-2DFA-7AC7DA0B27F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68;p57">
                <a:extLst>
                  <a:ext uri="{FF2B5EF4-FFF2-40B4-BE49-F238E27FC236}">
                    <a16:creationId xmlns:a16="http://schemas.microsoft.com/office/drawing/2014/main" id="{6C6B0787-EB4A-F28B-2F14-132E17E8CF46}"/>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69;p57">
                <a:extLst>
                  <a:ext uri="{FF2B5EF4-FFF2-40B4-BE49-F238E27FC236}">
                    <a16:creationId xmlns:a16="http://schemas.microsoft.com/office/drawing/2014/main" id="{5718E2EE-54F1-C14F-2E68-1ED279CF35E1}"/>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70;p57">
                <a:extLst>
                  <a:ext uri="{FF2B5EF4-FFF2-40B4-BE49-F238E27FC236}">
                    <a16:creationId xmlns:a16="http://schemas.microsoft.com/office/drawing/2014/main" id="{288ADE21-0B99-BA6A-8C40-40181CABA82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71;p57">
                <a:extLst>
                  <a:ext uri="{FF2B5EF4-FFF2-40B4-BE49-F238E27FC236}">
                    <a16:creationId xmlns:a16="http://schemas.microsoft.com/office/drawing/2014/main" id="{FA6EFDF5-C2C3-659F-CDC2-C399F226F546}"/>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72;p57">
                <a:extLst>
                  <a:ext uri="{FF2B5EF4-FFF2-40B4-BE49-F238E27FC236}">
                    <a16:creationId xmlns:a16="http://schemas.microsoft.com/office/drawing/2014/main" id="{D0368B94-3FF6-D080-74C0-5C21D93F80C7}"/>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73;p57">
                <a:extLst>
                  <a:ext uri="{FF2B5EF4-FFF2-40B4-BE49-F238E27FC236}">
                    <a16:creationId xmlns:a16="http://schemas.microsoft.com/office/drawing/2014/main" id="{27471CFE-36DB-5604-53A8-9089C30C5C10}"/>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74;p57">
                <a:extLst>
                  <a:ext uri="{FF2B5EF4-FFF2-40B4-BE49-F238E27FC236}">
                    <a16:creationId xmlns:a16="http://schemas.microsoft.com/office/drawing/2014/main" id="{50BF7E87-FB08-73E9-CFA6-713E09FFECA5}"/>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5;p57">
                <a:extLst>
                  <a:ext uri="{FF2B5EF4-FFF2-40B4-BE49-F238E27FC236}">
                    <a16:creationId xmlns:a16="http://schemas.microsoft.com/office/drawing/2014/main" id="{C7E6C46A-CE81-0E83-9B89-C90117EAED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76;p57">
                <a:extLst>
                  <a:ext uri="{FF2B5EF4-FFF2-40B4-BE49-F238E27FC236}">
                    <a16:creationId xmlns:a16="http://schemas.microsoft.com/office/drawing/2014/main" id="{5C4BB04E-B054-E7FD-9FF6-3C1841E8E7F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7;p57">
                <a:extLst>
                  <a:ext uri="{FF2B5EF4-FFF2-40B4-BE49-F238E27FC236}">
                    <a16:creationId xmlns:a16="http://schemas.microsoft.com/office/drawing/2014/main" id="{DF83F69E-25F9-DDEB-2F4B-BEDA7BD4C09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8;p57">
                <a:extLst>
                  <a:ext uri="{FF2B5EF4-FFF2-40B4-BE49-F238E27FC236}">
                    <a16:creationId xmlns:a16="http://schemas.microsoft.com/office/drawing/2014/main" id="{D084A57F-3DEE-8FC0-1E14-7C6A39CA72FF}"/>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9;p57">
                <a:extLst>
                  <a:ext uri="{FF2B5EF4-FFF2-40B4-BE49-F238E27FC236}">
                    <a16:creationId xmlns:a16="http://schemas.microsoft.com/office/drawing/2014/main" id="{BEDAEAA4-59A5-6EDC-9D6E-D569A4070372}"/>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80;p57">
                <a:extLst>
                  <a:ext uri="{FF2B5EF4-FFF2-40B4-BE49-F238E27FC236}">
                    <a16:creationId xmlns:a16="http://schemas.microsoft.com/office/drawing/2014/main" id="{1263602B-943F-D557-9DF0-3A027DD4DBED}"/>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81;p57">
                <a:extLst>
                  <a:ext uri="{FF2B5EF4-FFF2-40B4-BE49-F238E27FC236}">
                    <a16:creationId xmlns:a16="http://schemas.microsoft.com/office/drawing/2014/main" id="{1015383D-30CA-B1F3-347A-BC8AC040B048}"/>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82;p57">
                <a:extLst>
                  <a:ext uri="{FF2B5EF4-FFF2-40B4-BE49-F238E27FC236}">
                    <a16:creationId xmlns:a16="http://schemas.microsoft.com/office/drawing/2014/main" id="{E969D5E3-4B6D-5C7A-602A-DD0A4018456F}"/>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3;p57">
                <a:extLst>
                  <a:ext uri="{FF2B5EF4-FFF2-40B4-BE49-F238E27FC236}">
                    <a16:creationId xmlns:a16="http://schemas.microsoft.com/office/drawing/2014/main" id="{D9CD289E-B0A9-814C-DF09-C037C1AB5FC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84;p57">
                <a:extLst>
                  <a:ext uri="{FF2B5EF4-FFF2-40B4-BE49-F238E27FC236}">
                    <a16:creationId xmlns:a16="http://schemas.microsoft.com/office/drawing/2014/main" id="{38EA5DC2-DA9D-B961-C131-129B7658009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5;p57">
                <a:extLst>
                  <a:ext uri="{FF2B5EF4-FFF2-40B4-BE49-F238E27FC236}">
                    <a16:creationId xmlns:a16="http://schemas.microsoft.com/office/drawing/2014/main" id="{B410D778-4ED9-305C-D5B5-3FFD4860448E}"/>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86;p57">
                <a:extLst>
                  <a:ext uri="{FF2B5EF4-FFF2-40B4-BE49-F238E27FC236}">
                    <a16:creationId xmlns:a16="http://schemas.microsoft.com/office/drawing/2014/main" id="{F505ABBE-3B68-53A3-E8A6-98C1FBE73B9C}"/>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87;p57">
                <a:extLst>
                  <a:ext uri="{FF2B5EF4-FFF2-40B4-BE49-F238E27FC236}">
                    <a16:creationId xmlns:a16="http://schemas.microsoft.com/office/drawing/2014/main" id="{B3A69933-4A46-A2D5-9F10-28B38B0C864E}"/>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88;p57">
                <a:extLst>
                  <a:ext uri="{FF2B5EF4-FFF2-40B4-BE49-F238E27FC236}">
                    <a16:creationId xmlns:a16="http://schemas.microsoft.com/office/drawing/2014/main" id="{824827A8-7BE2-4F47-651C-F07A9968F8CD}"/>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89;p57">
                <a:extLst>
                  <a:ext uri="{FF2B5EF4-FFF2-40B4-BE49-F238E27FC236}">
                    <a16:creationId xmlns:a16="http://schemas.microsoft.com/office/drawing/2014/main" id="{C74DE71C-FB9E-CD99-5C0E-E3FC96D73D0A}"/>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90;p57">
                <a:extLst>
                  <a:ext uri="{FF2B5EF4-FFF2-40B4-BE49-F238E27FC236}">
                    <a16:creationId xmlns:a16="http://schemas.microsoft.com/office/drawing/2014/main" id="{C2CFCF3F-09EB-F0D5-BF1A-FA8FA6D9EC35}"/>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91;p57">
                <a:extLst>
                  <a:ext uri="{FF2B5EF4-FFF2-40B4-BE49-F238E27FC236}">
                    <a16:creationId xmlns:a16="http://schemas.microsoft.com/office/drawing/2014/main" id="{B1BBBEB5-801C-5B06-6CC6-F0D5C4C7AE2F}"/>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92;p57">
                <a:extLst>
                  <a:ext uri="{FF2B5EF4-FFF2-40B4-BE49-F238E27FC236}">
                    <a16:creationId xmlns:a16="http://schemas.microsoft.com/office/drawing/2014/main" id="{7D353892-F10B-9F20-40D4-549F068A1F15}"/>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93;p57">
                <a:extLst>
                  <a:ext uri="{FF2B5EF4-FFF2-40B4-BE49-F238E27FC236}">
                    <a16:creationId xmlns:a16="http://schemas.microsoft.com/office/drawing/2014/main" id="{75FEBF47-4DBD-46D6-25F1-E780EFAC8DB6}"/>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94;p57">
                <a:extLst>
                  <a:ext uri="{FF2B5EF4-FFF2-40B4-BE49-F238E27FC236}">
                    <a16:creationId xmlns:a16="http://schemas.microsoft.com/office/drawing/2014/main" id="{1692AB50-4E4C-3474-A3C6-1CA1EFDE0567}"/>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95;p57">
                <a:extLst>
                  <a:ext uri="{FF2B5EF4-FFF2-40B4-BE49-F238E27FC236}">
                    <a16:creationId xmlns:a16="http://schemas.microsoft.com/office/drawing/2014/main" id="{29149964-64A4-1B0F-C119-0053E0EAEB7B}"/>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96;p57">
                <a:extLst>
                  <a:ext uri="{FF2B5EF4-FFF2-40B4-BE49-F238E27FC236}">
                    <a16:creationId xmlns:a16="http://schemas.microsoft.com/office/drawing/2014/main" id="{4FC981C9-5082-9EF9-EC33-82A2953A8F78}"/>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97;p57">
                <a:extLst>
                  <a:ext uri="{FF2B5EF4-FFF2-40B4-BE49-F238E27FC236}">
                    <a16:creationId xmlns:a16="http://schemas.microsoft.com/office/drawing/2014/main" id="{D53762CF-475F-5264-FA5C-44BFBDDF3364}"/>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98;p57">
                <a:extLst>
                  <a:ext uri="{FF2B5EF4-FFF2-40B4-BE49-F238E27FC236}">
                    <a16:creationId xmlns:a16="http://schemas.microsoft.com/office/drawing/2014/main" id="{8723CE63-7AD3-0318-905D-0F8C09A725C2}"/>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99;p57">
                <a:extLst>
                  <a:ext uri="{FF2B5EF4-FFF2-40B4-BE49-F238E27FC236}">
                    <a16:creationId xmlns:a16="http://schemas.microsoft.com/office/drawing/2014/main" id="{1F7D1974-C521-3BED-1956-5910D94DFE8C}"/>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00;p57">
                <a:extLst>
                  <a:ext uri="{FF2B5EF4-FFF2-40B4-BE49-F238E27FC236}">
                    <a16:creationId xmlns:a16="http://schemas.microsoft.com/office/drawing/2014/main" id="{D5F1CB72-874E-9F4B-516B-B6C697F8EAA1}"/>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01;p57">
                <a:extLst>
                  <a:ext uri="{FF2B5EF4-FFF2-40B4-BE49-F238E27FC236}">
                    <a16:creationId xmlns:a16="http://schemas.microsoft.com/office/drawing/2014/main" id="{3660C4A5-7403-C701-186A-48A060C354F9}"/>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02;p57">
                <a:extLst>
                  <a:ext uri="{FF2B5EF4-FFF2-40B4-BE49-F238E27FC236}">
                    <a16:creationId xmlns:a16="http://schemas.microsoft.com/office/drawing/2014/main" id="{3559FFC3-AA63-15C1-EE23-63A516B3F1DB}"/>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03;p57">
                <a:extLst>
                  <a:ext uri="{FF2B5EF4-FFF2-40B4-BE49-F238E27FC236}">
                    <a16:creationId xmlns:a16="http://schemas.microsoft.com/office/drawing/2014/main" id="{B25FFAFD-C95C-2EDD-6EF4-2CCBA095D07D}"/>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04;p57">
                <a:extLst>
                  <a:ext uri="{FF2B5EF4-FFF2-40B4-BE49-F238E27FC236}">
                    <a16:creationId xmlns:a16="http://schemas.microsoft.com/office/drawing/2014/main" id="{398C8F7A-68EF-0D45-147D-D8F86B44DEEB}"/>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05;p57">
                <a:extLst>
                  <a:ext uri="{FF2B5EF4-FFF2-40B4-BE49-F238E27FC236}">
                    <a16:creationId xmlns:a16="http://schemas.microsoft.com/office/drawing/2014/main" id="{18013391-B6B5-9F52-C0AE-485F2370BE70}"/>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06;p57">
                <a:extLst>
                  <a:ext uri="{FF2B5EF4-FFF2-40B4-BE49-F238E27FC236}">
                    <a16:creationId xmlns:a16="http://schemas.microsoft.com/office/drawing/2014/main" id="{E33F2FD5-DF8E-CF52-8F88-5B23AD1A5984}"/>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07;p57">
                <a:extLst>
                  <a:ext uri="{FF2B5EF4-FFF2-40B4-BE49-F238E27FC236}">
                    <a16:creationId xmlns:a16="http://schemas.microsoft.com/office/drawing/2014/main" id="{14CA4533-B7E7-C338-9880-6FBA7B0A3B5E}"/>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08;p57">
                <a:extLst>
                  <a:ext uri="{FF2B5EF4-FFF2-40B4-BE49-F238E27FC236}">
                    <a16:creationId xmlns:a16="http://schemas.microsoft.com/office/drawing/2014/main" id="{6AA7EE95-7223-8C82-5033-9F3B38DF12A6}"/>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09;p57">
                <a:extLst>
                  <a:ext uri="{FF2B5EF4-FFF2-40B4-BE49-F238E27FC236}">
                    <a16:creationId xmlns:a16="http://schemas.microsoft.com/office/drawing/2014/main" id="{AE2244F2-52F5-69EA-0642-C2E80F93C0E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10;p57">
                <a:extLst>
                  <a:ext uri="{FF2B5EF4-FFF2-40B4-BE49-F238E27FC236}">
                    <a16:creationId xmlns:a16="http://schemas.microsoft.com/office/drawing/2014/main" id="{FC145261-35E3-572A-685C-56F5BB2DB6D7}"/>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11;p57">
                <a:extLst>
                  <a:ext uri="{FF2B5EF4-FFF2-40B4-BE49-F238E27FC236}">
                    <a16:creationId xmlns:a16="http://schemas.microsoft.com/office/drawing/2014/main" id="{5B5CCD14-3DED-7561-8BD6-7148D331344D}"/>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12;p57">
                <a:extLst>
                  <a:ext uri="{FF2B5EF4-FFF2-40B4-BE49-F238E27FC236}">
                    <a16:creationId xmlns:a16="http://schemas.microsoft.com/office/drawing/2014/main" id="{F6C11F71-A8ED-DE43-7D99-164343C734EE}"/>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13;p57">
                <a:extLst>
                  <a:ext uri="{FF2B5EF4-FFF2-40B4-BE49-F238E27FC236}">
                    <a16:creationId xmlns:a16="http://schemas.microsoft.com/office/drawing/2014/main" id="{34DF004C-639F-219A-4D32-BF7399214268}"/>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14;p57">
                <a:extLst>
                  <a:ext uri="{FF2B5EF4-FFF2-40B4-BE49-F238E27FC236}">
                    <a16:creationId xmlns:a16="http://schemas.microsoft.com/office/drawing/2014/main" id="{4C6101EB-2F64-A24B-C418-A350BC494EEE}"/>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15;p57">
                <a:extLst>
                  <a:ext uri="{FF2B5EF4-FFF2-40B4-BE49-F238E27FC236}">
                    <a16:creationId xmlns:a16="http://schemas.microsoft.com/office/drawing/2014/main" id="{DAF23818-5A47-4472-2557-6276C078668B}"/>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16;p57">
                <a:extLst>
                  <a:ext uri="{FF2B5EF4-FFF2-40B4-BE49-F238E27FC236}">
                    <a16:creationId xmlns:a16="http://schemas.microsoft.com/office/drawing/2014/main" id="{755B283A-6700-20EB-BDBC-C08EEB99759B}"/>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17;p57">
                <a:extLst>
                  <a:ext uri="{FF2B5EF4-FFF2-40B4-BE49-F238E27FC236}">
                    <a16:creationId xmlns:a16="http://schemas.microsoft.com/office/drawing/2014/main" id="{AB7087AB-A89B-AD39-E9C4-1861A7370791}"/>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18;p57">
                <a:extLst>
                  <a:ext uri="{FF2B5EF4-FFF2-40B4-BE49-F238E27FC236}">
                    <a16:creationId xmlns:a16="http://schemas.microsoft.com/office/drawing/2014/main" id="{552B2057-FB7C-F9D2-02D1-C7A4172448B3}"/>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19;p57">
                <a:extLst>
                  <a:ext uri="{FF2B5EF4-FFF2-40B4-BE49-F238E27FC236}">
                    <a16:creationId xmlns:a16="http://schemas.microsoft.com/office/drawing/2014/main" id="{604D5B04-5E13-6C0D-A01D-32699A4AD09D}"/>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20;p57">
                <a:extLst>
                  <a:ext uri="{FF2B5EF4-FFF2-40B4-BE49-F238E27FC236}">
                    <a16:creationId xmlns:a16="http://schemas.microsoft.com/office/drawing/2014/main" id="{01A75567-24DB-4FCE-E1D8-DEDB6DC5EF58}"/>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21;p57">
                <a:extLst>
                  <a:ext uri="{FF2B5EF4-FFF2-40B4-BE49-F238E27FC236}">
                    <a16:creationId xmlns:a16="http://schemas.microsoft.com/office/drawing/2014/main" id="{CD1DE8F0-D09B-A903-19F9-4B4606B28F80}"/>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22;p57">
                <a:extLst>
                  <a:ext uri="{FF2B5EF4-FFF2-40B4-BE49-F238E27FC236}">
                    <a16:creationId xmlns:a16="http://schemas.microsoft.com/office/drawing/2014/main" id="{4292CE8E-BD2F-6F8C-1CB6-B6B52AC3B722}"/>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23;p57">
                <a:extLst>
                  <a:ext uri="{FF2B5EF4-FFF2-40B4-BE49-F238E27FC236}">
                    <a16:creationId xmlns:a16="http://schemas.microsoft.com/office/drawing/2014/main" id="{A6E3F91C-7463-5BEB-3175-7A4333B85B0E}"/>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24;p57">
                <a:extLst>
                  <a:ext uri="{FF2B5EF4-FFF2-40B4-BE49-F238E27FC236}">
                    <a16:creationId xmlns:a16="http://schemas.microsoft.com/office/drawing/2014/main" id="{BB7CA12D-8B70-5C00-E994-47F951B21D8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25;p57">
                <a:extLst>
                  <a:ext uri="{FF2B5EF4-FFF2-40B4-BE49-F238E27FC236}">
                    <a16:creationId xmlns:a16="http://schemas.microsoft.com/office/drawing/2014/main" id="{B248F156-EB64-E276-CA41-3EC38B1CACC8}"/>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26;p57">
                <a:extLst>
                  <a:ext uri="{FF2B5EF4-FFF2-40B4-BE49-F238E27FC236}">
                    <a16:creationId xmlns:a16="http://schemas.microsoft.com/office/drawing/2014/main" id="{BE731774-A33E-2418-B819-2E55075B453A}"/>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27;p57">
                <a:extLst>
                  <a:ext uri="{FF2B5EF4-FFF2-40B4-BE49-F238E27FC236}">
                    <a16:creationId xmlns:a16="http://schemas.microsoft.com/office/drawing/2014/main" id="{8D5C070A-EDBB-B611-8F8C-1E85A2AB03C2}"/>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28;p57">
                <a:extLst>
                  <a:ext uri="{FF2B5EF4-FFF2-40B4-BE49-F238E27FC236}">
                    <a16:creationId xmlns:a16="http://schemas.microsoft.com/office/drawing/2014/main" id="{88ED970E-E31B-80D5-0A01-F12C095D6FD1}"/>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29;p57">
                <a:extLst>
                  <a:ext uri="{FF2B5EF4-FFF2-40B4-BE49-F238E27FC236}">
                    <a16:creationId xmlns:a16="http://schemas.microsoft.com/office/drawing/2014/main" id="{9F12CE4D-E55C-D7E6-2548-B6FB0FA99D36}"/>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30;p57">
                <a:extLst>
                  <a:ext uri="{FF2B5EF4-FFF2-40B4-BE49-F238E27FC236}">
                    <a16:creationId xmlns:a16="http://schemas.microsoft.com/office/drawing/2014/main" id="{4DDED5FA-439C-0DB3-8A11-8F6A6C0E04A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31;p57">
                <a:extLst>
                  <a:ext uri="{FF2B5EF4-FFF2-40B4-BE49-F238E27FC236}">
                    <a16:creationId xmlns:a16="http://schemas.microsoft.com/office/drawing/2014/main" id="{960C3F37-2E0B-BB73-7FB9-6F5FCAA5BEF1}"/>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32;p57">
                <a:extLst>
                  <a:ext uri="{FF2B5EF4-FFF2-40B4-BE49-F238E27FC236}">
                    <a16:creationId xmlns:a16="http://schemas.microsoft.com/office/drawing/2014/main" id="{CB8BC614-B0EF-9F98-DAF7-764D4C9DBCC5}"/>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33;p57">
                <a:extLst>
                  <a:ext uri="{FF2B5EF4-FFF2-40B4-BE49-F238E27FC236}">
                    <a16:creationId xmlns:a16="http://schemas.microsoft.com/office/drawing/2014/main" id="{5F187416-2380-A8F4-1877-20E73D16A87C}"/>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34;p57">
                <a:extLst>
                  <a:ext uri="{FF2B5EF4-FFF2-40B4-BE49-F238E27FC236}">
                    <a16:creationId xmlns:a16="http://schemas.microsoft.com/office/drawing/2014/main" id="{93D810E1-FC44-2B8A-B5EE-DE3FFA8B3206}"/>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35;p57">
                <a:extLst>
                  <a:ext uri="{FF2B5EF4-FFF2-40B4-BE49-F238E27FC236}">
                    <a16:creationId xmlns:a16="http://schemas.microsoft.com/office/drawing/2014/main" id="{DA7DB20D-4231-CC7F-6DC9-91BB8862A2D6}"/>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36;p57">
                <a:extLst>
                  <a:ext uri="{FF2B5EF4-FFF2-40B4-BE49-F238E27FC236}">
                    <a16:creationId xmlns:a16="http://schemas.microsoft.com/office/drawing/2014/main" id="{18249C05-6CE7-8C1A-78E1-63B2B00287B5}"/>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37;p57">
                <a:extLst>
                  <a:ext uri="{FF2B5EF4-FFF2-40B4-BE49-F238E27FC236}">
                    <a16:creationId xmlns:a16="http://schemas.microsoft.com/office/drawing/2014/main" id="{46FA7B44-E633-6D9D-4F74-98E1794074B8}"/>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8;p57">
                <a:extLst>
                  <a:ext uri="{FF2B5EF4-FFF2-40B4-BE49-F238E27FC236}">
                    <a16:creationId xmlns:a16="http://schemas.microsoft.com/office/drawing/2014/main" id="{A159A568-3729-F043-52D0-833B11DAAFBA}"/>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39;p57">
                <a:extLst>
                  <a:ext uri="{FF2B5EF4-FFF2-40B4-BE49-F238E27FC236}">
                    <a16:creationId xmlns:a16="http://schemas.microsoft.com/office/drawing/2014/main" id="{DC8A03DD-EC8E-088A-0818-92942C3133C4}"/>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40;p57">
                <a:extLst>
                  <a:ext uri="{FF2B5EF4-FFF2-40B4-BE49-F238E27FC236}">
                    <a16:creationId xmlns:a16="http://schemas.microsoft.com/office/drawing/2014/main" id="{2A79959B-9F02-6F99-4EFE-D4D6D7D4750C}"/>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41;p57">
                <a:extLst>
                  <a:ext uri="{FF2B5EF4-FFF2-40B4-BE49-F238E27FC236}">
                    <a16:creationId xmlns:a16="http://schemas.microsoft.com/office/drawing/2014/main" id="{01D5C511-62ED-586C-78AD-08C66695B3FD}"/>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42;p57">
                <a:extLst>
                  <a:ext uri="{FF2B5EF4-FFF2-40B4-BE49-F238E27FC236}">
                    <a16:creationId xmlns:a16="http://schemas.microsoft.com/office/drawing/2014/main" id="{4496D6BE-1BD2-FE24-C6CE-93C8EB5CDBC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43;p57">
                <a:extLst>
                  <a:ext uri="{FF2B5EF4-FFF2-40B4-BE49-F238E27FC236}">
                    <a16:creationId xmlns:a16="http://schemas.microsoft.com/office/drawing/2014/main" id="{4A88FA69-634B-EE4E-86CC-FF14758A3B8D}"/>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44;p57">
                <a:extLst>
                  <a:ext uri="{FF2B5EF4-FFF2-40B4-BE49-F238E27FC236}">
                    <a16:creationId xmlns:a16="http://schemas.microsoft.com/office/drawing/2014/main" id="{F5596CC0-4DDB-1BD0-C13E-5C77452FD2BE}"/>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45;p57">
                <a:extLst>
                  <a:ext uri="{FF2B5EF4-FFF2-40B4-BE49-F238E27FC236}">
                    <a16:creationId xmlns:a16="http://schemas.microsoft.com/office/drawing/2014/main" id="{5DA1BC1B-C351-541E-C88B-640120C30B8D}"/>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46;p57">
                <a:extLst>
                  <a:ext uri="{FF2B5EF4-FFF2-40B4-BE49-F238E27FC236}">
                    <a16:creationId xmlns:a16="http://schemas.microsoft.com/office/drawing/2014/main" id="{6DDFC498-2B1A-CBDE-545C-46945789EC6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47;p57">
                <a:extLst>
                  <a:ext uri="{FF2B5EF4-FFF2-40B4-BE49-F238E27FC236}">
                    <a16:creationId xmlns:a16="http://schemas.microsoft.com/office/drawing/2014/main" id="{B584AA6A-317F-2B04-30AF-70D75F847F16}"/>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48;p57">
                <a:extLst>
                  <a:ext uri="{FF2B5EF4-FFF2-40B4-BE49-F238E27FC236}">
                    <a16:creationId xmlns:a16="http://schemas.microsoft.com/office/drawing/2014/main" id="{DE9C6688-80BB-02A5-D192-DB7DE638377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49;p57">
                <a:extLst>
                  <a:ext uri="{FF2B5EF4-FFF2-40B4-BE49-F238E27FC236}">
                    <a16:creationId xmlns:a16="http://schemas.microsoft.com/office/drawing/2014/main" id="{79AA38CB-A684-7873-7743-CC2827E12A07}"/>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50;p57">
                <a:extLst>
                  <a:ext uri="{FF2B5EF4-FFF2-40B4-BE49-F238E27FC236}">
                    <a16:creationId xmlns:a16="http://schemas.microsoft.com/office/drawing/2014/main" id="{8E60C2C2-88A0-FAA4-1F9C-4C0739D739E3}"/>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51;p57">
                <a:extLst>
                  <a:ext uri="{FF2B5EF4-FFF2-40B4-BE49-F238E27FC236}">
                    <a16:creationId xmlns:a16="http://schemas.microsoft.com/office/drawing/2014/main" id="{A369CC3E-4E54-E12C-FED6-E2C01E95254A}"/>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52;p57">
                <a:extLst>
                  <a:ext uri="{FF2B5EF4-FFF2-40B4-BE49-F238E27FC236}">
                    <a16:creationId xmlns:a16="http://schemas.microsoft.com/office/drawing/2014/main" id="{C03A4F99-1C94-AD1D-D9FA-AE4119DD8D51}"/>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53;p57">
                <a:extLst>
                  <a:ext uri="{FF2B5EF4-FFF2-40B4-BE49-F238E27FC236}">
                    <a16:creationId xmlns:a16="http://schemas.microsoft.com/office/drawing/2014/main" id="{CE19EA74-0384-5E21-9348-07C960255F50}"/>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54;p57">
                <a:extLst>
                  <a:ext uri="{FF2B5EF4-FFF2-40B4-BE49-F238E27FC236}">
                    <a16:creationId xmlns:a16="http://schemas.microsoft.com/office/drawing/2014/main" id="{D77F03EB-39E6-CC2F-82AA-4036706A62A2}"/>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55;p57">
                <a:extLst>
                  <a:ext uri="{FF2B5EF4-FFF2-40B4-BE49-F238E27FC236}">
                    <a16:creationId xmlns:a16="http://schemas.microsoft.com/office/drawing/2014/main" id="{BB95E1D9-002E-0D01-614A-87BBB02E54B9}"/>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56;p57">
                <a:extLst>
                  <a:ext uri="{FF2B5EF4-FFF2-40B4-BE49-F238E27FC236}">
                    <a16:creationId xmlns:a16="http://schemas.microsoft.com/office/drawing/2014/main" id="{1A58FED9-DA52-1E21-9FFD-8A83DFA8BB6C}"/>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57;p57">
                <a:extLst>
                  <a:ext uri="{FF2B5EF4-FFF2-40B4-BE49-F238E27FC236}">
                    <a16:creationId xmlns:a16="http://schemas.microsoft.com/office/drawing/2014/main" id="{D0613D46-85DF-50A7-84D1-3FE357F7D932}"/>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8" name="TextBox 30">
            <a:extLst>
              <a:ext uri="{FF2B5EF4-FFF2-40B4-BE49-F238E27FC236}">
                <a16:creationId xmlns:a16="http://schemas.microsoft.com/office/drawing/2014/main" id="{5DA6E056-D54F-13F6-7C3F-AB8F1F8ED491}"/>
              </a:ext>
            </a:extLst>
          </p:cNvPr>
          <p:cNvSpPr txBox="1"/>
          <p:nvPr/>
        </p:nvSpPr>
        <p:spPr>
          <a:xfrm>
            <a:off x="471639" y="1326446"/>
            <a:ext cx="7748336" cy="646331"/>
          </a:xfrm>
          <a:prstGeom prst="rect">
            <a:avLst/>
          </a:prstGeom>
          <a:solidFill>
            <a:srgbClr val="DC303C"/>
          </a:solidFill>
          <a:effectLst/>
        </p:spPr>
        <p:txBody>
          <a:bodyPr wrap="square">
            <a:spAutoFit/>
          </a:bodyPr>
          <a:lstStyle/>
          <a:p>
            <a:pPr algn="just">
              <a:spcAft>
                <a:spcPts val="800"/>
              </a:spcAft>
            </a:pPr>
            <a:r>
              <a:rPr lang="en-US" sz="1800" b="1" dirty="0">
                <a:solidFill>
                  <a:schemeClr val="bg1"/>
                </a:solidFill>
                <a:latin typeface="Calibri" panose="020F0502020204030204" pitchFamily="34" charset="0"/>
                <a:cs typeface="Calibri" panose="020F0502020204030204" pitchFamily="34" charset="0"/>
              </a:rPr>
              <a:t>Câu 3. Trong mỗi luận điểm, ngữ liệu đã có sự kết hợp giữa lí lẽ, bằng chứng như thế nào? Nêu ví dụ</a:t>
            </a:r>
          </a:p>
        </p:txBody>
      </p:sp>
      <p:sp>
        <p:nvSpPr>
          <p:cNvPr id="169" name="Hộp Văn bản 168">
            <a:extLst>
              <a:ext uri="{FF2B5EF4-FFF2-40B4-BE49-F238E27FC236}">
                <a16:creationId xmlns:a16="http://schemas.microsoft.com/office/drawing/2014/main" id="{FF338CC3-0230-155D-3B2E-72FC40FDB422}"/>
              </a:ext>
            </a:extLst>
          </p:cNvPr>
          <p:cNvSpPr txBox="1"/>
          <p:nvPr/>
        </p:nvSpPr>
        <p:spPr>
          <a:xfrm>
            <a:off x="471639" y="1997730"/>
            <a:ext cx="7951728" cy="2554545"/>
          </a:xfrm>
          <a:prstGeom prst="rect">
            <a:avLst/>
          </a:prstGeom>
          <a:noFill/>
        </p:spPr>
        <p:txBody>
          <a:bodyPr wrap="square">
            <a:spAutoFit/>
          </a:bodyPr>
          <a:lstStyle/>
          <a:p>
            <a:pPr algn="just"/>
            <a:r>
              <a:rPr lang="en-US" sz="1600" b="1" dirty="0">
                <a:latin typeface="Calibri" panose="020F0502020204030204" pitchFamily="34" charset="0"/>
                <a:cs typeface="Calibri" panose="020F0502020204030204" pitchFamily="34" charset="0"/>
              </a:rPr>
              <a:t>Cụ thể, ở 3a (Phân tích, đánh giá nghệ thuật tạo tình huống).</a:t>
            </a:r>
          </a:p>
          <a:p>
            <a:pPr algn="just"/>
            <a:r>
              <a:rPr lang="en-US" sz="1600" dirty="0">
                <a:latin typeface="Calibri" panose="020F0502020204030204" pitchFamily="34" charset="0"/>
                <a:cs typeface="Calibri" panose="020F0502020204030204" pitchFamily="34" charset="0"/>
              </a:rPr>
              <a:t>+ “Thông thường, khi muốn thể hiện lối ứng xử, tính cách của nhân vật nào đó, tác giả truyện ngụ ngôn sẽ đặt các nhân vật trước những tình huống thách thức khó khăn, nguy hiểm” </a:t>
            </a:r>
            <a:r>
              <a:rPr lang="en-US" sz="1600" dirty="0">
                <a:latin typeface="Calibri" panose="020F0502020204030204" pitchFamily="34" charset="0"/>
                <a:cs typeface="Calibri" panose="020F0502020204030204" pitchFamily="34" charset="0"/>
                <a:sym typeface="Symbol" panose="05050102010706020507" pitchFamily="18" charset="2"/>
              </a:rPr>
              <a:t></a:t>
            </a:r>
            <a:r>
              <a:rPr lang="en-US" sz="1600" dirty="0">
                <a:latin typeface="Calibri" panose="020F0502020204030204" pitchFamily="34" charset="0"/>
                <a:cs typeface="Calibri" panose="020F0502020204030204" pitchFamily="34" charset="0"/>
              </a:rPr>
              <a:t> </a:t>
            </a:r>
            <a:r>
              <a:rPr lang="en-US" sz="1600" b="1" dirty="0">
                <a:solidFill>
                  <a:srgbClr val="0060C3"/>
                </a:solidFill>
                <a:latin typeface="Calibri" panose="020F0502020204030204" pitchFamily="34" charset="0"/>
                <a:cs typeface="Calibri" panose="020F0502020204030204" pitchFamily="34" charset="0"/>
              </a:rPr>
              <a:t>LÍ LẼ.</a:t>
            </a:r>
          </a:p>
          <a:p>
            <a:pPr algn="just"/>
            <a:r>
              <a:rPr lang="en-US" sz="1600" dirty="0">
                <a:latin typeface="Calibri" panose="020F0502020204030204" pitchFamily="34" charset="0"/>
                <a:cs typeface="Calibri" panose="020F0502020204030204" pitchFamily="34" charset="0"/>
              </a:rPr>
              <a:t>+ “Trong truyện Chó sói và chiên con, tình huống nguy hiểm ấy là chiên con đang uống nước thì gặp sói, sói kiếm cớ bắt tội để có lí do “trừng phạt” chú chiên tội nghiệp và hợp thức hóa hành động tàn bạo của mình” </a:t>
            </a:r>
            <a:r>
              <a:rPr lang="en-US" sz="1600" dirty="0">
                <a:latin typeface="Calibri" panose="020F0502020204030204" pitchFamily="34" charset="0"/>
                <a:cs typeface="Calibri" panose="020F0502020204030204" pitchFamily="34" charset="0"/>
                <a:sym typeface="Symbol" panose="05050102010706020507" pitchFamily="18" charset="2"/>
              </a:rPr>
              <a:t></a:t>
            </a:r>
            <a:r>
              <a:rPr lang="en-US" sz="1600" dirty="0">
                <a:latin typeface="Calibri" panose="020F0502020204030204" pitchFamily="34" charset="0"/>
                <a:cs typeface="Calibri" panose="020F0502020204030204" pitchFamily="34" charset="0"/>
              </a:rPr>
              <a:t> </a:t>
            </a:r>
            <a:r>
              <a:rPr lang="en-US" sz="1600" b="1" dirty="0">
                <a:solidFill>
                  <a:srgbClr val="0060C3"/>
                </a:solidFill>
                <a:latin typeface="Calibri" panose="020F0502020204030204" pitchFamily="34" charset="0"/>
                <a:cs typeface="Calibri" panose="020F0502020204030204" pitchFamily="34" charset="0"/>
              </a:rPr>
              <a:t>BẰNG CHỨNG ĐỨNG NGAY SAU LÍ LẼ ĐỂ LÀM RÕ.</a:t>
            </a:r>
          </a:p>
          <a:p>
            <a:pPr algn="just"/>
            <a:r>
              <a:rPr lang="en-US" sz="1600" dirty="0">
                <a:latin typeface="Calibri" panose="020F0502020204030204" pitchFamily="34" charset="0"/>
                <a:cs typeface="Calibri" panose="020F0502020204030204" pitchFamily="34" charset="0"/>
              </a:rPr>
              <a:t>+ “Tình huống và diễn biến ấy khiến cho điều mà người kể chuyện đúc rút, khát quát công khai ở đầu truyện – cái lí luôn thuộc về kẻ mạnh – mỗi lúc một sáng tỏ thêm qua từng chi tiết, từng dòng thơ”</a:t>
            </a:r>
            <a:r>
              <a:rPr lang="en-US" sz="1600" dirty="0">
                <a:latin typeface="Calibri" panose="020F0502020204030204" pitchFamily="34" charset="0"/>
                <a:cs typeface="Calibri" panose="020F0502020204030204" pitchFamily="34" charset="0"/>
                <a:sym typeface="Symbol" panose="05050102010706020507" pitchFamily="18" charset="2"/>
              </a:rPr>
              <a:t>  </a:t>
            </a:r>
            <a:r>
              <a:rPr lang="en-US" sz="1600" dirty="0">
                <a:latin typeface="Calibri" panose="020F0502020204030204" pitchFamily="34" charset="0"/>
                <a:cs typeface="Calibri" panose="020F0502020204030204" pitchFamily="34" charset="0"/>
              </a:rPr>
              <a:t>đưa ra tác dụng của hình thức nghệ thuật đó.</a:t>
            </a:r>
          </a:p>
        </p:txBody>
      </p:sp>
    </p:spTree>
    <p:extLst>
      <p:ext uri="{BB962C8B-B14F-4D97-AF65-F5344CB8AC3E}">
        <p14:creationId xmlns:p14="http://schemas.microsoft.com/office/powerpoint/2010/main" val="223790438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wipe(left)">
                                      <p:cBhvr>
                                        <p:cTn id="13" dur="500"/>
                                        <p:tgtEl>
                                          <p:spTgt spid="16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9"/>
                                        </p:tgtEl>
                                        <p:attrNameLst>
                                          <p:attrName>style.visibility</p:attrName>
                                        </p:attrNameLst>
                                      </p:cBhvr>
                                      <p:to>
                                        <p:strVal val="visible"/>
                                      </p:to>
                                    </p:set>
                                    <p:animEffect transition="in" filter="barn(inVertical)">
                                      <p:cBhvr>
                                        <p:cTn id="18"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7"/>
        <p:cNvGrpSpPr/>
        <p:nvPr/>
      </p:nvGrpSpPr>
      <p:grpSpPr>
        <a:xfrm>
          <a:off x="0" y="0"/>
          <a:ext cx="0" cy="0"/>
          <a:chOff x="0" y="0"/>
          <a:chExt cx="0" cy="0"/>
        </a:xfrm>
      </p:grpSpPr>
      <p:sp>
        <p:nvSpPr>
          <p:cNvPr id="2858" name="Google Shape;2858;p47">
            <a:hlinkClick r:id="rId3"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859" name="Google Shape;2859;p47">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860" name="Google Shape;2860;p47">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861" name="Google Shape;2861;p47">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7"/>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7">
            <a:hlinkClick r:id="rId6"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grpSp>
        <p:nvGrpSpPr>
          <p:cNvPr id="47" name="Group 22">
            <a:extLst>
              <a:ext uri="{FF2B5EF4-FFF2-40B4-BE49-F238E27FC236}">
                <a16:creationId xmlns:a16="http://schemas.microsoft.com/office/drawing/2014/main" id="{6926AD26-9969-E1F0-7E7D-08EB774DA03F}"/>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48" name="Group 3">
              <a:extLst>
                <a:ext uri="{FF2B5EF4-FFF2-40B4-BE49-F238E27FC236}">
                  <a16:creationId xmlns:a16="http://schemas.microsoft.com/office/drawing/2014/main" id="{6737EB9C-65EB-19FF-DCD1-0B71E0AA522B}"/>
                </a:ext>
              </a:extLst>
            </p:cNvPr>
            <p:cNvGrpSpPr/>
            <p:nvPr/>
          </p:nvGrpSpPr>
          <p:grpSpPr>
            <a:xfrm>
              <a:off x="-107576" y="161365"/>
              <a:ext cx="3181755" cy="613808"/>
              <a:chOff x="-107576" y="161365"/>
              <a:chExt cx="3181755" cy="613808"/>
            </a:xfrm>
          </p:grpSpPr>
          <p:sp>
            <p:nvSpPr>
              <p:cNvPr id="50" name="TextBox 4">
                <a:extLst>
                  <a:ext uri="{FF2B5EF4-FFF2-40B4-BE49-F238E27FC236}">
                    <a16:creationId xmlns:a16="http://schemas.microsoft.com/office/drawing/2014/main" id="{5E03B726-0E4F-B6B0-010B-F6925E3CBB5A}"/>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51" name="TextBox 5">
                <a:extLst>
                  <a:ext uri="{FF2B5EF4-FFF2-40B4-BE49-F238E27FC236}">
                    <a16:creationId xmlns:a16="http://schemas.microsoft.com/office/drawing/2014/main" id="{C41B881F-2CB6-64AF-1A4C-A83D14C48B6B}"/>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49" name="Picture 14" descr="Logo&#10;&#10;Description automatically generated">
              <a:extLst>
                <a:ext uri="{FF2B5EF4-FFF2-40B4-BE49-F238E27FC236}">
                  <a16:creationId xmlns:a16="http://schemas.microsoft.com/office/drawing/2014/main" id="{1F095E39-8FB5-31E5-B61B-CB1C547266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52" name="Nhóm 51">
            <a:extLst>
              <a:ext uri="{FF2B5EF4-FFF2-40B4-BE49-F238E27FC236}">
                <a16:creationId xmlns:a16="http://schemas.microsoft.com/office/drawing/2014/main" id="{D1163039-8094-BFF8-4766-6ABEF3F5F652}"/>
              </a:ext>
            </a:extLst>
          </p:cNvPr>
          <p:cNvGrpSpPr/>
          <p:nvPr/>
        </p:nvGrpSpPr>
        <p:grpSpPr>
          <a:xfrm>
            <a:off x="4917090" y="339315"/>
            <a:ext cx="3602881" cy="868287"/>
            <a:chOff x="4917090" y="339315"/>
            <a:chExt cx="3602881" cy="868287"/>
          </a:xfrm>
        </p:grpSpPr>
        <p:grpSp>
          <p:nvGrpSpPr>
            <p:cNvPr id="53" name="Nhóm 52">
              <a:extLst>
                <a:ext uri="{FF2B5EF4-FFF2-40B4-BE49-F238E27FC236}">
                  <a16:creationId xmlns:a16="http://schemas.microsoft.com/office/drawing/2014/main" id="{937A8071-1B58-39E4-B052-9B9191A734A2}"/>
                </a:ext>
              </a:extLst>
            </p:cNvPr>
            <p:cNvGrpSpPr/>
            <p:nvPr/>
          </p:nvGrpSpPr>
          <p:grpSpPr>
            <a:xfrm>
              <a:off x="4917090" y="364565"/>
              <a:ext cx="3602881" cy="843037"/>
              <a:chOff x="1873370" y="1154938"/>
              <a:chExt cx="4807406" cy="1124883"/>
            </a:xfrm>
          </p:grpSpPr>
          <p:sp>
            <p:nvSpPr>
              <p:cNvPr id="161" name="Hình chữ nhật 160">
                <a:extLst>
                  <a:ext uri="{FF2B5EF4-FFF2-40B4-BE49-F238E27FC236}">
                    <a16:creationId xmlns:a16="http://schemas.microsoft.com/office/drawing/2014/main" id="{5A3D5DE2-57D4-DE33-0610-C78E4B2BC329}"/>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Hình chữ nhật 161">
                <a:extLst>
                  <a:ext uri="{FF2B5EF4-FFF2-40B4-BE49-F238E27FC236}">
                    <a16:creationId xmlns:a16="http://schemas.microsoft.com/office/drawing/2014/main" id="{E7517A0F-8CCE-489B-3BF0-036BD3599F63}"/>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Hình chữ nhật: Góc Tròn 162">
                <a:extLst>
                  <a:ext uri="{FF2B5EF4-FFF2-40B4-BE49-F238E27FC236}">
                    <a16:creationId xmlns:a16="http://schemas.microsoft.com/office/drawing/2014/main" id="{1789CE37-6E76-6677-724E-466121FDAE68}"/>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4" name="Đường nối Thẳng 163">
                <a:extLst>
                  <a:ext uri="{FF2B5EF4-FFF2-40B4-BE49-F238E27FC236}">
                    <a16:creationId xmlns:a16="http://schemas.microsoft.com/office/drawing/2014/main" id="{4B6783B3-018F-9F49-DD2D-361AE91679E8}"/>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5" name="Đường nối Thẳng 164">
                <a:extLst>
                  <a:ext uri="{FF2B5EF4-FFF2-40B4-BE49-F238E27FC236}">
                    <a16:creationId xmlns:a16="http://schemas.microsoft.com/office/drawing/2014/main" id="{3A1D63BB-2F09-00C8-3057-425FF6640005}"/>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6" name="Đường nối Thẳng 165">
                <a:extLst>
                  <a:ext uri="{FF2B5EF4-FFF2-40B4-BE49-F238E27FC236}">
                    <a16:creationId xmlns:a16="http://schemas.microsoft.com/office/drawing/2014/main" id="{E026D1FD-DD14-7739-95A0-049E7E1B2BF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67" name="Hình chữ nhật 166">
                <a:extLst>
                  <a:ext uri="{FF2B5EF4-FFF2-40B4-BE49-F238E27FC236}">
                    <a16:creationId xmlns:a16="http://schemas.microsoft.com/office/drawing/2014/main" id="{825A6B48-BA20-8A9E-E25D-AAD618EB8EB5}"/>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Hình chữ nhật 53">
              <a:extLst>
                <a:ext uri="{FF2B5EF4-FFF2-40B4-BE49-F238E27FC236}">
                  <a16:creationId xmlns:a16="http://schemas.microsoft.com/office/drawing/2014/main" id="{8AA0396E-8765-C86B-2B80-BF25645B7E91}"/>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 TÌM HIỂU NGỮ LIỆU</a:t>
              </a:r>
              <a:endParaRPr lang="vi-VN" b="1" dirty="0">
                <a:solidFill>
                  <a:schemeClr val="bg1"/>
                </a:solidFill>
                <a:latin typeface="Bahnschrift SemiBold" panose="020B0502040204020203" pitchFamily="34" charset="0"/>
                <a:cs typeface="Catamaran Black"/>
                <a:sym typeface="Catamaran Black"/>
              </a:endParaRPr>
            </a:p>
          </p:txBody>
        </p:sp>
        <p:sp>
          <p:nvSpPr>
            <p:cNvPr id="55" name="Hình chữ nhật 54">
              <a:extLst>
                <a:ext uri="{FF2B5EF4-FFF2-40B4-BE49-F238E27FC236}">
                  <a16:creationId xmlns:a16="http://schemas.microsoft.com/office/drawing/2014/main" id="{55A59A11-B72F-148D-EF23-87086F621E3D}"/>
                </a:ext>
              </a:extLst>
            </p:cNvPr>
            <p:cNvSpPr/>
            <p:nvPr/>
          </p:nvSpPr>
          <p:spPr>
            <a:xfrm>
              <a:off x="5651855" y="618328"/>
              <a:ext cx="2803358" cy="461665"/>
            </a:xfrm>
            <a:prstGeom prst="rect">
              <a:avLst/>
            </a:prstGeom>
            <a:noFill/>
          </p:spPr>
          <p:txBody>
            <a:bodyPr wrap="square" lIns="91440" tIns="45720" rIns="91440" bIns="45720">
              <a:spAutoFit/>
            </a:bodyPr>
            <a:lstStyle/>
            <a:p>
              <a:pPr algn="ctr">
                <a:buClr>
                  <a:schemeClr val="dk1"/>
                </a:buClr>
                <a:buSzPts val="3600"/>
              </a:pPr>
              <a:r>
                <a:rPr lang="en-US" sz="2400" dirty="0">
                  <a:solidFill>
                    <a:srgbClr val="DC303C"/>
                  </a:solidFill>
                  <a:latin typeface="Fira Sans ExtraBold" panose="020B0903050000020004" pitchFamily="34" charset="0"/>
                  <a:cs typeface="Catamaran Black"/>
                  <a:sym typeface="Catamaran Black"/>
                </a:rPr>
                <a:t>Câu 4</a:t>
              </a:r>
              <a:endParaRPr lang="vi-VN" sz="2400" dirty="0">
                <a:solidFill>
                  <a:srgbClr val="DC303C"/>
                </a:solidFill>
                <a:latin typeface="Fira Sans ExtraBold" panose="020B0903050000020004" pitchFamily="34" charset="0"/>
                <a:cs typeface="Catamaran Black"/>
                <a:sym typeface="Catamaran Black"/>
              </a:endParaRPr>
            </a:p>
          </p:txBody>
        </p:sp>
        <p:grpSp>
          <p:nvGrpSpPr>
            <p:cNvPr id="56" name="Google Shape;9553;p57">
              <a:extLst>
                <a:ext uri="{FF2B5EF4-FFF2-40B4-BE49-F238E27FC236}">
                  <a16:creationId xmlns:a16="http://schemas.microsoft.com/office/drawing/2014/main" id="{30989EB0-A27A-8EA5-B5FC-AEED55993F5D}"/>
                </a:ext>
              </a:extLst>
            </p:cNvPr>
            <p:cNvGrpSpPr/>
            <p:nvPr/>
          </p:nvGrpSpPr>
          <p:grpSpPr>
            <a:xfrm>
              <a:off x="5133416" y="619119"/>
              <a:ext cx="419689" cy="436887"/>
              <a:chOff x="3104150" y="1772850"/>
              <a:chExt cx="2853425" cy="2970350"/>
            </a:xfrm>
          </p:grpSpPr>
          <p:sp>
            <p:nvSpPr>
              <p:cNvPr id="57" name="Google Shape;9554;p57">
                <a:extLst>
                  <a:ext uri="{FF2B5EF4-FFF2-40B4-BE49-F238E27FC236}">
                    <a16:creationId xmlns:a16="http://schemas.microsoft.com/office/drawing/2014/main" id="{F6205891-3579-B1F3-232C-8017B118A547}"/>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55;p57">
                <a:extLst>
                  <a:ext uri="{FF2B5EF4-FFF2-40B4-BE49-F238E27FC236}">
                    <a16:creationId xmlns:a16="http://schemas.microsoft.com/office/drawing/2014/main" id="{9CD3CDF7-627C-5043-AEF9-B246FA214DCE}"/>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56;p57">
                <a:extLst>
                  <a:ext uri="{FF2B5EF4-FFF2-40B4-BE49-F238E27FC236}">
                    <a16:creationId xmlns:a16="http://schemas.microsoft.com/office/drawing/2014/main" id="{4CF93175-FC62-E7F8-9E46-90191F952E86}"/>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57;p57">
                <a:extLst>
                  <a:ext uri="{FF2B5EF4-FFF2-40B4-BE49-F238E27FC236}">
                    <a16:creationId xmlns:a16="http://schemas.microsoft.com/office/drawing/2014/main" id="{E2DAE645-6614-956E-C15D-EFD6F0B18DC3}"/>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58;p57">
                <a:extLst>
                  <a:ext uri="{FF2B5EF4-FFF2-40B4-BE49-F238E27FC236}">
                    <a16:creationId xmlns:a16="http://schemas.microsoft.com/office/drawing/2014/main" id="{1D1A0F96-966B-CF08-0D81-77F2CA2D8EE4}"/>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59;p57">
                <a:extLst>
                  <a:ext uri="{FF2B5EF4-FFF2-40B4-BE49-F238E27FC236}">
                    <a16:creationId xmlns:a16="http://schemas.microsoft.com/office/drawing/2014/main" id="{2459B009-9202-9898-81E6-5CD2A02C2800}"/>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60;p57">
                <a:extLst>
                  <a:ext uri="{FF2B5EF4-FFF2-40B4-BE49-F238E27FC236}">
                    <a16:creationId xmlns:a16="http://schemas.microsoft.com/office/drawing/2014/main" id="{6C44FF28-516B-47AF-B051-69C7496CD0F3}"/>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61;p57">
                <a:extLst>
                  <a:ext uri="{FF2B5EF4-FFF2-40B4-BE49-F238E27FC236}">
                    <a16:creationId xmlns:a16="http://schemas.microsoft.com/office/drawing/2014/main" id="{72525429-AED5-8FF7-1D15-0FE5A48A7205}"/>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62;p57">
                <a:extLst>
                  <a:ext uri="{FF2B5EF4-FFF2-40B4-BE49-F238E27FC236}">
                    <a16:creationId xmlns:a16="http://schemas.microsoft.com/office/drawing/2014/main" id="{8EF3DA01-EC29-55B1-1FA6-6F574D50C740}"/>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63;p57">
                <a:extLst>
                  <a:ext uri="{FF2B5EF4-FFF2-40B4-BE49-F238E27FC236}">
                    <a16:creationId xmlns:a16="http://schemas.microsoft.com/office/drawing/2014/main" id="{48B65225-1ACF-ACE9-E627-6A65A87A78ED}"/>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64;p57">
                <a:extLst>
                  <a:ext uri="{FF2B5EF4-FFF2-40B4-BE49-F238E27FC236}">
                    <a16:creationId xmlns:a16="http://schemas.microsoft.com/office/drawing/2014/main" id="{FBB7A1DE-FE95-1535-4A57-FB961790223A}"/>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65;p57">
                <a:extLst>
                  <a:ext uri="{FF2B5EF4-FFF2-40B4-BE49-F238E27FC236}">
                    <a16:creationId xmlns:a16="http://schemas.microsoft.com/office/drawing/2014/main" id="{8F14AC42-A3A8-306D-12A7-43672A2E938F}"/>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6;p57">
                <a:extLst>
                  <a:ext uri="{FF2B5EF4-FFF2-40B4-BE49-F238E27FC236}">
                    <a16:creationId xmlns:a16="http://schemas.microsoft.com/office/drawing/2014/main" id="{95EE9AE9-2205-4732-EF7D-FE7856A99109}"/>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67;p57">
                <a:extLst>
                  <a:ext uri="{FF2B5EF4-FFF2-40B4-BE49-F238E27FC236}">
                    <a16:creationId xmlns:a16="http://schemas.microsoft.com/office/drawing/2014/main" id="{D5655B62-7091-39A5-2DFA-7AC7DA0B27F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68;p57">
                <a:extLst>
                  <a:ext uri="{FF2B5EF4-FFF2-40B4-BE49-F238E27FC236}">
                    <a16:creationId xmlns:a16="http://schemas.microsoft.com/office/drawing/2014/main" id="{6C6B0787-EB4A-F28B-2F14-132E17E8CF46}"/>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69;p57">
                <a:extLst>
                  <a:ext uri="{FF2B5EF4-FFF2-40B4-BE49-F238E27FC236}">
                    <a16:creationId xmlns:a16="http://schemas.microsoft.com/office/drawing/2014/main" id="{5718E2EE-54F1-C14F-2E68-1ED279CF35E1}"/>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70;p57">
                <a:extLst>
                  <a:ext uri="{FF2B5EF4-FFF2-40B4-BE49-F238E27FC236}">
                    <a16:creationId xmlns:a16="http://schemas.microsoft.com/office/drawing/2014/main" id="{288ADE21-0B99-BA6A-8C40-40181CABA82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71;p57">
                <a:extLst>
                  <a:ext uri="{FF2B5EF4-FFF2-40B4-BE49-F238E27FC236}">
                    <a16:creationId xmlns:a16="http://schemas.microsoft.com/office/drawing/2014/main" id="{FA6EFDF5-C2C3-659F-CDC2-C399F226F546}"/>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72;p57">
                <a:extLst>
                  <a:ext uri="{FF2B5EF4-FFF2-40B4-BE49-F238E27FC236}">
                    <a16:creationId xmlns:a16="http://schemas.microsoft.com/office/drawing/2014/main" id="{D0368B94-3FF6-D080-74C0-5C21D93F80C7}"/>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73;p57">
                <a:extLst>
                  <a:ext uri="{FF2B5EF4-FFF2-40B4-BE49-F238E27FC236}">
                    <a16:creationId xmlns:a16="http://schemas.microsoft.com/office/drawing/2014/main" id="{27471CFE-36DB-5604-53A8-9089C30C5C10}"/>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74;p57">
                <a:extLst>
                  <a:ext uri="{FF2B5EF4-FFF2-40B4-BE49-F238E27FC236}">
                    <a16:creationId xmlns:a16="http://schemas.microsoft.com/office/drawing/2014/main" id="{50BF7E87-FB08-73E9-CFA6-713E09FFECA5}"/>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5;p57">
                <a:extLst>
                  <a:ext uri="{FF2B5EF4-FFF2-40B4-BE49-F238E27FC236}">
                    <a16:creationId xmlns:a16="http://schemas.microsoft.com/office/drawing/2014/main" id="{C7E6C46A-CE81-0E83-9B89-C90117EAED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76;p57">
                <a:extLst>
                  <a:ext uri="{FF2B5EF4-FFF2-40B4-BE49-F238E27FC236}">
                    <a16:creationId xmlns:a16="http://schemas.microsoft.com/office/drawing/2014/main" id="{5C4BB04E-B054-E7FD-9FF6-3C1841E8E7F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7;p57">
                <a:extLst>
                  <a:ext uri="{FF2B5EF4-FFF2-40B4-BE49-F238E27FC236}">
                    <a16:creationId xmlns:a16="http://schemas.microsoft.com/office/drawing/2014/main" id="{DF83F69E-25F9-DDEB-2F4B-BEDA7BD4C09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8;p57">
                <a:extLst>
                  <a:ext uri="{FF2B5EF4-FFF2-40B4-BE49-F238E27FC236}">
                    <a16:creationId xmlns:a16="http://schemas.microsoft.com/office/drawing/2014/main" id="{D084A57F-3DEE-8FC0-1E14-7C6A39CA72FF}"/>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9;p57">
                <a:extLst>
                  <a:ext uri="{FF2B5EF4-FFF2-40B4-BE49-F238E27FC236}">
                    <a16:creationId xmlns:a16="http://schemas.microsoft.com/office/drawing/2014/main" id="{BEDAEAA4-59A5-6EDC-9D6E-D569A4070372}"/>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80;p57">
                <a:extLst>
                  <a:ext uri="{FF2B5EF4-FFF2-40B4-BE49-F238E27FC236}">
                    <a16:creationId xmlns:a16="http://schemas.microsoft.com/office/drawing/2014/main" id="{1263602B-943F-D557-9DF0-3A027DD4DBED}"/>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81;p57">
                <a:extLst>
                  <a:ext uri="{FF2B5EF4-FFF2-40B4-BE49-F238E27FC236}">
                    <a16:creationId xmlns:a16="http://schemas.microsoft.com/office/drawing/2014/main" id="{1015383D-30CA-B1F3-347A-BC8AC040B048}"/>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82;p57">
                <a:extLst>
                  <a:ext uri="{FF2B5EF4-FFF2-40B4-BE49-F238E27FC236}">
                    <a16:creationId xmlns:a16="http://schemas.microsoft.com/office/drawing/2014/main" id="{E969D5E3-4B6D-5C7A-602A-DD0A4018456F}"/>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3;p57">
                <a:extLst>
                  <a:ext uri="{FF2B5EF4-FFF2-40B4-BE49-F238E27FC236}">
                    <a16:creationId xmlns:a16="http://schemas.microsoft.com/office/drawing/2014/main" id="{D9CD289E-B0A9-814C-DF09-C037C1AB5FC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84;p57">
                <a:extLst>
                  <a:ext uri="{FF2B5EF4-FFF2-40B4-BE49-F238E27FC236}">
                    <a16:creationId xmlns:a16="http://schemas.microsoft.com/office/drawing/2014/main" id="{38EA5DC2-DA9D-B961-C131-129B7658009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5;p57">
                <a:extLst>
                  <a:ext uri="{FF2B5EF4-FFF2-40B4-BE49-F238E27FC236}">
                    <a16:creationId xmlns:a16="http://schemas.microsoft.com/office/drawing/2014/main" id="{B410D778-4ED9-305C-D5B5-3FFD4860448E}"/>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86;p57">
                <a:extLst>
                  <a:ext uri="{FF2B5EF4-FFF2-40B4-BE49-F238E27FC236}">
                    <a16:creationId xmlns:a16="http://schemas.microsoft.com/office/drawing/2014/main" id="{F505ABBE-3B68-53A3-E8A6-98C1FBE73B9C}"/>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87;p57">
                <a:extLst>
                  <a:ext uri="{FF2B5EF4-FFF2-40B4-BE49-F238E27FC236}">
                    <a16:creationId xmlns:a16="http://schemas.microsoft.com/office/drawing/2014/main" id="{B3A69933-4A46-A2D5-9F10-28B38B0C864E}"/>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88;p57">
                <a:extLst>
                  <a:ext uri="{FF2B5EF4-FFF2-40B4-BE49-F238E27FC236}">
                    <a16:creationId xmlns:a16="http://schemas.microsoft.com/office/drawing/2014/main" id="{824827A8-7BE2-4F47-651C-F07A9968F8CD}"/>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89;p57">
                <a:extLst>
                  <a:ext uri="{FF2B5EF4-FFF2-40B4-BE49-F238E27FC236}">
                    <a16:creationId xmlns:a16="http://schemas.microsoft.com/office/drawing/2014/main" id="{C74DE71C-FB9E-CD99-5C0E-E3FC96D73D0A}"/>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90;p57">
                <a:extLst>
                  <a:ext uri="{FF2B5EF4-FFF2-40B4-BE49-F238E27FC236}">
                    <a16:creationId xmlns:a16="http://schemas.microsoft.com/office/drawing/2014/main" id="{C2CFCF3F-09EB-F0D5-BF1A-FA8FA6D9EC35}"/>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91;p57">
                <a:extLst>
                  <a:ext uri="{FF2B5EF4-FFF2-40B4-BE49-F238E27FC236}">
                    <a16:creationId xmlns:a16="http://schemas.microsoft.com/office/drawing/2014/main" id="{B1BBBEB5-801C-5B06-6CC6-F0D5C4C7AE2F}"/>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92;p57">
                <a:extLst>
                  <a:ext uri="{FF2B5EF4-FFF2-40B4-BE49-F238E27FC236}">
                    <a16:creationId xmlns:a16="http://schemas.microsoft.com/office/drawing/2014/main" id="{7D353892-F10B-9F20-40D4-549F068A1F15}"/>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93;p57">
                <a:extLst>
                  <a:ext uri="{FF2B5EF4-FFF2-40B4-BE49-F238E27FC236}">
                    <a16:creationId xmlns:a16="http://schemas.microsoft.com/office/drawing/2014/main" id="{75FEBF47-4DBD-46D6-25F1-E780EFAC8DB6}"/>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94;p57">
                <a:extLst>
                  <a:ext uri="{FF2B5EF4-FFF2-40B4-BE49-F238E27FC236}">
                    <a16:creationId xmlns:a16="http://schemas.microsoft.com/office/drawing/2014/main" id="{1692AB50-4E4C-3474-A3C6-1CA1EFDE0567}"/>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95;p57">
                <a:extLst>
                  <a:ext uri="{FF2B5EF4-FFF2-40B4-BE49-F238E27FC236}">
                    <a16:creationId xmlns:a16="http://schemas.microsoft.com/office/drawing/2014/main" id="{29149964-64A4-1B0F-C119-0053E0EAEB7B}"/>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96;p57">
                <a:extLst>
                  <a:ext uri="{FF2B5EF4-FFF2-40B4-BE49-F238E27FC236}">
                    <a16:creationId xmlns:a16="http://schemas.microsoft.com/office/drawing/2014/main" id="{4FC981C9-5082-9EF9-EC33-82A2953A8F78}"/>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97;p57">
                <a:extLst>
                  <a:ext uri="{FF2B5EF4-FFF2-40B4-BE49-F238E27FC236}">
                    <a16:creationId xmlns:a16="http://schemas.microsoft.com/office/drawing/2014/main" id="{D53762CF-475F-5264-FA5C-44BFBDDF3364}"/>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98;p57">
                <a:extLst>
                  <a:ext uri="{FF2B5EF4-FFF2-40B4-BE49-F238E27FC236}">
                    <a16:creationId xmlns:a16="http://schemas.microsoft.com/office/drawing/2014/main" id="{8723CE63-7AD3-0318-905D-0F8C09A725C2}"/>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99;p57">
                <a:extLst>
                  <a:ext uri="{FF2B5EF4-FFF2-40B4-BE49-F238E27FC236}">
                    <a16:creationId xmlns:a16="http://schemas.microsoft.com/office/drawing/2014/main" id="{1F7D1974-C521-3BED-1956-5910D94DFE8C}"/>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00;p57">
                <a:extLst>
                  <a:ext uri="{FF2B5EF4-FFF2-40B4-BE49-F238E27FC236}">
                    <a16:creationId xmlns:a16="http://schemas.microsoft.com/office/drawing/2014/main" id="{D5F1CB72-874E-9F4B-516B-B6C697F8EAA1}"/>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01;p57">
                <a:extLst>
                  <a:ext uri="{FF2B5EF4-FFF2-40B4-BE49-F238E27FC236}">
                    <a16:creationId xmlns:a16="http://schemas.microsoft.com/office/drawing/2014/main" id="{3660C4A5-7403-C701-186A-48A060C354F9}"/>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02;p57">
                <a:extLst>
                  <a:ext uri="{FF2B5EF4-FFF2-40B4-BE49-F238E27FC236}">
                    <a16:creationId xmlns:a16="http://schemas.microsoft.com/office/drawing/2014/main" id="{3559FFC3-AA63-15C1-EE23-63A516B3F1DB}"/>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03;p57">
                <a:extLst>
                  <a:ext uri="{FF2B5EF4-FFF2-40B4-BE49-F238E27FC236}">
                    <a16:creationId xmlns:a16="http://schemas.microsoft.com/office/drawing/2014/main" id="{B25FFAFD-C95C-2EDD-6EF4-2CCBA095D07D}"/>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04;p57">
                <a:extLst>
                  <a:ext uri="{FF2B5EF4-FFF2-40B4-BE49-F238E27FC236}">
                    <a16:creationId xmlns:a16="http://schemas.microsoft.com/office/drawing/2014/main" id="{398C8F7A-68EF-0D45-147D-D8F86B44DEEB}"/>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05;p57">
                <a:extLst>
                  <a:ext uri="{FF2B5EF4-FFF2-40B4-BE49-F238E27FC236}">
                    <a16:creationId xmlns:a16="http://schemas.microsoft.com/office/drawing/2014/main" id="{18013391-B6B5-9F52-C0AE-485F2370BE70}"/>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06;p57">
                <a:extLst>
                  <a:ext uri="{FF2B5EF4-FFF2-40B4-BE49-F238E27FC236}">
                    <a16:creationId xmlns:a16="http://schemas.microsoft.com/office/drawing/2014/main" id="{E33F2FD5-DF8E-CF52-8F88-5B23AD1A5984}"/>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07;p57">
                <a:extLst>
                  <a:ext uri="{FF2B5EF4-FFF2-40B4-BE49-F238E27FC236}">
                    <a16:creationId xmlns:a16="http://schemas.microsoft.com/office/drawing/2014/main" id="{14CA4533-B7E7-C338-9880-6FBA7B0A3B5E}"/>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08;p57">
                <a:extLst>
                  <a:ext uri="{FF2B5EF4-FFF2-40B4-BE49-F238E27FC236}">
                    <a16:creationId xmlns:a16="http://schemas.microsoft.com/office/drawing/2014/main" id="{6AA7EE95-7223-8C82-5033-9F3B38DF12A6}"/>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09;p57">
                <a:extLst>
                  <a:ext uri="{FF2B5EF4-FFF2-40B4-BE49-F238E27FC236}">
                    <a16:creationId xmlns:a16="http://schemas.microsoft.com/office/drawing/2014/main" id="{AE2244F2-52F5-69EA-0642-C2E80F93C0E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10;p57">
                <a:extLst>
                  <a:ext uri="{FF2B5EF4-FFF2-40B4-BE49-F238E27FC236}">
                    <a16:creationId xmlns:a16="http://schemas.microsoft.com/office/drawing/2014/main" id="{FC145261-35E3-572A-685C-56F5BB2DB6D7}"/>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11;p57">
                <a:extLst>
                  <a:ext uri="{FF2B5EF4-FFF2-40B4-BE49-F238E27FC236}">
                    <a16:creationId xmlns:a16="http://schemas.microsoft.com/office/drawing/2014/main" id="{5B5CCD14-3DED-7561-8BD6-7148D331344D}"/>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12;p57">
                <a:extLst>
                  <a:ext uri="{FF2B5EF4-FFF2-40B4-BE49-F238E27FC236}">
                    <a16:creationId xmlns:a16="http://schemas.microsoft.com/office/drawing/2014/main" id="{F6C11F71-A8ED-DE43-7D99-164343C734EE}"/>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13;p57">
                <a:extLst>
                  <a:ext uri="{FF2B5EF4-FFF2-40B4-BE49-F238E27FC236}">
                    <a16:creationId xmlns:a16="http://schemas.microsoft.com/office/drawing/2014/main" id="{34DF004C-639F-219A-4D32-BF7399214268}"/>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14;p57">
                <a:extLst>
                  <a:ext uri="{FF2B5EF4-FFF2-40B4-BE49-F238E27FC236}">
                    <a16:creationId xmlns:a16="http://schemas.microsoft.com/office/drawing/2014/main" id="{4C6101EB-2F64-A24B-C418-A350BC494EEE}"/>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15;p57">
                <a:extLst>
                  <a:ext uri="{FF2B5EF4-FFF2-40B4-BE49-F238E27FC236}">
                    <a16:creationId xmlns:a16="http://schemas.microsoft.com/office/drawing/2014/main" id="{DAF23818-5A47-4472-2557-6276C078668B}"/>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16;p57">
                <a:extLst>
                  <a:ext uri="{FF2B5EF4-FFF2-40B4-BE49-F238E27FC236}">
                    <a16:creationId xmlns:a16="http://schemas.microsoft.com/office/drawing/2014/main" id="{755B283A-6700-20EB-BDBC-C08EEB99759B}"/>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17;p57">
                <a:extLst>
                  <a:ext uri="{FF2B5EF4-FFF2-40B4-BE49-F238E27FC236}">
                    <a16:creationId xmlns:a16="http://schemas.microsoft.com/office/drawing/2014/main" id="{AB7087AB-A89B-AD39-E9C4-1861A7370791}"/>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18;p57">
                <a:extLst>
                  <a:ext uri="{FF2B5EF4-FFF2-40B4-BE49-F238E27FC236}">
                    <a16:creationId xmlns:a16="http://schemas.microsoft.com/office/drawing/2014/main" id="{552B2057-FB7C-F9D2-02D1-C7A4172448B3}"/>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19;p57">
                <a:extLst>
                  <a:ext uri="{FF2B5EF4-FFF2-40B4-BE49-F238E27FC236}">
                    <a16:creationId xmlns:a16="http://schemas.microsoft.com/office/drawing/2014/main" id="{604D5B04-5E13-6C0D-A01D-32699A4AD09D}"/>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20;p57">
                <a:extLst>
                  <a:ext uri="{FF2B5EF4-FFF2-40B4-BE49-F238E27FC236}">
                    <a16:creationId xmlns:a16="http://schemas.microsoft.com/office/drawing/2014/main" id="{01A75567-24DB-4FCE-E1D8-DEDB6DC5EF58}"/>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21;p57">
                <a:extLst>
                  <a:ext uri="{FF2B5EF4-FFF2-40B4-BE49-F238E27FC236}">
                    <a16:creationId xmlns:a16="http://schemas.microsoft.com/office/drawing/2014/main" id="{CD1DE8F0-D09B-A903-19F9-4B4606B28F80}"/>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22;p57">
                <a:extLst>
                  <a:ext uri="{FF2B5EF4-FFF2-40B4-BE49-F238E27FC236}">
                    <a16:creationId xmlns:a16="http://schemas.microsoft.com/office/drawing/2014/main" id="{4292CE8E-BD2F-6F8C-1CB6-B6B52AC3B722}"/>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23;p57">
                <a:extLst>
                  <a:ext uri="{FF2B5EF4-FFF2-40B4-BE49-F238E27FC236}">
                    <a16:creationId xmlns:a16="http://schemas.microsoft.com/office/drawing/2014/main" id="{A6E3F91C-7463-5BEB-3175-7A4333B85B0E}"/>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24;p57">
                <a:extLst>
                  <a:ext uri="{FF2B5EF4-FFF2-40B4-BE49-F238E27FC236}">
                    <a16:creationId xmlns:a16="http://schemas.microsoft.com/office/drawing/2014/main" id="{BB7CA12D-8B70-5C00-E994-47F951B21D8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25;p57">
                <a:extLst>
                  <a:ext uri="{FF2B5EF4-FFF2-40B4-BE49-F238E27FC236}">
                    <a16:creationId xmlns:a16="http://schemas.microsoft.com/office/drawing/2014/main" id="{B248F156-EB64-E276-CA41-3EC38B1CACC8}"/>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26;p57">
                <a:extLst>
                  <a:ext uri="{FF2B5EF4-FFF2-40B4-BE49-F238E27FC236}">
                    <a16:creationId xmlns:a16="http://schemas.microsoft.com/office/drawing/2014/main" id="{BE731774-A33E-2418-B819-2E55075B453A}"/>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27;p57">
                <a:extLst>
                  <a:ext uri="{FF2B5EF4-FFF2-40B4-BE49-F238E27FC236}">
                    <a16:creationId xmlns:a16="http://schemas.microsoft.com/office/drawing/2014/main" id="{8D5C070A-EDBB-B611-8F8C-1E85A2AB03C2}"/>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28;p57">
                <a:extLst>
                  <a:ext uri="{FF2B5EF4-FFF2-40B4-BE49-F238E27FC236}">
                    <a16:creationId xmlns:a16="http://schemas.microsoft.com/office/drawing/2014/main" id="{88ED970E-E31B-80D5-0A01-F12C095D6FD1}"/>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29;p57">
                <a:extLst>
                  <a:ext uri="{FF2B5EF4-FFF2-40B4-BE49-F238E27FC236}">
                    <a16:creationId xmlns:a16="http://schemas.microsoft.com/office/drawing/2014/main" id="{9F12CE4D-E55C-D7E6-2548-B6FB0FA99D36}"/>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30;p57">
                <a:extLst>
                  <a:ext uri="{FF2B5EF4-FFF2-40B4-BE49-F238E27FC236}">
                    <a16:creationId xmlns:a16="http://schemas.microsoft.com/office/drawing/2014/main" id="{4DDED5FA-439C-0DB3-8A11-8F6A6C0E04A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31;p57">
                <a:extLst>
                  <a:ext uri="{FF2B5EF4-FFF2-40B4-BE49-F238E27FC236}">
                    <a16:creationId xmlns:a16="http://schemas.microsoft.com/office/drawing/2014/main" id="{960C3F37-2E0B-BB73-7FB9-6F5FCAA5BEF1}"/>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32;p57">
                <a:extLst>
                  <a:ext uri="{FF2B5EF4-FFF2-40B4-BE49-F238E27FC236}">
                    <a16:creationId xmlns:a16="http://schemas.microsoft.com/office/drawing/2014/main" id="{CB8BC614-B0EF-9F98-DAF7-764D4C9DBCC5}"/>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33;p57">
                <a:extLst>
                  <a:ext uri="{FF2B5EF4-FFF2-40B4-BE49-F238E27FC236}">
                    <a16:creationId xmlns:a16="http://schemas.microsoft.com/office/drawing/2014/main" id="{5F187416-2380-A8F4-1877-20E73D16A87C}"/>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34;p57">
                <a:extLst>
                  <a:ext uri="{FF2B5EF4-FFF2-40B4-BE49-F238E27FC236}">
                    <a16:creationId xmlns:a16="http://schemas.microsoft.com/office/drawing/2014/main" id="{93D810E1-FC44-2B8A-B5EE-DE3FFA8B3206}"/>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35;p57">
                <a:extLst>
                  <a:ext uri="{FF2B5EF4-FFF2-40B4-BE49-F238E27FC236}">
                    <a16:creationId xmlns:a16="http://schemas.microsoft.com/office/drawing/2014/main" id="{DA7DB20D-4231-CC7F-6DC9-91BB8862A2D6}"/>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36;p57">
                <a:extLst>
                  <a:ext uri="{FF2B5EF4-FFF2-40B4-BE49-F238E27FC236}">
                    <a16:creationId xmlns:a16="http://schemas.microsoft.com/office/drawing/2014/main" id="{18249C05-6CE7-8C1A-78E1-63B2B00287B5}"/>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37;p57">
                <a:extLst>
                  <a:ext uri="{FF2B5EF4-FFF2-40B4-BE49-F238E27FC236}">
                    <a16:creationId xmlns:a16="http://schemas.microsoft.com/office/drawing/2014/main" id="{46FA7B44-E633-6D9D-4F74-98E1794074B8}"/>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8;p57">
                <a:extLst>
                  <a:ext uri="{FF2B5EF4-FFF2-40B4-BE49-F238E27FC236}">
                    <a16:creationId xmlns:a16="http://schemas.microsoft.com/office/drawing/2014/main" id="{A159A568-3729-F043-52D0-833B11DAAFBA}"/>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39;p57">
                <a:extLst>
                  <a:ext uri="{FF2B5EF4-FFF2-40B4-BE49-F238E27FC236}">
                    <a16:creationId xmlns:a16="http://schemas.microsoft.com/office/drawing/2014/main" id="{DC8A03DD-EC8E-088A-0818-92942C3133C4}"/>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40;p57">
                <a:extLst>
                  <a:ext uri="{FF2B5EF4-FFF2-40B4-BE49-F238E27FC236}">
                    <a16:creationId xmlns:a16="http://schemas.microsoft.com/office/drawing/2014/main" id="{2A79959B-9F02-6F99-4EFE-D4D6D7D4750C}"/>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41;p57">
                <a:extLst>
                  <a:ext uri="{FF2B5EF4-FFF2-40B4-BE49-F238E27FC236}">
                    <a16:creationId xmlns:a16="http://schemas.microsoft.com/office/drawing/2014/main" id="{01D5C511-62ED-586C-78AD-08C66695B3FD}"/>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42;p57">
                <a:extLst>
                  <a:ext uri="{FF2B5EF4-FFF2-40B4-BE49-F238E27FC236}">
                    <a16:creationId xmlns:a16="http://schemas.microsoft.com/office/drawing/2014/main" id="{4496D6BE-1BD2-FE24-C6CE-93C8EB5CDBC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43;p57">
                <a:extLst>
                  <a:ext uri="{FF2B5EF4-FFF2-40B4-BE49-F238E27FC236}">
                    <a16:creationId xmlns:a16="http://schemas.microsoft.com/office/drawing/2014/main" id="{4A88FA69-634B-EE4E-86CC-FF14758A3B8D}"/>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44;p57">
                <a:extLst>
                  <a:ext uri="{FF2B5EF4-FFF2-40B4-BE49-F238E27FC236}">
                    <a16:creationId xmlns:a16="http://schemas.microsoft.com/office/drawing/2014/main" id="{F5596CC0-4DDB-1BD0-C13E-5C77452FD2BE}"/>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45;p57">
                <a:extLst>
                  <a:ext uri="{FF2B5EF4-FFF2-40B4-BE49-F238E27FC236}">
                    <a16:creationId xmlns:a16="http://schemas.microsoft.com/office/drawing/2014/main" id="{5DA1BC1B-C351-541E-C88B-640120C30B8D}"/>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46;p57">
                <a:extLst>
                  <a:ext uri="{FF2B5EF4-FFF2-40B4-BE49-F238E27FC236}">
                    <a16:creationId xmlns:a16="http://schemas.microsoft.com/office/drawing/2014/main" id="{6DDFC498-2B1A-CBDE-545C-46945789EC6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47;p57">
                <a:extLst>
                  <a:ext uri="{FF2B5EF4-FFF2-40B4-BE49-F238E27FC236}">
                    <a16:creationId xmlns:a16="http://schemas.microsoft.com/office/drawing/2014/main" id="{B584AA6A-317F-2B04-30AF-70D75F847F16}"/>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48;p57">
                <a:extLst>
                  <a:ext uri="{FF2B5EF4-FFF2-40B4-BE49-F238E27FC236}">
                    <a16:creationId xmlns:a16="http://schemas.microsoft.com/office/drawing/2014/main" id="{DE9C6688-80BB-02A5-D192-DB7DE638377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49;p57">
                <a:extLst>
                  <a:ext uri="{FF2B5EF4-FFF2-40B4-BE49-F238E27FC236}">
                    <a16:creationId xmlns:a16="http://schemas.microsoft.com/office/drawing/2014/main" id="{79AA38CB-A684-7873-7743-CC2827E12A07}"/>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50;p57">
                <a:extLst>
                  <a:ext uri="{FF2B5EF4-FFF2-40B4-BE49-F238E27FC236}">
                    <a16:creationId xmlns:a16="http://schemas.microsoft.com/office/drawing/2014/main" id="{8E60C2C2-88A0-FAA4-1F9C-4C0739D739E3}"/>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51;p57">
                <a:extLst>
                  <a:ext uri="{FF2B5EF4-FFF2-40B4-BE49-F238E27FC236}">
                    <a16:creationId xmlns:a16="http://schemas.microsoft.com/office/drawing/2014/main" id="{A369CC3E-4E54-E12C-FED6-E2C01E95254A}"/>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52;p57">
                <a:extLst>
                  <a:ext uri="{FF2B5EF4-FFF2-40B4-BE49-F238E27FC236}">
                    <a16:creationId xmlns:a16="http://schemas.microsoft.com/office/drawing/2014/main" id="{C03A4F99-1C94-AD1D-D9FA-AE4119DD8D51}"/>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53;p57">
                <a:extLst>
                  <a:ext uri="{FF2B5EF4-FFF2-40B4-BE49-F238E27FC236}">
                    <a16:creationId xmlns:a16="http://schemas.microsoft.com/office/drawing/2014/main" id="{CE19EA74-0384-5E21-9348-07C960255F50}"/>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54;p57">
                <a:extLst>
                  <a:ext uri="{FF2B5EF4-FFF2-40B4-BE49-F238E27FC236}">
                    <a16:creationId xmlns:a16="http://schemas.microsoft.com/office/drawing/2014/main" id="{D77F03EB-39E6-CC2F-82AA-4036706A62A2}"/>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55;p57">
                <a:extLst>
                  <a:ext uri="{FF2B5EF4-FFF2-40B4-BE49-F238E27FC236}">
                    <a16:creationId xmlns:a16="http://schemas.microsoft.com/office/drawing/2014/main" id="{BB95E1D9-002E-0D01-614A-87BBB02E54B9}"/>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56;p57">
                <a:extLst>
                  <a:ext uri="{FF2B5EF4-FFF2-40B4-BE49-F238E27FC236}">
                    <a16:creationId xmlns:a16="http://schemas.microsoft.com/office/drawing/2014/main" id="{1A58FED9-DA52-1E21-9FFD-8A83DFA8BB6C}"/>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57;p57">
                <a:extLst>
                  <a:ext uri="{FF2B5EF4-FFF2-40B4-BE49-F238E27FC236}">
                    <a16:creationId xmlns:a16="http://schemas.microsoft.com/office/drawing/2014/main" id="{D0613D46-85DF-50A7-84D1-3FE357F7D932}"/>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8" name="TextBox 30">
            <a:extLst>
              <a:ext uri="{FF2B5EF4-FFF2-40B4-BE49-F238E27FC236}">
                <a16:creationId xmlns:a16="http://schemas.microsoft.com/office/drawing/2014/main" id="{5DA6E056-D54F-13F6-7C3F-AB8F1F8ED491}"/>
              </a:ext>
            </a:extLst>
          </p:cNvPr>
          <p:cNvSpPr txBox="1"/>
          <p:nvPr/>
        </p:nvSpPr>
        <p:spPr>
          <a:xfrm>
            <a:off x="471639" y="1326446"/>
            <a:ext cx="7748336" cy="646331"/>
          </a:xfrm>
          <a:prstGeom prst="rect">
            <a:avLst/>
          </a:prstGeom>
          <a:solidFill>
            <a:srgbClr val="DC303C"/>
          </a:solidFill>
          <a:effectLst/>
        </p:spPr>
        <p:txBody>
          <a:bodyPr wrap="square">
            <a:spAutoFit/>
          </a:bodyPr>
          <a:lstStyle/>
          <a:p>
            <a:pPr algn="just">
              <a:spcAft>
                <a:spcPts val="800"/>
              </a:spcAft>
            </a:pPr>
            <a:r>
              <a:rPr lang="en-US" sz="1800" b="1" dirty="0">
                <a:solidFill>
                  <a:schemeClr val="bg1"/>
                </a:solidFill>
                <a:latin typeface="Calibri" panose="020F0502020204030204" pitchFamily="34" charset="0"/>
                <a:cs typeface="Calibri" panose="020F0502020204030204" pitchFamily="34" charset="0"/>
              </a:rPr>
              <a:t>Câu 4. Bạn có nhận xét gì về cách người viết phân tích, đánh giá ý nghĩa, giá trị của chủ đề?</a:t>
            </a:r>
          </a:p>
        </p:txBody>
      </p:sp>
      <p:sp>
        <p:nvSpPr>
          <p:cNvPr id="170" name="Hộp Văn bản 169">
            <a:extLst>
              <a:ext uri="{FF2B5EF4-FFF2-40B4-BE49-F238E27FC236}">
                <a16:creationId xmlns:a16="http://schemas.microsoft.com/office/drawing/2014/main" id="{F07B817D-BA47-F000-31BD-FEF0F75D6F6B}"/>
              </a:ext>
            </a:extLst>
          </p:cNvPr>
          <p:cNvSpPr txBox="1"/>
          <p:nvPr/>
        </p:nvSpPr>
        <p:spPr>
          <a:xfrm>
            <a:off x="471639" y="2312486"/>
            <a:ext cx="7748336" cy="1323439"/>
          </a:xfrm>
          <a:prstGeom prst="rect">
            <a:avLst/>
          </a:prstGeom>
          <a:noFill/>
        </p:spPr>
        <p:txBody>
          <a:bodyPr wrap="square">
            <a:spAutoFit/>
          </a:bodyPr>
          <a:lstStyle/>
          <a:p>
            <a:pPr algn="just"/>
            <a:r>
              <a:rPr lang="en-US" sz="2000" dirty="0">
                <a:latin typeface="Calibri" panose="020F0502020204030204" pitchFamily="34" charset="0"/>
                <a:cs typeface="Calibri" panose="020F0502020204030204" pitchFamily="34" charset="0"/>
              </a:rPr>
              <a:t>Cách người viết phân tích, đánh giá ý nghĩa và giá trị chủ đề có sự mạch lạc, liên kết với nhau, giúp người đọc hiểu rõ chủ đề bài viết và ý nghĩa chủ đề biểu hiện là gì; có sự bao quát chung phù hợp với mọi đối tượng người đọc và mục đích truyện ngụ ngôn viết </a:t>
            </a:r>
            <a:r>
              <a:rPr lang="en-US" sz="2000" dirty="0" err="1">
                <a:latin typeface="Calibri" panose="020F0502020204030204" pitchFamily="34" charset="0"/>
                <a:cs typeface="Calibri" panose="020F0502020204030204" pitchFamily="34" charset="0"/>
              </a:rPr>
              <a:t>ra.</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883929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wipe(left)">
                                      <p:cBhvr>
                                        <p:cTn id="13" dur="500"/>
                                        <p:tgtEl>
                                          <p:spTgt spid="16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barn(inVertical)">
                                      <p:cBhvr>
                                        <p:cTn id="18"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7"/>
        <p:cNvGrpSpPr/>
        <p:nvPr/>
      </p:nvGrpSpPr>
      <p:grpSpPr>
        <a:xfrm>
          <a:off x="0" y="0"/>
          <a:ext cx="0" cy="0"/>
          <a:chOff x="0" y="0"/>
          <a:chExt cx="0" cy="0"/>
        </a:xfrm>
      </p:grpSpPr>
      <p:sp>
        <p:nvSpPr>
          <p:cNvPr id="2858" name="Google Shape;2858;p47">
            <a:hlinkClick r:id="rId3"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859" name="Google Shape;2859;p47">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860" name="Google Shape;2860;p47">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861" name="Google Shape;2861;p47">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7"/>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7">
            <a:hlinkClick r:id="rId6"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grpSp>
        <p:nvGrpSpPr>
          <p:cNvPr id="47" name="Group 22">
            <a:extLst>
              <a:ext uri="{FF2B5EF4-FFF2-40B4-BE49-F238E27FC236}">
                <a16:creationId xmlns:a16="http://schemas.microsoft.com/office/drawing/2014/main" id="{6926AD26-9969-E1F0-7E7D-08EB774DA03F}"/>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48" name="Group 3">
              <a:extLst>
                <a:ext uri="{FF2B5EF4-FFF2-40B4-BE49-F238E27FC236}">
                  <a16:creationId xmlns:a16="http://schemas.microsoft.com/office/drawing/2014/main" id="{6737EB9C-65EB-19FF-DCD1-0B71E0AA522B}"/>
                </a:ext>
              </a:extLst>
            </p:cNvPr>
            <p:cNvGrpSpPr/>
            <p:nvPr/>
          </p:nvGrpSpPr>
          <p:grpSpPr>
            <a:xfrm>
              <a:off x="-107576" y="161365"/>
              <a:ext cx="3181755" cy="613808"/>
              <a:chOff x="-107576" y="161365"/>
              <a:chExt cx="3181755" cy="613808"/>
            </a:xfrm>
          </p:grpSpPr>
          <p:sp>
            <p:nvSpPr>
              <p:cNvPr id="50" name="TextBox 4">
                <a:extLst>
                  <a:ext uri="{FF2B5EF4-FFF2-40B4-BE49-F238E27FC236}">
                    <a16:creationId xmlns:a16="http://schemas.microsoft.com/office/drawing/2014/main" id="{5E03B726-0E4F-B6B0-010B-F6925E3CBB5A}"/>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51" name="TextBox 5">
                <a:extLst>
                  <a:ext uri="{FF2B5EF4-FFF2-40B4-BE49-F238E27FC236}">
                    <a16:creationId xmlns:a16="http://schemas.microsoft.com/office/drawing/2014/main" id="{C41B881F-2CB6-64AF-1A4C-A83D14C48B6B}"/>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49" name="Picture 14" descr="Logo&#10;&#10;Description automatically generated">
              <a:extLst>
                <a:ext uri="{FF2B5EF4-FFF2-40B4-BE49-F238E27FC236}">
                  <a16:creationId xmlns:a16="http://schemas.microsoft.com/office/drawing/2014/main" id="{1F095E39-8FB5-31E5-B61B-CB1C547266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52" name="Nhóm 51">
            <a:extLst>
              <a:ext uri="{FF2B5EF4-FFF2-40B4-BE49-F238E27FC236}">
                <a16:creationId xmlns:a16="http://schemas.microsoft.com/office/drawing/2014/main" id="{D1163039-8094-BFF8-4766-6ABEF3F5F652}"/>
              </a:ext>
            </a:extLst>
          </p:cNvPr>
          <p:cNvGrpSpPr/>
          <p:nvPr/>
        </p:nvGrpSpPr>
        <p:grpSpPr>
          <a:xfrm>
            <a:off x="4917090" y="339315"/>
            <a:ext cx="3602881" cy="868287"/>
            <a:chOff x="4917090" y="339315"/>
            <a:chExt cx="3602881" cy="868287"/>
          </a:xfrm>
        </p:grpSpPr>
        <p:grpSp>
          <p:nvGrpSpPr>
            <p:cNvPr id="53" name="Nhóm 52">
              <a:extLst>
                <a:ext uri="{FF2B5EF4-FFF2-40B4-BE49-F238E27FC236}">
                  <a16:creationId xmlns:a16="http://schemas.microsoft.com/office/drawing/2014/main" id="{937A8071-1B58-39E4-B052-9B9191A734A2}"/>
                </a:ext>
              </a:extLst>
            </p:cNvPr>
            <p:cNvGrpSpPr/>
            <p:nvPr/>
          </p:nvGrpSpPr>
          <p:grpSpPr>
            <a:xfrm>
              <a:off x="4917090" y="364565"/>
              <a:ext cx="3602881" cy="843037"/>
              <a:chOff x="1873370" y="1154938"/>
              <a:chExt cx="4807406" cy="1124883"/>
            </a:xfrm>
          </p:grpSpPr>
          <p:sp>
            <p:nvSpPr>
              <p:cNvPr id="161" name="Hình chữ nhật 160">
                <a:extLst>
                  <a:ext uri="{FF2B5EF4-FFF2-40B4-BE49-F238E27FC236}">
                    <a16:creationId xmlns:a16="http://schemas.microsoft.com/office/drawing/2014/main" id="{5A3D5DE2-57D4-DE33-0610-C78E4B2BC329}"/>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Hình chữ nhật 161">
                <a:extLst>
                  <a:ext uri="{FF2B5EF4-FFF2-40B4-BE49-F238E27FC236}">
                    <a16:creationId xmlns:a16="http://schemas.microsoft.com/office/drawing/2014/main" id="{E7517A0F-8CCE-489B-3BF0-036BD3599F63}"/>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Hình chữ nhật: Góc Tròn 162">
                <a:extLst>
                  <a:ext uri="{FF2B5EF4-FFF2-40B4-BE49-F238E27FC236}">
                    <a16:creationId xmlns:a16="http://schemas.microsoft.com/office/drawing/2014/main" id="{1789CE37-6E76-6677-724E-466121FDAE68}"/>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4" name="Đường nối Thẳng 163">
                <a:extLst>
                  <a:ext uri="{FF2B5EF4-FFF2-40B4-BE49-F238E27FC236}">
                    <a16:creationId xmlns:a16="http://schemas.microsoft.com/office/drawing/2014/main" id="{4B6783B3-018F-9F49-DD2D-361AE91679E8}"/>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5" name="Đường nối Thẳng 164">
                <a:extLst>
                  <a:ext uri="{FF2B5EF4-FFF2-40B4-BE49-F238E27FC236}">
                    <a16:creationId xmlns:a16="http://schemas.microsoft.com/office/drawing/2014/main" id="{3A1D63BB-2F09-00C8-3057-425FF6640005}"/>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6" name="Đường nối Thẳng 165">
                <a:extLst>
                  <a:ext uri="{FF2B5EF4-FFF2-40B4-BE49-F238E27FC236}">
                    <a16:creationId xmlns:a16="http://schemas.microsoft.com/office/drawing/2014/main" id="{E026D1FD-DD14-7739-95A0-049E7E1B2BF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67" name="Hình chữ nhật 166">
                <a:extLst>
                  <a:ext uri="{FF2B5EF4-FFF2-40B4-BE49-F238E27FC236}">
                    <a16:creationId xmlns:a16="http://schemas.microsoft.com/office/drawing/2014/main" id="{825A6B48-BA20-8A9E-E25D-AAD618EB8EB5}"/>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Hình chữ nhật 53">
              <a:extLst>
                <a:ext uri="{FF2B5EF4-FFF2-40B4-BE49-F238E27FC236}">
                  <a16:creationId xmlns:a16="http://schemas.microsoft.com/office/drawing/2014/main" id="{8AA0396E-8765-C86B-2B80-BF25645B7E91}"/>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 TÌM HIỂU NGỮ LIỆU</a:t>
              </a:r>
              <a:endParaRPr lang="vi-VN" b="1" dirty="0">
                <a:solidFill>
                  <a:schemeClr val="bg1"/>
                </a:solidFill>
                <a:latin typeface="Bahnschrift SemiBold" panose="020B0502040204020203" pitchFamily="34" charset="0"/>
                <a:cs typeface="Catamaran Black"/>
                <a:sym typeface="Catamaran Black"/>
              </a:endParaRPr>
            </a:p>
          </p:txBody>
        </p:sp>
        <p:sp>
          <p:nvSpPr>
            <p:cNvPr id="55" name="Hình chữ nhật 54">
              <a:extLst>
                <a:ext uri="{FF2B5EF4-FFF2-40B4-BE49-F238E27FC236}">
                  <a16:creationId xmlns:a16="http://schemas.microsoft.com/office/drawing/2014/main" id="{55A59A11-B72F-148D-EF23-87086F621E3D}"/>
                </a:ext>
              </a:extLst>
            </p:cNvPr>
            <p:cNvSpPr/>
            <p:nvPr/>
          </p:nvSpPr>
          <p:spPr>
            <a:xfrm>
              <a:off x="5651855" y="618328"/>
              <a:ext cx="2803358" cy="461665"/>
            </a:xfrm>
            <a:prstGeom prst="rect">
              <a:avLst/>
            </a:prstGeom>
            <a:noFill/>
          </p:spPr>
          <p:txBody>
            <a:bodyPr wrap="square" lIns="91440" tIns="45720" rIns="91440" bIns="45720">
              <a:spAutoFit/>
            </a:bodyPr>
            <a:lstStyle/>
            <a:p>
              <a:pPr algn="ctr">
                <a:buClr>
                  <a:schemeClr val="dk1"/>
                </a:buClr>
                <a:buSzPts val="3600"/>
              </a:pPr>
              <a:r>
                <a:rPr lang="en-US" sz="2400" dirty="0">
                  <a:solidFill>
                    <a:srgbClr val="DC303C"/>
                  </a:solidFill>
                  <a:latin typeface="Fira Sans ExtraBold" panose="020B0903050000020004" pitchFamily="34" charset="0"/>
                  <a:cs typeface="Catamaran Black"/>
                  <a:sym typeface="Catamaran Black"/>
                </a:rPr>
                <a:t>Câu 5</a:t>
              </a:r>
              <a:endParaRPr lang="vi-VN" sz="2400" dirty="0">
                <a:solidFill>
                  <a:srgbClr val="DC303C"/>
                </a:solidFill>
                <a:latin typeface="Fira Sans ExtraBold" panose="020B0903050000020004" pitchFamily="34" charset="0"/>
                <a:cs typeface="Catamaran Black"/>
                <a:sym typeface="Catamaran Black"/>
              </a:endParaRPr>
            </a:p>
          </p:txBody>
        </p:sp>
        <p:grpSp>
          <p:nvGrpSpPr>
            <p:cNvPr id="56" name="Google Shape;9553;p57">
              <a:extLst>
                <a:ext uri="{FF2B5EF4-FFF2-40B4-BE49-F238E27FC236}">
                  <a16:creationId xmlns:a16="http://schemas.microsoft.com/office/drawing/2014/main" id="{30989EB0-A27A-8EA5-B5FC-AEED55993F5D}"/>
                </a:ext>
              </a:extLst>
            </p:cNvPr>
            <p:cNvGrpSpPr/>
            <p:nvPr/>
          </p:nvGrpSpPr>
          <p:grpSpPr>
            <a:xfrm>
              <a:off x="5133416" y="619119"/>
              <a:ext cx="419689" cy="436887"/>
              <a:chOff x="3104150" y="1772850"/>
              <a:chExt cx="2853425" cy="2970350"/>
            </a:xfrm>
          </p:grpSpPr>
          <p:sp>
            <p:nvSpPr>
              <p:cNvPr id="57" name="Google Shape;9554;p57">
                <a:extLst>
                  <a:ext uri="{FF2B5EF4-FFF2-40B4-BE49-F238E27FC236}">
                    <a16:creationId xmlns:a16="http://schemas.microsoft.com/office/drawing/2014/main" id="{F6205891-3579-B1F3-232C-8017B118A547}"/>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55;p57">
                <a:extLst>
                  <a:ext uri="{FF2B5EF4-FFF2-40B4-BE49-F238E27FC236}">
                    <a16:creationId xmlns:a16="http://schemas.microsoft.com/office/drawing/2014/main" id="{9CD3CDF7-627C-5043-AEF9-B246FA214DCE}"/>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56;p57">
                <a:extLst>
                  <a:ext uri="{FF2B5EF4-FFF2-40B4-BE49-F238E27FC236}">
                    <a16:creationId xmlns:a16="http://schemas.microsoft.com/office/drawing/2014/main" id="{4CF93175-FC62-E7F8-9E46-90191F952E86}"/>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57;p57">
                <a:extLst>
                  <a:ext uri="{FF2B5EF4-FFF2-40B4-BE49-F238E27FC236}">
                    <a16:creationId xmlns:a16="http://schemas.microsoft.com/office/drawing/2014/main" id="{E2DAE645-6614-956E-C15D-EFD6F0B18DC3}"/>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58;p57">
                <a:extLst>
                  <a:ext uri="{FF2B5EF4-FFF2-40B4-BE49-F238E27FC236}">
                    <a16:creationId xmlns:a16="http://schemas.microsoft.com/office/drawing/2014/main" id="{1D1A0F96-966B-CF08-0D81-77F2CA2D8EE4}"/>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59;p57">
                <a:extLst>
                  <a:ext uri="{FF2B5EF4-FFF2-40B4-BE49-F238E27FC236}">
                    <a16:creationId xmlns:a16="http://schemas.microsoft.com/office/drawing/2014/main" id="{2459B009-9202-9898-81E6-5CD2A02C2800}"/>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60;p57">
                <a:extLst>
                  <a:ext uri="{FF2B5EF4-FFF2-40B4-BE49-F238E27FC236}">
                    <a16:creationId xmlns:a16="http://schemas.microsoft.com/office/drawing/2014/main" id="{6C44FF28-516B-47AF-B051-69C7496CD0F3}"/>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61;p57">
                <a:extLst>
                  <a:ext uri="{FF2B5EF4-FFF2-40B4-BE49-F238E27FC236}">
                    <a16:creationId xmlns:a16="http://schemas.microsoft.com/office/drawing/2014/main" id="{72525429-AED5-8FF7-1D15-0FE5A48A7205}"/>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62;p57">
                <a:extLst>
                  <a:ext uri="{FF2B5EF4-FFF2-40B4-BE49-F238E27FC236}">
                    <a16:creationId xmlns:a16="http://schemas.microsoft.com/office/drawing/2014/main" id="{8EF3DA01-EC29-55B1-1FA6-6F574D50C740}"/>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63;p57">
                <a:extLst>
                  <a:ext uri="{FF2B5EF4-FFF2-40B4-BE49-F238E27FC236}">
                    <a16:creationId xmlns:a16="http://schemas.microsoft.com/office/drawing/2014/main" id="{48B65225-1ACF-ACE9-E627-6A65A87A78ED}"/>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64;p57">
                <a:extLst>
                  <a:ext uri="{FF2B5EF4-FFF2-40B4-BE49-F238E27FC236}">
                    <a16:creationId xmlns:a16="http://schemas.microsoft.com/office/drawing/2014/main" id="{FBB7A1DE-FE95-1535-4A57-FB961790223A}"/>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65;p57">
                <a:extLst>
                  <a:ext uri="{FF2B5EF4-FFF2-40B4-BE49-F238E27FC236}">
                    <a16:creationId xmlns:a16="http://schemas.microsoft.com/office/drawing/2014/main" id="{8F14AC42-A3A8-306D-12A7-43672A2E938F}"/>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6;p57">
                <a:extLst>
                  <a:ext uri="{FF2B5EF4-FFF2-40B4-BE49-F238E27FC236}">
                    <a16:creationId xmlns:a16="http://schemas.microsoft.com/office/drawing/2014/main" id="{95EE9AE9-2205-4732-EF7D-FE7856A99109}"/>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67;p57">
                <a:extLst>
                  <a:ext uri="{FF2B5EF4-FFF2-40B4-BE49-F238E27FC236}">
                    <a16:creationId xmlns:a16="http://schemas.microsoft.com/office/drawing/2014/main" id="{D5655B62-7091-39A5-2DFA-7AC7DA0B27F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68;p57">
                <a:extLst>
                  <a:ext uri="{FF2B5EF4-FFF2-40B4-BE49-F238E27FC236}">
                    <a16:creationId xmlns:a16="http://schemas.microsoft.com/office/drawing/2014/main" id="{6C6B0787-EB4A-F28B-2F14-132E17E8CF46}"/>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69;p57">
                <a:extLst>
                  <a:ext uri="{FF2B5EF4-FFF2-40B4-BE49-F238E27FC236}">
                    <a16:creationId xmlns:a16="http://schemas.microsoft.com/office/drawing/2014/main" id="{5718E2EE-54F1-C14F-2E68-1ED279CF35E1}"/>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70;p57">
                <a:extLst>
                  <a:ext uri="{FF2B5EF4-FFF2-40B4-BE49-F238E27FC236}">
                    <a16:creationId xmlns:a16="http://schemas.microsoft.com/office/drawing/2014/main" id="{288ADE21-0B99-BA6A-8C40-40181CABA82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71;p57">
                <a:extLst>
                  <a:ext uri="{FF2B5EF4-FFF2-40B4-BE49-F238E27FC236}">
                    <a16:creationId xmlns:a16="http://schemas.microsoft.com/office/drawing/2014/main" id="{FA6EFDF5-C2C3-659F-CDC2-C399F226F546}"/>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72;p57">
                <a:extLst>
                  <a:ext uri="{FF2B5EF4-FFF2-40B4-BE49-F238E27FC236}">
                    <a16:creationId xmlns:a16="http://schemas.microsoft.com/office/drawing/2014/main" id="{D0368B94-3FF6-D080-74C0-5C21D93F80C7}"/>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73;p57">
                <a:extLst>
                  <a:ext uri="{FF2B5EF4-FFF2-40B4-BE49-F238E27FC236}">
                    <a16:creationId xmlns:a16="http://schemas.microsoft.com/office/drawing/2014/main" id="{27471CFE-36DB-5604-53A8-9089C30C5C10}"/>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74;p57">
                <a:extLst>
                  <a:ext uri="{FF2B5EF4-FFF2-40B4-BE49-F238E27FC236}">
                    <a16:creationId xmlns:a16="http://schemas.microsoft.com/office/drawing/2014/main" id="{50BF7E87-FB08-73E9-CFA6-713E09FFECA5}"/>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5;p57">
                <a:extLst>
                  <a:ext uri="{FF2B5EF4-FFF2-40B4-BE49-F238E27FC236}">
                    <a16:creationId xmlns:a16="http://schemas.microsoft.com/office/drawing/2014/main" id="{C7E6C46A-CE81-0E83-9B89-C90117EAED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76;p57">
                <a:extLst>
                  <a:ext uri="{FF2B5EF4-FFF2-40B4-BE49-F238E27FC236}">
                    <a16:creationId xmlns:a16="http://schemas.microsoft.com/office/drawing/2014/main" id="{5C4BB04E-B054-E7FD-9FF6-3C1841E8E7F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7;p57">
                <a:extLst>
                  <a:ext uri="{FF2B5EF4-FFF2-40B4-BE49-F238E27FC236}">
                    <a16:creationId xmlns:a16="http://schemas.microsoft.com/office/drawing/2014/main" id="{DF83F69E-25F9-DDEB-2F4B-BEDA7BD4C09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8;p57">
                <a:extLst>
                  <a:ext uri="{FF2B5EF4-FFF2-40B4-BE49-F238E27FC236}">
                    <a16:creationId xmlns:a16="http://schemas.microsoft.com/office/drawing/2014/main" id="{D084A57F-3DEE-8FC0-1E14-7C6A39CA72FF}"/>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9;p57">
                <a:extLst>
                  <a:ext uri="{FF2B5EF4-FFF2-40B4-BE49-F238E27FC236}">
                    <a16:creationId xmlns:a16="http://schemas.microsoft.com/office/drawing/2014/main" id="{BEDAEAA4-59A5-6EDC-9D6E-D569A4070372}"/>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80;p57">
                <a:extLst>
                  <a:ext uri="{FF2B5EF4-FFF2-40B4-BE49-F238E27FC236}">
                    <a16:creationId xmlns:a16="http://schemas.microsoft.com/office/drawing/2014/main" id="{1263602B-943F-D557-9DF0-3A027DD4DBED}"/>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81;p57">
                <a:extLst>
                  <a:ext uri="{FF2B5EF4-FFF2-40B4-BE49-F238E27FC236}">
                    <a16:creationId xmlns:a16="http://schemas.microsoft.com/office/drawing/2014/main" id="{1015383D-30CA-B1F3-347A-BC8AC040B048}"/>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82;p57">
                <a:extLst>
                  <a:ext uri="{FF2B5EF4-FFF2-40B4-BE49-F238E27FC236}">
                    <a16:creationId xmlns:a16="http://schemas.microsoft.com/office/drawing/2014/main" id="{E969D5E3-4B6D-5C7A-602A-DD0A4018456F}"/>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3;p57">
                <a:extLst>
                  <a:ext uri="{FF2B5EF4-FFF2-40B4-BE49-F238E27FC236}">
                    <a16:creationId xmlns:a16="http://schemas.microsoft.com/office/drawing/2014/main" id="{D9CD289E-B0A9-814C-DF09-C037C1AB5FC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84;p57">
                <a:extLst>
                  <a:ext uri="{FF2B5EF4-FFF2-40B4-BE49-F238E27FC236}">
                    <a16:creationId xmlns:a16="http://schemas.microsoft.com/office/drawing/2014/main" id="{38EA5DC2-DA9D-B961-C131-129B7658009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5;p57">
                <a:extLst>
                  <a:ext uri="{FF2B5EF4-FFF2-40B4-BE49-F238E27FC236}">
                    <a16:creationId xmlns:a16="http://schemas.microsoft.com/office/drawing/2014/main" id="{B410D778-4ED9-305C-D5B5-3FFD4860448E}"/>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86;p57">
                <a:extLst>
                  <a:ext uri="{FF2B5EF4-FFF2-40B4-BE49-F238E27FC236}">
                    <a16:creationId xmlns:a16="http://schemas.microsoft.com/office/drawing/2014/main" id="{F505ABBE-3B68-53A3-E8A6-98C1FBE73B9C}"/>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87;p57">
                <a:extLst>
                  <a:ext uri="{FF2B5EF4-FFF2-40B4-BE49-F238E27FC236}">
                    <a16:creationId xmlns:a16="http://schemas.microsoft.com/office/drawing/2014/main" id="{B3A69933-4A46-A2D5-9F10-28B38B0C864E}"/>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88;p57">
                <a:extLst>
                  <a:ext uri="{FF2B5EF4-FFF2-40B4-BE49-F238E27FC236}">
                    <a16:creationId xmlns:a16="http://schemas.microsoft.com/office/drawing/2014/main" id="{824827A8-7BE2-4F47-651C-F07A9968F8CD}"/>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89;p57">
                <a:extLst>
                  <a:ext uri="{FF2B5EF4-FFF2-40B4-BE49-F238E27FC236}">
                    <a16:creationId xmlns:a16="http://schemas.microsoft.com/office/drawing/2014/main" id="{C74DE71C-FB9E-CD99-5C0E-E3FC96D73D0A}"/>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90;p57">
                <a:extLst>
                  <a:ext uri="{FF2B5EF4-FFF2-40B4-BE49-F238E27FC236}">
                    <a16:creationId xmlns:a16="http://schemas.microsoft.com/office/drawing/2014/main" id="{C2CFCF3F-09EB-F0D5-BF1A-FA8FA6D9EC35}"/>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91;p57">
                <a:extLst>
                  <a:ext uri="{FF2B5EF4-FFF2-40B4-BE49-F238E27FC236}">
                    <a16:creationId xmlns:a16="http://schemas.microsoft.com/office/drawing/2014/main" id="{B1BBBEB5-801C-5B06-6CC6-F0D5C4C7AE2F}"/>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92;p57">
                <a:extLst>
                  <a:ext uri="{FF2B5EF4-FFF2-40B4-BE49-F238E27FC236}">
                    <a16:creationId xmlns:a16="http://schemas.microsoft.com/office/drawing/2014/main" id="{7D353892-F10B-9F20-40D4-549F068A1F15}"/>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93;p57">
                <a:extLst>
                  <a:ext uri="{FF2B5EF4-FFF2-40B4-BE49-F238E27FC236}">
                    <a16:creationId xmlns:a16="http://schemas.microsoft.com/office/drawing/2014/main" id="{75FEBF47-4DBD-46D6-25F1-E780EFAC8DB6}"/>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94;p57">
                <a:extLst>
                  <a:ext uri="{FF2B5EF4-FFF2-40B4-BE49-F238E27FC236}">
                    <a16:creationId xmlns:a16="http://schemas.microsoft.com/office/drawing/2014/main" id="{1692AB50-4E4C-3474-A3C6-1CA1EFDE0567}"/>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95;p57">
                <a:extLst>
                  <a:ext uri="{FF2B5EF4-FFF2-40B4-BE49-F238E27FC236}">
                    <a16:creationId xmlns:a16="http://schemas.microsoft.com/office/drawing/2014/main" id="{29149964-64A4-1B0F-C119-0053E0EAEB7B}"/>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96;p57">
                <a:extLst>
                  <a:ext uri="{FF2B5EF4-FFF2-40B4-BE49-F238E27FC236}">
                    <a16:creationId xmlns:a16="http://schemas.microsoft.com/office/drawing/2014/main" id="{4FC981C9-5082-9EF9-EC33-82A2953A8F78}"/>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97;p57">
                <a:extLst>
                  <a:ext uri="{FF2B5EF4-FFF2-40B4-BE49-F238E27FC236}">
                    <a16:creationId xmlns:a16="http://schemas.microsoft.com/office/drawing/2014/main" id="{D53762CF-475F-5264-FA5C-44BFBDDF3364}"/>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98;p57">
                <a:extLst>
                  <a:ext uri="{FF2B5EF4-FFF2-40B4-BE49-F238E27FC236}">
                    <a16:creationId xmlns:a16="http://schemas.microsoft.com/office/drawing/2014/main" id="{8723CE63-7AD3-0318-905D-0F8C09A725C2}"/>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99;p57">
                <a:extLst>
                  <a:ext uri="{FF2B5EF4-FFF2-40B4-BE49-F238E27FC236}">
                    <a16:creationId xmlns:a16="http://schemas.microsoft.com/office/drawing/2014/main" id="{1F7D1974-C521-3BED-1956-5910D94DFE8C}"/>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00;p57">
                <a:extLst>
                  <a:ext uri="{FF2B5EF4-FFF2-40B4-BE49-F238E27FC236}">
                    <a16:creationId xmlns:a16="http://schemas.microsoft.com/office/drawing/2014/main" id="{D5F1CB72-874E-9F4B-516B-B6C697F8EAA1}"/>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01;p57">
                <a:extLst>
                  <a:ext uri="{FF2B5EF4-FFF2-40B4-BE49-F238E27FC236}">
                    <a16:creationId xmlns:a16="http://schemas.microsoft.com/office/drawing/2014/main" id="{3660C4A5-7403-C701-186A-48A060C354F9}"/>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02;p57">
                <a:extLst>
                  <a:ext uri="{FF2B5EF4-FFF2-40B4-BE49-F238E27FC236}">
                    <a16:creationId xmlns:a16="http://schemas.microsoft.com/office/drawing/2014/main" id="{3559FFC3-AA63-15C1-EE23-63A516B3F1DB}"/>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03;p57">
                <a:extLst>
                  <a:ext uri="{FF2B5EF4-FFF2-40B4-BE49-F238E27FC236}">
                    <a16:creationId xmlns:a16="http://schemas.microsoft.com/office/drawing/2014/main" id="{B25FFAFD-C95C-2EDD-6EF4-2CCBA095D07D}"/>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04;p57">
                <a:extLst>
                  <a:ext uri="{FF2B5EF4-FFF2-40B4-BE49-F238E27FC236}">
                    <a16:creationId xmlns:a16="http://schemas.microsoft.com/office/drawing/2014/main" id="{398C8F7A-68EF-0D45-147D-D8F86B44DEEB}"/>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05;p57">
                <a:extLst>
                  <a:ext uri="{FF2B5EF4-FFF2-40B4-BE49-F238E27FC236}">
                    <a16:creationId xmlns:a16="http://schemas.microsoft.com/office/drawing/2014/main" id="{18013391-B6B5-9F52-C0AE-485F2370BE70}"/>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06;p57">
                <a:extLst>
                  <a:ext uri="{FF2B5EF4-FFF2-40B4-BE49-F238E27FC236}">
                    <a16:creationId xmlns:a16="http://schemas.microsoft.com/office/drawing/2014/main" id="{E33F2FD5-DF8E-CF52-8F88-5B23AD1A5984}"/>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07;p57">
                <a:extLst>
                  <a:ext uri="{FF2B5EF4-FFF2-40B4-BE49-F238E27FC236}">
                    <a16:creationId xmlns:a16="http://schemas.microsoft.com/office/drawing/2014/main" id="{14CA4533-B7E7-C338-9880-6FBA7B0A3B5E}"/>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08;p57">
                <a:extLst>
                  <a:ext uri="{FF2B5EF4-FFF2-40B4-BE49-F238E27FC236}">
                    <a16:creationId xmlns:a16="http://schemas.microsoft.com/office/drawing/2014/main" id="{6AA7EE95-7223-8C82-5033-9F3B38DF12A6}"/>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09;p57">
                <a:extLst>
                  <a:ext uri="{FF2B5EF4-FFF2-40B4-BE49-F238E27FC236}">
                    <a16:creationId xmlns:a16="http://schemas.microsoft.com/office/drawing/2014/main" id="{AE2244F2-52F5-69EA-0642-C2E80F93C0E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10;p57">
                <a:extLst>
                  <a:ext uri="{FF2B5EF4-FFF2-40B4-BE49-F238E27FC236}">
                    <a16:creationId xmlns:a16="http://schemas.microsoft.com/office/drawing/2014/main" id="{FC145261-35E3-572A-685C-56F5BB2DB6D7}"/>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11;p57">
                <a:extLst>
                  <a:ext uri="{FF2B5EF4-FFF2-40B4-BE49-F238E27FC236}">
                    <a16:creationId xmlns:a16="http://schemas.microsoft.com/office/drawing/2014/main" id="{5B5CCD14-3DED-7561-8BD6-7148D331344D}"/>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12;p57">
                <a:extLst>
                  <a:ext uri="{FF2B5EF4-FFF2-40B4-BE49-F238E27FC236}">
                    <a16:creationId xmlns:a16="http://schemas.microsoft.com/office/drawing/2014/main" id="{F6C11F71-A8ED-DE43-7D99-164343C734EE}"/>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13;p57">
                <a:extLst>
                  <a:ext uri="{FF2B5EF4-FFF2-40B4-BE49-F238E27FC236}">
                    <a16:creationId xmlns:a16="http://schemas.microsoft.com/office/drawing/2014/main" id="{34DF004C-639F-219A-4D32-BF7399214268}"/>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14;p57">
                <a:extLst>
                  <a:ext uri="{FF2B5EF4-FFF2-40B4-BE49-F238E27FC236}">
                    <a16:creationId xmlns:a16="http://schemas.microsoft.com/office/drawing/2014/main" id="{4C6101EB-2F64-A24B-C418-A350BC494EEE}"/>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15;p57">
                <a:extLst>
                  <a:ext uri="{FF2B5EF4-FFF2-40B4-BE49-F238E27FC236}">
                    <a16:creationId xmlns:a16="http://schemas.microsoft.com/office/drawing/2014/main" id="{DAF23818-5A47-4472-2557-6276C078668B}"/>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16;p57">
                <a:extLst>
                  <a:ext uri="{FF2B5EF4-FFF2-40B4-BE49-F238E27FC236}">
                    <a16:creationId xmlns:a16="http://schemas.microsoft.com/office/drawing/2014/main" id="{755B283A-6700-20EB-BDBC-C08EEB99759B}"/>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17;p57">
                <a:extLst>
                  <a:ext uri="{FF2B5EF4-FFF2-40B4-BE49-F238E27FC236}">
                    <a16:creationId xmlns:a16="http://schemas.microsoft.com/office/drawing/2014/main" id="{AB7087AB-A89B-AD39-E9C4-1861A7370791}"/>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18;p57">
                <a:extLst>
                  <a:ext uri="{FF2B5EF4-FFF2-40B4-BE49-F238E27FC236}">
                    <a16:creationId xmlns:a16="http://schemas.microsoft.com/office/drawing/2014/main" id="{552B2057-FB7C-F9D2-02D1-C7A4172448B3}"/>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19;p57">
                <a:extLst>
                  <a:ext uri="{FF2B5EF4-FFF2-40B4-BE49-F238E27FC236}">
                    <a16:creationId xmlns:a16="http://schemas.microsoft.com/office/drawing/2014/main" id="{604D5B04-5E13-6C0D-A01D-32699A4AD09D}"/>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20;p57">
                <a:extLst>
                  <a:ext uri="{FF2B5EF4-FFF2-40B4-BE49-F238E27FC236}">
                    <a16:creationId xmlns:a16="http://schemas.microsoft.com/office/drawing/2014/main" id="{01A75567-24DB-4FCE-E1D8-DEDB6DC5EF58}"/>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21;p57">
                <a:extLst>
                  <a:ext uri="{FF2B5EF4-FFF2-40B4-BE49-F238E27FC236}">
                    <a16:creationId xmlns:a16="http://schemas.microsoft.com/office/drawing/2014/main" id="{CD1DE8F0-D09B-A903-19F9-4B4606B28F80}"/>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22;p57">
                <a:extLst>
                  <a:ext uri="{FF2B5EF4-FFF2-40B4-BE49-F238E27FC236}">
                    <a16:creationId xmlns:a16="http://schemas.microsoft.com/office/drawing/2014/main" id="{4292CE8E-BD2F-6F8C-1CB6-B6B52AC3B722}"/>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23;p57">
                <a:extLst>
                  <a:ext uri="{FF2B5EF4-FFF2-40B4-BE49-F238E27FC236}">
                    <a16:creationId xmlns:a16="http://schemas.microsoft.com/office/drawing/2014/main" id="{A6E3F91C-7463-5BEB-3175-7A4333B85B0E}"/>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24;p57">
                <a:extLst>
                  <a:ext uri="{FF2B5EF4-FFF2-40B4-BE49-F238E27FC236}">
                    <a16:creationId xmlns:a16="http://schemas.microsoft.com/office/drawing/2014/main" id="{BB7CA12D-8B70-5C00-E994-47F951B21D8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25;p57">
                <a:extLst>
                  <a:ext uri="{FF2B5EF4-FFF2-40B4-BE49-F238E27FC236}">
                    <a16:creationId xmlns:a16="http://schemas.microsoft.com/office/drawing/2014/main" id="{B248F156-EB64-E276-CA41-3EC38B1CACC8}"/>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26;p57">
                <a:extLst>
                  <a:ext uri="{FF2B5EF4-FFF2-40B4-BE49-F238E27FC236}">
                    <a16:creationId xmlns:a16="http://schemas.microsoft.com/office/drawing/2014/main" id="{BE731774-A33E-2418-B819-2E55075B453A}"/>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27;p57">
                <a:extLst>
                  <a:ext uri="{FF2B5EF4-FFF2-40B4-BE49-F238E27FC236}">
                    <a16:creationId xmlns:a16="http://schemas.microsoft.com/office/drawing/2014/main" id="{8D5C070A-EDBB-B611-8F8C-1E85A2AB03C2}"/>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28;p57">
                <a:extLst>
                  <a:ext uri="{FF2B5EF4-FFF2-40B4-BE49-F238E27FC236}">
                    <a16:creationId xmlns:a16="http://schemas.microsoft.com/office/drawing/2014/main" id="{88ED970E-E31B-80D5-0A01-F12C095D6FD1}"/>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29;p57">
                <a:extLst>
                  <a:ext uri="{FF2B5EF4-FFF2-40B4-BE49-F238E27FC236}">
                    <a16:creationId xmlns:a16="http://schemas.microsoft.com/office/drawing/2014/main" id="{9F12CE4D-E55C-D7E6-2548-B6FB0FA99D36}"/>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30;p57">
                <a:extLst>
                  <a:ext uri="{FF2B5EF4-FFF2-40B4-BE49-F238E27FC236}">
                    <a16:creationId xmlns:a16="http://schemas.microsoft.com/office/drawing/2014/main" id="{4DDED5FA-439C-0DB3-8A11-8F6A6C0E04A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31;p57">
                <a:extLst>
                  <a:ext uri="{FF2B5EF4-FFF2-40B4-BE49-F238E27FC236}">
                    <a16:creationId xmlns:a16="http://schemas.microsoft.com/office/drawing/2014/main" id="{960C3F37-2E0B-BB73-7FB9-6F5FCAA5BEF1}"/>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32;p57">
                <a:extLst>
                  <a:ext uri="{FF2B5EF4-FFF2-40B4-BE49-F238E27FC236}">
                    <a16:creationId xmlns:a16="http://schemas.microsoft.com/office/drawing/2014/main" id="{CB8BC614-B0EF-9F98-DAF7-764D4C9DBCC5}"/>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33;p57">
                <a:extLst>
                  <a:ext uri="{FF2B5EF4-FFF2-40B4-BE49-F238E27FC236}">
                    <a16:creationId xmlns:a16="http://schemas.microsoft.com/office/drawing/2014/main" id="{5F187416-2380-A8F4-1877-20E73D16A87C}"/>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34;p57">
                <a:extLst>
                  <a:ext uri="{FF2B5EF4-FFF2-40B4-BE49-F238E27FC236}">
                    <a16:creationId xmlns:a16="http://schemas.microsoft.com/office/drawing/2014/main" id="{93D810E1-FC44-2B8A-B5EE-DE3FFA8B3206}"/>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35;p57">
                <a:extLst>
                  <a:ext uri="{FF2B5EF4-FFF2-40B4-BE49-F238E27FC236}">
                    <a16:creationId xmlns:a16="http://schemas.microsoft.com/office/drawing/2014/main" id="{DA7DB20D-4231-CC7F-6DC9-91BB8862A2D6}"/>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36;p57">
                <a:extLst>
                  <a:ext uri="{FF2B5EF4-FFF2-40B4-BE49-F238E27FC236}">
                    <a16:creationId xmlns:a16="http://schemas.microsoft.com/office/drawing/2014/main" id="{18249C05-6CE7-8C1A-78E1-63B2B00287B5}"/>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37;p57">
                <a:extLst>
                  <a:ext uri="{FF2B5EF4-FFF2-40B4-BE49-F238E27FC236}">
                    <a16:creationId xmlns:a16="http://schemas.microsoft.com/office/drawing/2014/main" id="{46FA7B44-E633-6D9D-4F74-98E1794074B8}"/>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8;p57">
                <a:extLst>
                  <a:ext uri="{FF2B5EF4-FFF2-40B4-BE49-F238E27FC236}">
                    <a16:creationId xmlns:a16="http://schemas.microsoft.com/office/drawing/2014/main" id="{A159A568-3729-F043-52D0-833B11DAAFBA}"/>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39;p57">
                <a:extLst>
                  <a:ext uri="{FF2B5EF4-FFF2-40B4-BE49-F238E27FC236}">
                    <a16:creationId xmlns:a16="http://schemas.microsoft.com/office/drawing/2014/main" id="{DC8A03DD-EC8E-088A-0818-92942C3133C4}"/>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40;p57">
                <a:extLst>
                  <a:ext uri="{FF2B5EF4-FFF2-40B4-BE49-F238E27FC236}">
                    <a16:creationId xmlns:a16="http://schemas.microsoft.com/office/drawing/2014/main" id="{2A79959B-9F02-6F99-4EFE-D4D6D7D4750C}"/>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41;p57">
                <a:extLst>
                  <a:ext uri="{FF2B5EF4-FFF2-40B4-BE49-F238E27FC236}">
                    <a16:creationId xmlns:a16="http://schemas.microsoft.com/office/drawing/2014/main" id="{01D5C511-62ED-586C-78AD-08C66695B3FD}"/>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42;p57">
                <a:extLst>
                  <a:ext uri="{FF2B5EF4-FFF2-40B4-BE49-F238E27FC236}">
                    <a16:creationId xmlns:a16="http://schemas.microsoft.com/office/drawing/2014/main" id="{4496D6BE-1BD2-FE24-C6CE-93C8EB5CDBC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43;p57">
                <a:extLst>
                  <a:ext uri="{FF2B5EF4-FFF2-40B4-BE49-F238E27FC236}">
                    <a16:creationId xmlns:a16="http://schemas.microsoft.com/office/drawing/2014/main" id="{4A88FA69-634B-EE4E-86CC-FF14758A3B8D}"/>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44;p57">
                <a:extLst>
                  <a:ext uri="{FF2B5EF4-FFF2-40B4-BE49-F238E27FC236}">
                    <a16:creationId xmlns:a16="http://schemas.microsoft.com/office/drawing/2014/main" id="{F5596CC0-4DDB-1BD0-C13E-5C77452FD2BE}"/>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45;p57">
                <a:extLst>
                  <a:ext uri="{FF2B5EF4-FFF2-40B4-BE49-F238E27FC236}">
                    <a16:creationId xmlns:a16="http://schemas.microsoft.com/office/drawing/2014/main" id="{5DA1BC1B-C351-541E-C88B-640120C30B8D}"/>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46;p57">
                <a:extLst>
                  <a:ext uri="{FF2B5EF4-FFF2-40B4-BE49-F238E27FC236}">
                    <a16:creationId xmlns:a16="http://schemas.microsoft.com/office/drawing/2014/main" id="{6DDFC498-2B1A-CBDE-545C-46945789EC6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47;p57">
                <a:extLst>
                  <a:ext uri="{FF2B5EF4-FFF2-40B4-BE49-F238E27FC236}">
                    <a16:creationId xmlns:a16="http://schemas.microsoft.com/office/drawing/2014/main" id="{B584AA6A-317F-2B04-30AF-70D75F847F16}"/>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48;p57">
                <a:extLst>
                  <a:ext uri="{FF2B5EF4-FFF2-40B4-BE49-F238E27FC236}">
                    <a16:creationId xmlns:a16="http://schemas.microsoft.com/office/drawing/2014/main" id="{DE9C6688-80BB-02A5-D192-DB7DE638377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49;p57">
                <a:extLst>
                  <a:ext uri="{FF2B5EF4-FFF2-40B4-BE49-F238E27FC236}">
                    <a16:creationId xmlns:a16="http://schemas.microsoft.com/office/drawing/2014/main" id="{79AA38CB-A684-7873-7743-CC2827E12A07}"/>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50;p57">
                <a:extLst>
                  <a:ext uri="{FF2B5EF4-FFF2-40B4-BE49-F238E27FC236}">
                    <a16:creationId xmlns:a16="http://schemas.microsoft.com/office/drawing/2014/main" id="{8E60C2C2-88A0-FAA4-1F9C-4C0739D739E3}"/>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51;p57">
                <a:extLst>
                  <a:ext uri="{FF2B5EF4-FFF2-40B4-BE49-F238E27FC236}">
                    <a16:creationId xmlns:a16="http://schemas.microsoft.com/office/drawing/2014/main" id="{A369CC3E-4E54-E12C-FED6-E2C01E95254A}"/>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52;p57">
                <a:extLst>
                  <a:ext uri="{FF2B5EF4-FFF2-40B4-BE49-F238E27FC236}">
                    <a16:creationId xmlns:a16="http://schemas.microsoft.com/office/drawing/2014/main" id="{C03A4F99-1C94-AD1D-D9FA-AE4119DD8D51}"/>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53;p57">
                <a:extLst>
                  <a:ext uri="{FF2B5EF4-FFF2-40B4-BE49-F238E27FC236}">
                    <a16:creationId xmlns:a16="http://schemas.microsoft.com/office/drawing/2014/main" id="{CE19EA74-0384-5E21-9348-07C960255F50}"/>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54;p57">
                <a:extLst>
                  <a:ext uri="{FF2B5EF4-FFF2-40B4-BE49-F238E27FC236}">
                    <a16:creationId xmlns:a16="http://schemas.microsoft.com/office/drawing/2014/main" id="{D77F03EB-39E6-CC2F-82AA-4036706A62A2}"/>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55;p57">
                <a:extLst>
                  <a:ext uri="{FF2B5EF4-FFF2-40B4-BE49-F238E27FC236}">
                    <a16:creationId xmlns:a16="http://schemas.microsoft.com/office/drawing/2014/main" id="{BB95E1D9-002E-0D01-614A-87BBB02E54B9}"/>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56;p57">
                <a:extLst>
                  <a:ext uri="{FF2B5EF4-FFF2-40B4-BE49-F238E27FC236}">
                    <a16:creationId xmlns:a16="http://schemas.microsoft.com/office/drawing/2014/main" id="{1A58FED9-DA52-1E21-9FFD-8A83DFA8BB6C}"/>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57;p57">
                <a:extLst>
                  <a:ext uri="{FF2B5EF4-FFF2-40B4-BE49-F238E27FC236}">
                    <a16:creationId xmlns:a16="http://schemas.microsoft.com/office/drawing/2014/main" id="{D0613D46-85DF-50A7-84D1-3FE357F7D932}"/>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8" name="TextBox 30">
            <a:extLst>
              <a:ext uri="{FF2B5EF4-FFF2-40B4-BE49-F238E27FC236}">
                <a16:creationId xmlns:a16="http://schemas.microsoft.com/office/drawing/2014/main" id="{5DA6E056-D54F-13F6-7C3F-AB8F1F8ED491}"/>
              </a:ext>
            </a:extLst>
          </p:cNvPr>
          <p:cNvSpPr txBox="1"/>
          <p:nvPr/>
        </p:nvSpPr>
        <p:spPr>
          <a:xfrm>
            <a:off x="471639" y="1326446"/>
            <a:ext cx="7748336" cy="646331"/>
          </a:xfrm>
          <a:prstGeom prst="rect">
            <a:avLst/>
          </a:prstGeom>
          <a:solidFill>
            <a:srgbClr val="DC303C"/>
          </a:solidFill>
          <a:effectLst/>
        </p:spPr>
        <p:txBody>
          <a:bodyPr wrap="square">
            <a:spAutoFit/>
          </a:bodyPr>
          <a:lstStyle/>
          <a:p>
            <a:pPr algn="just">
              <a:spcAft>
                <a:spcPts val="800"/>
              </a:spcAft>
            </a:pPr>
            <a:r>
              <a:rPr lang="en-US" sz="1800" b="1" dirty="0">
                <a:solidFill>
                  <a:schemeClr val="bg1"/>
                </a:solidFill>
                <a:latin typeface="Calibri" panose="020F0502020204030204" pitchFamily="34" charset="0"/>
                <a:cs typeface="Calibri" panose="020F0502020204030204" pitchFamily="34" charset="0"/>
              </a:rPr>
              <a:t>Câu 5. Người viết đã phân tích, đánh giá những nét đặc sắc nghệ thuật nào của truyện kể? Chúng có tác dụng gì trong việc thể hiện chủ đề của truyện kể?</a:t>
            </a:r>
          </a:p>
        </p:txBody>
      </p:sp>
      <p:sp>
        <p:nvSpPr>
          <p:cNvPr id="170" name="Hộp Văn bản 169">
            <a:extLst>
              <a:ext uri="{FF2B5EF4-FFF2-40B4-BE49-F238E27FC236}">
                <a16:creationId xmlns:a16="http://schemas.microsoft.com/office/drawing/2014/main" id="{F07B817D-BA47-F000-31BD-FEF0F75D6F6B}"/>
              </a:ext>
            </a:extLst>
          </p:cNvPr>
          <p:cNvSpPr txBox="1"/>
          <p:nvPr/>
        </p:nvSpPr>
        <p:spPr>
          <a:xfrm>
            <a:off x="471639" y="2011195"/>
            <a:ext cx="7748336" cy="2585323"/>
          </a:xfrm>
          <a:prstGeom prst="rect">
            <a:avLst/>
          </a:prstGeom>
          <a:noFill/>
        </p:spPr>
        <p:txBody>
          <a:bodyPr wrap="square">
            <a:spAutoFit/>
          </a:bodyPr>
          <a:lstStyle/>
          <a:p>
            <a:pPr algn="just"/>
            <a:r>
              <a:rPr lang="en-US" sz="1800" dirty="0">
                <a:latin typeface="Calibri" panose="020F0502020204030204" pitchFamily="34" charset="0"/>
                <a:cs typeface="Calibri" panose="020F0502020204030204" pitchFamily="34" charset="0"/>
              </a:rPr>
              <a:t>- Những nét đặc sắc nghệ thuật của truyện kể được người viết nêu ra trong ngữ liệu bao gồm:</a:t>
            </a:r>
          </a:p>
          <a:p>
            <a:pPr algn="just"/>
            <a:r>
              <a:rPr lang="en-US" sz="1800" dirty="0">
                <a:latin typeface="Calibri" panose="020F0502020204030204" pitchFamily="34" charset="0"/>
                <a:cs typeface="Calibri" panose="020F0502020204030204" pitchFamily="34" charset="0"/>
              </a:rPr>
              <a:t>+ Nghệ thuật tạo tình huống.</a:t>
            </a:r>
          </a:p>
          <a:p>
            <a:pPr algn="just"/>
            <a:r>
              <a:rPr lang="en-US" sz="1800" dirty="0">
                <a:latin typeface="Calibri" panose="020F0502020204030204" pitchFamily="34" charset="0"/>
                <a:cs typeface="Calibri" panose="020F0502020204030204" pitchFamily="34" charset="0"/>
              </a:rPr>
              <a:t>+ Nghệ thuật xây dựng nhân vật giàu tính biểu trưng.</a:t>
            </a:r>
          </a:p>
          <a:p>
            <a:pPr algn="just"/>
            <a:r>
              <a:rPr lang="en-US" sz="1800" dirty="0">
                <a:latin typeface="Calibri" panose="020F0502020204030204" pitchFamily="34" charset="0"/>
                <a:cs typeface="Calibri" panose="020F0502020204030204" pitchFamily="34" charset="0"/>
              </a:rPr>
              <a:t>+ Nghệ thuật kể chuyện bằng thơ.</a:t>
            </a:r>
          </a:p>
          <a:p>
            <a:pPr algn="just"/>
            <a:r>
              <a:rPr lang="en-US" sz="1800" dirty="0">
                <a:latin typeface="Calibri" panose="020F0502020204030204" pitchFamily="34" charset="0"/>
                <a:cs typeface="Calibri" panose="020F0502020204030204" pitchFamily="34" charset="0"/>
              </a:rPr>
              <a:t>+ Nghệ thuật khắc họa tính cách nhân vật thông qua đối thoại.</a:t>
            </a:r>
          </a:p>
          <a:p>
            <a:pPr algn="just"/>
            <a:r>
              <a:rPr lang="en-US" sz="1800" dirty="0">
                <a:latin typeface="Calibri" panose="020F0502020204030204" pitchFamily="34" charset="0"/>
                <a:cs typeface="Calibri" panose="020F0502020204030204" pitchFamily="34" charset="0"/>
              </a:rPr>
              <a:t>=&gt; Nhận xét: Những nghệ thuật đặc sắc trên làm nổi bật tính cách nhân vật. Từ đó, chủ đề của truyện kể được làm sáng rõ, tô đậm và để lại những bài học sâu sắc cho người đọc.</a:t>
            </a:r>
          </a:p>
        </p:txBody>
      </p:sp>
    </p:spTree>
    <p:extLst>
      <p:ext uri="{BB962C8B-B14F-4D97-AF65-F5344CB8AC3E}">
        <p14:creationId xmlns:p14="http://schemas.microsoft.com/office/powerpoint/2010/main" val="8236191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wipe(left)">
                                      <p:cBhvr>
                                        <p:cTn id="13" dur="500"/>
                                        <p:tgtEl>
                                          <p:spTgt spid="16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barn(inVertical)">
                                      <p:cBhvr>
                                        <p:cTn id="18"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7"/>
        <p:cNvGrpSpPr/>
        <p:nvPr/>
      </p:nvGrpSpPr>
      <p:grpSpPr>
        <a:xfrm>
          <a:off x="0" y="0"/>
          <a:ext cx="0" cy="0"/>
          <a:chOff x="0" y="0"/>
          <a:chExt cx="0" cy="0"/>
        </a:xfrm>
      </p:grpSpPr>
      <p:sp>
        <p:nvSpPr>
          <p:cNvPr id="2858" name="Google Shape;2858;p47">
            <a:hlinkClick r:id="rId3"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859" name="Google Shape;2859;p47">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860" name="Google Shape;2860;p47">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861" name="Google Shape;2861;p47">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7"/>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7">
            <a:hlinkClick r:id="rId6"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grpSp>
        <p:nvGrpSpPr>
          <p:cNvPr id="47" name="Group 22">
            <a:extLst>
              <a:ext uri="{FF2B5EF4-FFF2-40B4-BE49-F238E27FC236}">
                <a16:creationId xmlns:a16="http://schemas.microsoft.com/office/drawing/2014/main" id="{6926AD26-9969-E1F0-7E7D-08EB774DA03F}"/>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48" name="Group 3">
              <a:extLst>
                <a:ext uri="{FF2B5EF4-FFF2-40B4-BE49-F238E27FC236}">
                  <a16:creationId xmlns:a16="http://schemas.microsoft.com/office/drawing/2014/main" id="{6737EB9C-65EB-19FF-DCD1-0B71E0AA522B}"/>
                </a:ext>
              </a:extLst>
            </p:cNvPr>
            <p:cNvGrpSpPr/>
            <p:nvPr/>
          </p:nvGrpSpPr>
          <p:grpSpPr>
            <a:xfrm>
              <a:off x="-107576" y="161365"/>
              <a:ext cx="3181755" cy="613808"/>
              <a:chOff x="-107576" y="161365"/>
              <a:chExt cx="3181755" cy="613808"/>
            </a:xfrm>
          </p:grpSpPr>
          <p:sp>
            <p:nvSpPr>
              <p:cNvPr id="50" name="TextBox 4">
                <a:extLst>
                  <a:ext uri="{FF2B5EF4-FFF2-40B4-BE49-F238E27FC236}">
                    <a16:creationId xmlns:a16="http://schemas.microsoft.com/office/drawing/2014/main" id="{5E03B726-0E4F-B6B0-010B-F6925E3CBB5A}"/>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51" name="TextBox 5">
                <a:extLst>
                  <a:ext uri="{FF2B5EF4-FFF2-40B4-BE49-F238E27FC236}">
                    <a16:creationId xmlns:a16="http://schemas.microsoft.com/office/drawing/2014/main" id="{C41B881F-2CB6-64AF-1A4C-A83D14C48B6B}"/>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49" name="Picture 14" descr="Logo&#10;&#10;Description automatically generated">
              <a:extLst>
                <a:ext uri="{FF2B5EF4-FFF2-40B4-BE49-F238E27FC236}">
                  <a16:creationId xmlns:a16="http://schemas.microsoft.com/office/drawing/2014/main" id="{1F095E39-8FB5-31E5-B61B-CB1C547266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52" name="Nhóm 51">
            <a:extLst>
              <a:ext uri="{FF2B5EF4-FFF2-40B4-BE49-F238E27FC236}">
                <a16:creationId xmlns:a16="http://schemas.microsoft.com/office/drawing/2014/main" id="{D1163039-8094-BFF8-4766-6ABEF3F5F652}"/>
              </a:ext>
            </a:extLst>
          </p:cNvPr>
          <p:cNvGrpSpPr/>
          <p:nvPr/>
        </p:nvGrpSpPr>
        <p:grpSpPr>
          <a:xfrm>
            <a:off x="4917090" y="339315"/>
            <a:ext cx="3602881" cy="868287"/>
            <a:chOff x="4917090" y="339315"/>
            <a:chExt cx="3602881" cy="868287"/>
          </a:xfrm>
        </p:grpSpPr>
        <p:grpSp>
          <p:nvGrpSpPr>
            <p:cNvPr id="53" name="Nhóm 52">
              <a:extLst>
                <a:ext uri="{FF2B5EF4-FFF2-40B4-BE49-F238E27FC236}">
                  <a16:creationId xmlns:a16="http://schemas.microsoft.com/office/drawing/2014/main" id="{937A8071-1B58-39E4-B052-9B9191A734A2}"/>
                </a:ext>
              </a:extLst>
            </p:cNvPr>
            <p:cNvGrpSpPr/>
            <p:nvPr/>
          </p:nvGrpSpPr>
          <p:grpSpPr>
            <a:xfrm>
              <a:off x="4917090" y="364565"/>
              <a:ext cx="3602881" cy="843037"/>
              <a:chOff x="1873370" y="1154938"/>
              <a:chExt cx="4807406" cy="1124883"/>
            </a:xfrm>
          </p:grpSpPr>
          <p:sp>
            <p:nvSpPr>
              <p:cNvPr id="161" name="Hình chữ nhật 160">
                <a:extLst>
                  <a:ext uri="{FF2B5EF4-FFF2-40B4-BE49-F238E27FC236}">
                    <a16:creationId xmlns:a16="http://schemas.microsoft.com/office/drawing/2014/main" id="{5A3D5DE2-57D4-DE33-0610-C78E4B2BC329}"/>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Hình chữ nhật 161">
                <a:extLst>
                  <a:ext uri="{FF2B5EF4-FFF2-40B4-BE49-F238E27FC236}">
                    <a16:creationId xmlns:a16="http://schemas.microsoft.com/office/drawing/2014/main" id="{E7517A0F-8CCE-489B-3BF0-036BD3599F63}"/>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Hình chữ nhật: Góc Tròn 162">
                <a:extLst>
                  <a:ext uri="{FF2B5EF4-FFF2-40B4-BE49-F238E27FC236}">
                    <a16:creationId xmlns:a16="http://schemas.microsoft.com/office/drawing/2014/main" id="{1789CE37-6E76-6677-724E-466121FDAE68}"/>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4" name="Đường nối Thẳng 163">
                <a:extLst>
                  <a:ext uri="{FF2B5EF4-FFF2-40B4-BE49-F238E27FC236}">
                    <a16:creationId xmlns:a16="http://schemas.microsoft.com/office/drawing/2014/main" id="{4B6783B3-018F-9F49-DD2D-361AE91679E8}"/>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5" name="Đường nối Thẳng 164">
                <a:extLst>
                  <a:ext uri="{FF2B5EF4-FFF2-40B4-BE49-F238E27FC236}">
                    <a16:creationId xmlns:a16="http://schemas.microsoft.com/office/drawing/2014/main" id="{3A1D63BB-2F09-00C8-3057-425FF6640005}"/>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6" name="Đường nối Thẳng 165">
                <a:extLst>
                  <a:ext uri="{FF2B5EF4-FFF2-40B4-BE49-F238E27FC236}">
                    <a16:creationId xmlns:a16="http://schemas.microsoft.com/office/drawing/2014/main" id="{E026D1FD-DD14-7739-95A0-049E7E1B2BF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67" name="Hình chữ nhật 166">
                <a:extLst>
                  <a:ext uri="{FF2B5EF4-FFF2-40B4-BE49-F238E27FC236}">
                    <a16:creationId xmlns:a16="http://schemas.microsoft.com/office/drawing/2014/main" id="{825A6B48-BA20-8A9E-E25D-AAD618EB8EB5}"/>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Hình chữ nhật 53">
              <a:extLst>
                <a:ext uri="{FF2B5EF4-FFF2-40B4-BE49-F238E27FC236}">
                  <a16:creationId xmlns:a16="http://schemas.microsoft.com/office/drawing/2014/main" id="{8AA0396E-8765-C86B-2B80-BF25645B7E91}"/>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 TÌM HIỂU NGỮ LIỆU</a:t>
              </a:r>
              <a:endParaRPr lang="vi-VN" b="1" dirty="0">
                <a:solidFill>
                  <a:schemeClr val="bg1"/>
                </a:solidFill>
                <a:latin typeface="Bahnschrift SemiBold" panose="020B0502040204020203" pitchFamily="34" charset="0"/>
                <a:cs typeface="Catamaran Black"/>
                <a:sym typeface="Catamaran Black"/>
              </a:endParaRPr>
            </a:p>
          </p:txBody>
        </p:sp>
        <p:sp>
          <p:nvSpPr>
            <p:cNvPr id="55" name="Hình chữ nhật 54">
              <a:extLst>
                <a:ext uri="{FF2B5EF4-FFF2-40B4-BE49-F238E27FC236}">
                  <a16:creationId xmlns:a16="http://schemas.microsoft.com/office/drawing/2014/main" id="{55A59A11-B72F-148D-EF23-87086F621E3D}"/>
                </a:ext>
              </a:extLst>
            </p:cNvPr>
            <p:cNvSpPr/>
            <p:nvPr/>
          </p:nvSpPr>
          <p:spPr>
            <a:xfrm>
              <a:off x="5651855" y="618328"/>
              <a:ext cx="2803358" cy="461665"/>
            </a:xfrm>
            <a:prstGeom prst="rect">
              <a:avLst/>
            </a:prstGeom>
            <a:noFill/>
          </p:spPr>
          <p:txBody>
            <a:bodyPr wrap="square" lIns="91440" tIns="45720" rIns="91440" bIns="45720">
              <a:spAutoFit/>
            </a:bodyPr>
            <a:lstStyle/>
            <a:p>
              <a:pPr algn="ctr">
                <a:buClr>
                  <a:schemeClr val="dk1"/>
                </a:buClr>
                <a:buSzPts val="3600"/>
              </a:pPr>
              <a:r>
                <a:rPr lang="en-US" sz="2400" dirty="0">
                  <a:solidFill>
                    <a:srgbClr val="DC303C"/>
                  </a:solidFill>
                  <a:latin typeface="Fira Sans ExtraBold" panose="020B0903050000020004" pitchFamily="34" charset="0"/>
                  <a:cs typeface="Catamaran Black"/>
                  <a:sym typeface="Catamaran Black"/>
                </a:rPr>
                <a:t>Câu 5</a:t>
              </a:r>
              <a:endParaRPr lang="vi-VN" sz="2400" dirty="0">
                <a:solidFill>
                  <a:srgbClr val="DC303C"/>
                </a:solidFill>
                <a:latin typeface="Fira Sans ExtraBold" panose="020B0903050000020004" pitchFamily="34" charset="0"/>
                <a:cs typeface="Catamaran Black"/>
                <a:sym typeface="Catamaran Black"/>
              </a:endParaRPr>
            </a:p>
          </p:txBody>
        </p:sp>
        <p:grpSp>
          <p:nvGrpSpPr>
            <p:cNvPr id="56" name="Google Shape;9553;p57">
              <a:extLst>
                <a:ext uri="{FF2B5EF4-FFF2-40B4-BE49-F238E27FC236}">
                  <a16:creationId xmlns:a16="http://schemas.microsoft.com/office/drawing/2014/main" id="{30989EB0-A27A-8EA5-B5FC-AEED55993F5D}"/>
                </a:ext>
              </a:extLst>
            </p:cNvPr>
            <p:cNvGrpSpPr/>
            <p:nvPr/>
          </p:nvGrpSpPr>
          <p:grpSpPr>
            <a:xfrm>
              <a:off x="5133416" y="619119"/>
              <a:ext cx="419689" cy="436887"/>
              <a:chOff x="3104150" y="1772850"/>
              <a:chExt cx="2853425" cy="2970350"/>
            </a:xfrm>
          </p:grpSpPr>
          <p:sp>
            <p:nvSpPr>
              <p:cNvPr id="57" name="Google Shape;9554;p57">
                <a:extLst>
                  <a:ext uri="{FF2B5EF4-FFF2-40B4-BE49-F238E27FC236}">
                    <a16:creationId xmlns:a16="http://schemas.microsoft.com/office/drawing/2014/main" id="{F6205891-3579-B1F3-232C-8017B118A547}"/>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55;p57">
                <a:extLst>
                  <a:ext uri="{FF2B5EF4-FFF2-40B4-BE49-F238E27FC236}">
                    <a16:creationId xmlns:a16="http://schemas.microsoft.com/office/drawing/2014/main" id="{9CD3CDF7-627C-5043-AEF9-B246FA214DCE}"/>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56;p57">
                <a:extLst>
                  <a:ext uri="{FF2B5EF4-FFF2-40B4-BE49-F238E27FC236}">
                    <a16:creationId xmlns:a16="http://schemas.microsoft.com/office/drawing/2014/main" id="{4CF93175-FC62-E7F8-9E46-90191F952E86}"/>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57;p57">
                <a:extLst>
                  <a:ext uri="{FF2B5EF4-FFF2-40B4-BE49-F238E27FC236}">
                    <a16:creationId xmlns:a16="http://schemas.microsoft.com/office/drawing/2014/main" id="{E2DAE645-6614-956E-C15D-EFD6F0B18DC3}"/>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58;p57">
                <a:extLst>
                  <a:ext uri="{FF2B5EF4-FFF2-40B4-BE49-F238E27FC236}">
                    <a16:creationId xmlns:a16="http://schemas.microsoft.com/office/drawing/2014/main" id="{1D1A0F96-966B-CF08-0D81-77F2CA2D8EE4}"/>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59;p57">
                <a:extLst>
                  <a:ext uri="{FF2B5EF4-FFF2-40B4-BE49-F238E27FC236}">
                    <a16:creationId xmlns:a16="http://schemas.microsoft.com/office/drawing/2014/main" id="{2459B009-9202-9898-81E6-5CD2A02C2800}"/>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60;p57">
                <a:extLst>
                  <a:ext uri="{FF2B5EF4-FFF2-40B4-BE49-F238E27FC236}">
                    <a16:creationId xmlns:a16="http://schemas.microsoft.com/office/drawing/2014/main" id="{6C44FF28-516B-47AF-B051-69C7496CD0F3}"/>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61;p57">
                <a:extLst>
                  <a:ext uri="{FF2B5EF4-FFF2-40B4-BE49-F238E27FC236}">
                    <a16:creationId xmlns:a16="http://schemas.microsoft.com/office/drawing/2014/main" id="{72525429-AED5-8FF7-1D15-0FE5A48A7205}"/>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62;p57">
                <a:extLst>
                  <a:ext uri="{FF2B5EF4-FFF2-40B4-BE49-F238E27FC236}">
                    <a16:creationId xmlns:a16="http://schemas.microsoft.com/office/drawing/2014/main" id="{8EF3DA01-EC29-55B1-1FA6-6F574D50C740}"/>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63;p57">
                <a:extLst>
                  <a:ext uri="{FF2B5EF4-FFF2-40B4-BE49-F238E27FC236}">
                    <a16:creationId xmlns:a16="http://schemas.microsoft.com/office/drawing/2014/main" id="{48B65225-1ACF-ACE9-E627-6A65A87A78ED}"/>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64;p57">
                <a:extLst>
                  <a:ext uri="{FF2B5EF4-FFF2-40B4-BE49-F238E27FC236}">
                    <a16:creationId xmlns:a16="http://schemas.microsoft.com/office/drawing/2014/main" id="{FBB7A1DE-FE95-1535-4A57-FB961790223A}"/>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65;p57">
                <a:extLst>
                  <a:ext uri="{FF2B5EF4-FFF2-40B4-BE49-F238E27FC236}">
                    <a16:creationId xmlns:a16="http://schemas.microsoft.com/office/drawing/2014/main" id="{8F14AC42-A3A8-306D-12A7-43672A2E938F}"/>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6;p57">
                <a:extLst>
                  <a:ext uri="{FF2B5EF4-FFF2-40B4-BE49-F238E27FC236}">
                    <a16:creationId xmlns:a16="http://schemas.microsoft.com/office/drawing/2014/main" id="{95EE9AE9-2205-4732-EF7D-FE7856A99109}"/>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67;p57">
                <a:extLst>
                  <a:ext uri="{FF2B5EF4-FFF2-40B4-BE49-F238E27FC236}">
                    <a16:creationId xmlns:a16="http://schemas.microsoft.com/office/drawing/2014/main" id="{D5655B62-7091-39A5-2DFA-7AC7DA0B27F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68;p57">
                <a:extLst>
                  <a:ext uri="{FF2B5EF4-FFF2-40B4-BE49-F238E27FC236}">
                    <a16:creationId xmlns:a16="http://schemas.microsoft.com/office/drawing/2014/main" id="{6C6B0787-EB4A-F28B-2F14-132E17E8CF46}"/>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69;p57">
                <a:extLst>
                  <a:ext uri="{FF2B5EF4-FFF2-40B4-BE49-F238E27FC236}">
                    <a16:creationId xmlns:a16="http://schemas.microsoft.com/office/drawing/2014/main" id="{5718E2EE-54F1-C14F-2E68-1ED279CF35E1}"/>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70;p57">
                <a:extLst>
                  <a:ext uri="{FF2B5EF4-FFF2-40B4-BE49-F238E27FC236}">
                    <a16:creationId xmlns:a16="http://schemas.microsoft.com/office/drawing/2014/main" id="{288ADE21-0B99-BA6A-8C40-40181CABA82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71;p57">
                <a:extLst>
                  <a:ext uri="{FF2B5EF4-FFF2-40B4-BE49-F238E27FC236}">
                    <a16:creationId xmlns:a16="http://schemas.microsoft.com/office/drawing/2014/main" id="{FA6EFDF5-C2C3-659F-CDC2-C399F226F546}"/>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72;p57">
                <a:extLst>
                  <a:ext uri="{FF2B5EF4-FFF2-40B4-BE49-F238E27FC236}">
                    <a16:creationId xmlns:a16="http://schemas.microsoft.com/office/drawing/2014/main" id="{D0368B94-3FF6-D080-74C0-5C21D93F80C7}"/>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73;p57">
                <a:extLst>
                  <a:ext uri="{FF2B5EF4-FFF2-40B4-BE49-F238E27FC236}">
                    <a16:creationId xmlns:a16="http://schemas.microsoft.com/office/drawing/2014/main" id="{27471CFE-36DB-5604-53A8-9089C30C5C10}"/>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74;p57">
                <a:extLst>
                  <a:ext uri="{FF2B5EF4-FFF2-40B4-BE49-F238E27FC236}">
                    <a16:creationId xmlns:a16="http://schemas.microsoft.com/office/drawing/2014/main" id="{50BF7E87-FB08-73E9-CFA6-713E09FFECA5}"/>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5;p57">
                <a:extLst>
                  <a:ext uri="{FF2B5EF4-FFF2-40B4-BE49-F238E27FC236}">
                    <a16:creationId xmlns:a16="http://schemas.microsoft.com/office/drawing/2014/main" id="{C7E6C46A-CE81-0E83-9B89-C90117EAED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76;p57">
                <a:extLst>
                  <a:ext uri="{FF2B5EF4-FFF2-40B4-BE49-F238E27FC236}">
                    <a16:creationId xmlns:a16="http://schemas.microsoft.com/office/drawing/2014/main" id="{5C4BB04E-B054-E7FD-9FF6-3C1841E8E7F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7;p57">
                <a:extLst>
                  <a:ext uri="{FF2B5EF4-FFF2-40B4-BE49-F238E27FC236}">
                    <a16:creationId xmlns:a16="http://schemas.microsoft.com/office/drawing/2014/main" id="{DF83F69E-25F9-DDEB-2F4B-BEDA7BD4C09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8;p57">
                <a:extLst>
                  <a:ext uri="{FF2B5EF4-FFF2-40B4-BE49-F238E27FC236}">
                    <a16:creationId xmlns:a16="http://schemas.microsoft.com/office/drawing/2014/main" id="{D084A57F-3DEE-8FC0-1E14-7C6A39CA72FF}"/>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9;p57">
                <a:extLst>
                  <a:ext uri="{FF2B5EF4-FFF2-40B4-BE49-F238E27FC236}">
                    <a16:creationId xmlns:a16="http://schemas.microsoft.com/office/drawing/2014/main" id="{BEDAEAA4-59A5-6EDC-9D6E-D569A4070372}"/>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80;p57">
                <a:extLst>
                  <a:ext uri="{FF2B5EF4-FFF2-40B4-BE49-F238E27FC236}">
                    <a16:creationId xmlns:a16="http://schemas.microsoft.com/office/drawing/2014/main" id="{1263602B-943F-D557-9DF0-3A027DD4DBED}"/>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81;p57">
                <a:extLst>
                  <a:ext uri="{FF2B5EF4-FFF2-40B4-BE49-F238E27FC236}">
                    <a16:creationId xmlns:a16="http://schemas.microsoft.com/office/drawing/2014/main" id="{1015383D-30CA-B1F3-347A-BC8AC040B048}"/>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82;p57">
                <a:extLst>
                  <a:ext uri="{FF2B5EF4-FFF2-40B4-BE49-F238E27FC236}">
                    <a16:creationId xmlns:a16="http://schemas.microsoft.com/office/drawing/2014/main" id="{E969D5E3-4B6D-5C7A-602A-DD0A4018456F}"/>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3;p57">
                <a:extLst>
                  <a:ext uri="{FF2B5EF4-FFF2-40B4-BE49-F238E27FC236}">
                    <a16:creationId xmlns:a16="http://schemas.microsoft.com/office/drawing/2014/main" id="{D9CD289E-B0A9-814C-DF09-C037C1AB5FC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84;p57">
                <a:extLst>
                  <a:ext uri="{FF2B5EF4-FFF2-40B4-BE49-F238E27FC236}">
                    <a16:creationId xmlns:a16="http://schemas.microsoft.com/office/drawing/2014/main" id="{38EA5DC2-DA9D-B961-C131-129B7658009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5;p57">
                <a:extLst>
                  <a:ext uri="{FF2B5EF4-FFF2-40B4-BE49-F238E27FC236}">
                    <a16:creationId xmlns:a16="http://schemas.microsoft.com/office/drawing/2014/main" id="{B410D778-4ED9-305C-D5B5-3FFD4860448E}"/>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86;p57">
                <a:extLst>
                  <a:ext uri="{FF2B5EF4-FFF2-40B4-BE49-F238E27FC236}">
                    <a16:creationId xmlns:a16="http://schemas.microsoft.com/office/drawing/2014/main" id="{F505ABBE-3B68-53A3-E8A6-98C1FBE73B9C}"/>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87;p57">
                <a:extLst>
                  <a:ext uri="{FF2B5EF4-FFF2-40B4-BE49-F238E27FC236}">
                    <a16:creationId xmlns:a16="http://schemas.microsoft.com/office/drawing/2014/main" id="{B3A69933-4A46-A2D5-9F10-28B38B0C864E}"/>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88;p57">
                <a:extLst>
                  <a:ext uri="{FF2B5EF4-FFF2-40B4-BE49-F238E27FC236}">
                    <a16:creationId xmlns:a16="http://schemas.microsoft.com/office/drawing/2014/main" id="{824827A8-7BE2-4F47-651C-F07A9968F8CD}"/>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89;p57">
                <a:extLst>
                  <a:ext uri="{FF2B5EF4-FFF2-40B4-BE49-F238E27FC236}">
                    <a16:creationId xmlns:a16="http://schemas.microsoft.com/office/drawing/2014/main" id="{C74DE71C-FB9E-CD99-5C0E-E3FC96D73D0A}"/>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90;p57">
                <a:extLst>
                  <a:ext uri="{FF2B5EF4-FFF2-40B4-BE49-F238E27FC236}">
                    <a16:creationId xmlns:a16="http://schemas.microsoft.com/office/drawing/2014/main" id="{C2CFCF3F-09EB-F0D5-BF1A-FA8FA6D9EC35}"/>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91;p57">
                <a:extLst>
                  <a:ext uri="{FF2B5EF4-FFF2-40B4-BE49-F238E27FC236}">
                    <a16:creationId xmlns:a16="http://schemas.microsoft.com/office/drawing/2014/main" id="{B1BBBEB5-801C-5B06-6CC6-F0D5C4C7AE2F}"/>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92;p57">
                <a:extLst>
                  <a:ext uri="{FF2B5EF4-FFF2-40B4-BE49-F238E27FC236}">
                    <a16:creationId xmlns:a16="http://schemas.microsoft.com/office/drawing/2014/main" id="{7D353892-F10B-9F20-40D4-549F068A1F15}"/>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93;p57">
                <a:extLst>
                  <a:ext uri="{FF2B5EF4-FFF2-40B4-BE49-F238E27FC236}">
                    <a16:creationId xmlns:a16="http://schemas.microsoft.com/office/drawing/2014/main" id="{75FEBF47-4DBD-46D6-25F1-E780EFAC8DB6}"/>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94;p57">
                <a:extLst>
                  <a:ext uri="{FF2B5EF4-FFF2-40B4-BE49-F238E27FC236}">
                    <a16:creationId xmlns:a16="http://schemas.microsoft.com/office/drawing/2014/main" id="{1692AB50-4E4C-3474-A3C6-1CA1EFDE0567}"/>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95;p57">
                <a:extLst>
                  <a:ext uri="{FF2B5EF4-FFF2-40B4-BE49-F238E27FC236}">
                    <a16:creationId xmlns:a16="http://schemas.microsoft.com/office/drawing/2014/main" id="{29149964-64A4-1B0F-C119-0053E0EAEB7B}"/>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96;p57">
                <a:extLst>
                  <a:ext uri="{FF2B5EF4-FFF2-40B4-BE49-F238E27FC236}">
                    <a16:creationId xmlns:a16="http://schemas.microsoft.com/office/drawing/2014/main" id="{4FC981C9-5082-9EF9-EC33-82A2953A8F78}"/>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97;p57">
                <a:extLst>
                  <a:ext uri="{FF2B5EF4-FFF2-40B4-BE49-F238E27FC236}">
                    <a16:creationId xmlns:a16="http://schemas.microsoft.com/office/drawing/2014/main" id="{D53762CF-475F-5264-FA5C-44BFBDDF3364}"/>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98;p57">
                <a:extLst>
                  <a:ext uri="{FF2B5EF4-FFF2-40B4-BE49-F238E27FC236}">
                    <a16:creationId xmlns:a16="http://schemas.microsoft.com/office/drawing/2014/main" id="{8723CE63-7AD3-0318-905D-0F8C09A725C2}"/>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99;p57">
                <a:extLst>
                  <a:ext uri="{FF2B5EF4-FFF2-40B4-BE49-F238E27FC236}">
                    <a16:creationId xmlns:a16="http://schemas.microsoft.com/office/drawing/2014/main" id="{1F7D1974-C521-3BED-1956-5910D94DFE8C}"/>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00;p57">
                <a:extLst>
                  <a:ext uri="{FF2B5EF4-FFF2-40B4-BE49-F238E27FC236}">
                    <a16:creationId xmlns:a16="http://schemas.microsoft.com/office/drawing/2014/main" id="{D5F1CB72-874E-9F4B-516B-B6C697F8EAA1}"/>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01;p57">
                <a:extLst>
                  <a:ext uri="{FF2B5EF4-FFF2-40B4-BE49-F238E27FC236}">
                    <a16:creationId xmlns:a16="http://schemas.microsoft.com/office/drawing/2014/main" id="{3660C4A5-7403-C701-186A-48A060C354F9}"/>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02;p57">
                <a:extLst>
                  <a:ext uri="{FF2B5EF4-FFF2-40B4-BE49-F238E27FC236}">
                    <a16:creationId xmlns:a16="http://schemas.microsoft.com/office/drawing/2014/main" id="{3559FFC3-AA63-15C1-EE23-63A516B3F1DB}"/>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03;p57">
                <a:extLst>
                  <a:ext uri="{FF2B5EF4-FFF2-40B4-BE49-F238E27FC236}">
                    <a16:creationId xmlns:a16="http://schemas.microsoft.com/office/drawing/2014/main" id="{B25FFAFD-C95C-2EDD-6EF4-2CCBA095D07D}"/>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04;p57">
                <a:extLst>
                  <a:ext uri="{FF2B5EF4-FFF2-40B4-BE49-F238E27FC236}">
                    <a16:creationId xmlns:a16="http://schemas.microsoft.com/office/drawing/2014/main" id="{398C8F7A-68EF-0D45-147D-D8F86B44DEEB}"/>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05;p57">
                <a:extLst>
                  <a:ext uri="{FF2B5EF4-FFF2-40B4-BE49-F238E27FC236}">
                    <a16:creationId xmlns:a16="http://schemas.microsoft.com/office/drawing/2014/main" id="{18013391-B6B5-9F52-C0AE-485F2370BE70}"/>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06;p57">
                <a:extLst>
                  <a:ext uri="{FF2B5EF4-FFF2-40B4-BE49-F238E27FC236}">
                    <a16:creationId xmlns:a16="http://schemas.microsoft.com/office/drawing/2014/main" id="{E33F2FD5-DF8E-CF52-8F88-5B23AD1A5984}"/>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07;p57">
                <a:extLst>
                  <a:ext uri="{FF2B5EF4-FFF2-40B4-BE49-F238E27FC236}">
                    <a16:creationId xmlns:a16="http://schemas.microsoft.com/office/drawing/2014/main" id="{14CA4533-B7E7-C338-9880-6FBA7B0A3B5E}"/>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08;p57">
                <a:extLst>
                  <a:ext uri="{FF2B5EF4-FFF2-40B4-BE49-F238E27FC236}">
                    <a16:creationId xmlns:a16="http://schemas.microsoft.com/office/drawing/2014/main" id="{6AA7EE95-7223-8C82-5033-9F3B38DF12A6}"/>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09;p57">
                <a:extLst>
                  <a:ext uri="{FF2B5EF4-FFF2-40B4-BE49-F238E27FC236}">
                    <a16:creationId xmlns:a16="http://schemas.microsoft.com/office/drawing/2014/main" id="{AE2244F2-52F5-69EA-0642-C2E80F93C0E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10;p57">
                <a:extLst>
                  <a:ext uri="{FF2B5EF4-FFF2-40B4-BE49-F238E27FC236}">
                    <a16:creationId xmlns:a16="http://schemas.microsoft.com/office/drawing/2014/main" id="{FC145261-35E3-572A-685C-56F5BB2DB6D7}"/>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11;p57">
                <a:extLst>
                  <a:ext uri="{FF2B5EF4-FFF2-40B4-BE49-F238E27FC236}">
                    <a16:creationId xmlns:a16="http://schemas.microsoft.com/office/drawing/2014/main" id="{5B5CCD14-3DED-7561-8BD6-7148D331344D}"/>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12;p57">
                <a:extLst>
                  <a:ext uri="{FF2B5EF4-FFF2-40B4-BE49-F238E27FC236}">
                    <a16:creationId xmlns:a16="http://schemas.microsoft.com/office/drawing/2014/main" id="{F6C11F71-A8ED-DE43-7D99-164343C734EE}"/>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13;p57">
                <a:extLst>
                  <a:ext uri="{FF2B5EF4-FFF2-40B4-BE49-F238E27FC236}">
                    <a16:creationId xmlns:a16="http://schemas.microsoft.com/office/drawing/2014/main" id="{34DF004C-639F-219A-4D32-BF7399214268}"/>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14;p57">
                <a:extLst>
                  <a:ext uri="{FF2B5EF4-FFF2-40B4-BE49-F238E27FC236}">
                    <a16:creationId xmlns:a16="http://schemas.microsoft.com/office/drawing/2014/main" id="{4C6101EB-2F64-A24B-C418-A350BC494EEE}"/>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15;p57">
                <a:extLst>
                  <a:ext uri="{FF2B5EF4-FFF2-40B4-BE49-F238E27FC236}">
                    <a16:creationId xmlns:a16="http://schemas.microsoft.com/office/drawing/2014/main" id="{DAF23818-5A47-4472-2557-6276C078668B}"/>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16;p57">
                <a:extLst>
                  <a:ext uri="{FF2B5EF4-FFF2-40B4-BE49-F238E27FC236}">
                    <a16:creationId xmlns:a16="http://schemas.microsoft.com/office/drawing/2014/main" id="{755B283A-6700-20EB-BDBC-C08EEB99759B}"/>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17;p57">
                <a:extLst>
                  <a:ext uri="{FF2B5EF4-FFF2-40B4-BE49-F238E27FC236}">
                    <a16:creationId xmlns:a16="http://schemas.microsoft.com/office/drawing/2014/main" id="{AB7087AB-A89B-AD39-E9C4-1861A7370791}"/>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18;p57">
                <a:extLst>
                  <a:ext uri="{FF2B5EF4-FFF2-40B4-BE49-F238E27FC236}">
                    <a16:creationId xmlns:a16="http://schemas.microsoft.com/office/drawing/2014/main" id="{552B2057-FB7C-F9D2-02D1-C7A4172448B3}"/>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19;p57">
                <a:extLst>
                  <a:ext uri="{FF2B5EF4-FFF2-40B4-BE49-F238E27FC236}">
                    <a16:creationId xmlns:a16="http://schemas.microsoft.com/office/drawing/2014/main" id="{604D5B04-5E13-6C0D-A01D-32699A4AD09D}"/>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20;p57">
                <a:extLst>
                  <a:ext uri="{FF2B5EF4-FFF2-40B4-BE49-F238E27FC236}">
                    <a16:creationId xmlns:a16="http://schemas.microsoft.com/office/drawing/2014/main" id="{01A75567-24DB-4FCE-E1D8-DEDB6DC5EF58}"/>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21;p57">
                <a:extLst>
                  <a:ext uri="{FF2B5EF4-FFF2-40B4-BE49-F238E27FC236}">
                    <a16:creationId xmlns:a16="http://schemas.microsoft.com/office/drawing/2014/main" id="{CD1DE8F0-D09B-A903-19F9-4B4606B28F80}"/>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22;p57">
                <a:extLst>
                  <a:ext uri="{FF2B5EF4-FFF2-40B4-BE49-F238E27FC236}">
                    <a16:creationId xmlns:a16="http://schemas.microsoft.com/office/drawing/2014/main" id="{4292CE8E-BD2F-6F8C-1CB6-B6B52AC3B722}"/>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23;p57">
                <a:extLst>
                  <a:ext uri="{FF2B5EF4-FFF2-40B4-BE49-F238E27FC236}">
                    <a16:creationId xmlns:a16="http://schemas.microsoft.com/office/drawing/2014/main" id="{A6E3F91C-7463-5BEB-3175-7A4333B85B0E}"/>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24;p57">
                <a:extLst>
                  <a:ext uri="{FF2B5EF4-FFF2-40B4-BE49-F238E27FC236}">
                    <a16:creationId xmlns:a16="http://schemas.microsoft.com/office/drawing/2014/main" id="{BB7CA12D-8B70-5C00-E994-47F951B21D8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25;p57">
                <a:extLst>
                  <a:ext uri="{FF2B5EF4-FFF2-40B4-BE49-F238E27FC236}">
                    <a16:creationId xmlns:a16="http://schemas.microsoft.com/office/drawing/2014/main" id="{B248F156-EB64-E276-CA41-3EC38B1CACC8}"/>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26;p57">
                <a:extLst>
                  <a:ext uri="{FF2B5EF4-FFF2-40B4-BE49-F238E27FC236}">
                    <a16:creationId xmlns:a16="http://schemas.microsoft.com/office/drawing/2014/main" id="{BE731774-A33E-2418-B819-2E55075B453A}"/>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27;p57">
                <a:extLst>
                  <a:ext uri="{FF2B5EF4-FFF2-40B4-BE49-F238E27FC236}">
                    <a16:creationId xmlns:a16="http://schemas.microsoft.com/office/drawing/2014/main" id="{8D5C070A-EDBB-B611-8F8C-1E85A2AB03C2}"/>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28;p57">
                <a:extLst>
                  <a:ext uri="{FF2B5EF4-FFF2-40B4-BE49-F238E27FC236}">
                    <a16:creationId xmlns:a16="http://schemas.microsoft.com/office/drawing/2014/main" id="{88ED970E-E31B-80D5-0A01-F12C095D6FD1}"/>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29;p57">
                <a:extLst>
                  <a:ext uri="{FF2B5EF4-FFF2-40B4-BE49-F238E27FC236}">
                    <a16:creationId xmlns:a16="http://schemas.microsoft.com/office/drawing/2014/main" id="{9F12CE4D-E55C-D7E6-2548-B6FB0FA99D36}"/>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30;p57">
                <a:extLst>
                  <a:ext uri="{FF2B5EF4-FFF2-40B4-BE49-F238E27FC236}">
                    <a16:creationId xmlns:a16="http://schemas.microsoft.com/office/drawing/2014/main" id="{4DDED5FA-439C-0DB3-8A11-8F6A6C0E04A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31;p57">
                <a:extLst>
                  <a:ext uri="{FF2B5EF4-FFF2-40B4-BE49-F238E27FC236}">
                    <a16:creationId xmlns:a16="http://schemas.microsoft.com/office/drawing/2014/main" id="{960C3F37-2E0B-BB73-7FB9-6F5FCAA5BEF1}"/>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32;p57">
                <a:extLst>
                  <a:ext uri="{FF2B5EF4-FFF2-40B4-BE49-F238E27FC236}">
                    <a16:creationId xmlns:a16="http://schemas.microsoft.com/office/drawing/2014/main" id="{CB8BC614-B0EF-9F98-DAF7-764D4C9DBCC5}"/>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33;p57">
                <a:extLst>
                  <a:ext uri="{FF2B5EF4-FFF2-40B4-BE49-F238E27FC236}">
                    <a16:creationId xmlns:a16="http://schemas.microsoft.com/office/drawing/2014/main" id="{5F187416-2380-A8F4-1877-20E73D16A87C}"/>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34;p57">
                <a:extLst>
                  <a:ext uri="{FF2B5EF4-FFF2-40B4-BE49-F238E27FC236}">
                    <a16:creationId xmlns:a16="http://schemas.microsoft.com/office/drawing/2014/main" id="{93D810E1-FC44-2B8A-B5EE-DE3FFA8B3206}"/>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35;p57">
                <a:extLst>
                  <a:ext uri="{FF2B5EF4-FFF2-40B4-BE49-F238E27FC236}">
                    <a16:creationId xmlns:a16="http://schemas.microsoft.com/office/drawing/2014/main" id="{DA7DB20D-4231-CC7F-6DC9-91BB8862A2D6}"/>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36;p57">
                <a:extLst>
                  <a:ext uri="{FF2B5EF4-FFF2-40B4-BE49-F238E27FC236}">
                    <a16:creationId xmlns:a16="http://schemas.microsoft.com/office/drawing/2014/main" id="{18249C05-6CE7-8C1A-78E1-63B2B00287B5}"/>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37;p57">
                <a:extLst>
                  <a:ext uri="{FF2B5EF4-FFF2-40B4-BE49-F238E27FC236}">
                    <a16:creationId xmlns:a16="http://schemas.microsoft.com/office/drawing/2014/main" id="{46FA7B44-E633-6D9D-4F74-98E1794074B8}"/>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8;p57">
                <a:extLst>
                  <a:ext uri="{FF2B5EF4-FFF2-40B4-BE49-F238E27FC236}">
                    <a16:creationId xmlns:a16="http://schemas.microsoft.com/office/drawing/2014/main" id="{A159A568-3729-F043-52D0-833B11DAAFBA}"/>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39;p57">
                <a:extLst>
                  <a:ext uri="{FF2B5EF4-FFF2-40B4-BE49-F238E27FC236}">
                    <a16:creationId xmlns:a16="http://schemas.microsoft.com/office/drawing/2014/main" id="{DC8A03DD-EC8E-088A-0818-92942C3133C4}"/>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40;p57">
                <a:extLst>
                  <a:ext uri="{FF2B5EF4-FFF2-40B4-BE49-F238E27FC236}">
                    <a16:creationId xmlns:a16="http://schemas.microsoft.com/office/drawing/2014/main" id="{2A79959B-9F02-6F99-4EFE-D4D6D7D4750C}"/>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41;p57">
                <a:extLst>
                  <a:ext uri="{FF2B5EF4-FFF2-40B4-BE49-F238E27FC236}">
                    <a16:creationId xmlns:a16="http://schemas.microsoft.com/office/drawing/2014/main" id="{01D5C511-62ED-586C-78AD-08C66695B3FD}"/>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42;p57">
                <a:extLst>
                  <a:ext uri="{FF2B5EF4-FFF2-40B4-BE49-F238E27FC236}">
                    <a16:creationId xmlns:a16="http://schemas.microsoft.com/office/drawing/2014/main" id="{4496D6BE-1BD2-FE24-C6CE-93C8EB5CDBC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43;p57">
                <a:extLst>
                  <a:ext uri="{FF2B5EF4-FFF2-40B4-BE49-F238E27FC236}">
                    <a16:creationId xmlns:a16="http://schemas.microsoft.com/office/drawing/2014/main" id="{4A88FA69-634B-EE4E-86CC-FF14758A3B8D}"/>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44;p57">
                <a:extLst>
                  <a:ext uri="{FF2B5EF4-FFF2-40B4-BE49-F238E27FC236}">
                    <a16:creationId xmlns:a16="http://schemas.microsoft.com/office/drawing/2014/main" id="{F5596CC0-4DDB-1BD0-C13E-5C77452FD2BE}"/>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45;p57">
                <a:extLst>
                  <a:ext uri="{FF2B5EF4-FFF2-40B4-BE49-F238E27FC236}">
                    <a16:creationId xmlns:a16="http://schemas.microsoft.com/office/drawing/2014/main" id="{5DA1BC1B-C351-541E-C88B-640120C30B8D}"/>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46;p57">
                <a:extLst>
                  <a:ext uri="{FF2B5EF4-FFF2-40B4-BE49-F238E27FC236}">
                    <a16:creationId xmlns:a16="http://schemas.microsoft.com/office/drawing/2014/main" id="{6DDFC498-2B1A-CBDE-545C-46945789EC6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47;p57">
                <a:extLst>
                  <a:ext uri="{FF2B5EF4-FFF2-40B4-BE49-F238E27FC236}">
                    <a16:creationId xmlns:a16="http://schemas.microsoft.com/office/drawing/2014/main" id="{B584AA6A-317F-2B04-30AF-70D75F847F16}"/>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48;p57">
                <a:extLst>
                  <a:ext uri="{FF2B5EF4-FFF2-40B4-BE49-F238E27FC236}">
                    <a16:creationId xmlns:a16="http://schemas.microsoft.com/office/drawing/2014/main" id="{DE9C6688-80BB-02A5-D192-DB7DE638377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49;p57">
                <a:extLst>
                  <a:ext uri="{FF2B5EF4-FFF2-40B4-BE49-F238E27FC236}">
                    <a16:creationId xmlns:a16="http://schemas.microsoft.com/office/drawing/2014/main" id="{79AA38CB-A684-7873-7743-CC2827E12A07}"/>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50;p57">
                <a:extLst>
                  <a:ext uri="{FF2B5EF4-FFF2-40B4-BE49-F238E27FC236}">
                    <a16:creationId xmlns:a16="http://schemas.microsoft.com/office/drawing/2014/main" id="{8E60C2C2-88A0-FAA4-1F9C-4C0739D739E3}"/>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51;p57">
                <a:extLst>
                  <a:ext uri="{FF2B5EF4-FFF2-40B4-BE49-F238E27FC236}">
                    <a16:creationId xmlns:a16="http://schemas.microsoft.com/office/drawing/2014/main" id="{A369CC3E-4E54-E12C-FED6-E2C01E95254A}"/>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52;p57">
                <a:extLst>
                  <a:ext uri="{FF2B5EF4-FFF2-40B4-BE49-F238E27FC236}">
                    <a16:creationId xmlns:a16="http://schemas.microsoft.com/office/drawing/2014/main" id="{C03A4F99-1C94-AD1D-D9FA-AE4119DD8D51}"/>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53;p57">
                <a:extLst>
                  <a:ext uri="{FF2B5EF4-FFF2-40B4-BE49-F238E27FC236}">
                    <a16:creationId xmlns:a16="http://schemas.microsoft.com/office/drawing/2014/main" id="{CE19EA74-0384-5E21-9348-07C960255F50}"/>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54;p57">
                <a:extLst>
                  <a:ext uri="{FF2B5EF4-FFF2-40B4-BE49-F238E27FC236}">
                    <a16:creationId xmlns:a16="http://schemas.microsoft.com/office/drawing/2014/main" id="{D77F03EB-39E6-CC2F-82AA-4036706A62A2}"/>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55;p57">
                <a:extLst>
                  <a:ext uri="{FF2B5EF4-FFF2-40B4-BE49-F238E27FC236}">
                    <a16:creationId xmlns:a16="http://schemas.microsoft.com/office/drawing/2014/main" id="{BB95E1D9-002E-0D01-614A-87BBB02E54B9}"/>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56;p57">
                <a:extLst>
                  <a:ext uri="{FF2B5EF4-FFF2-40B4-BE49-F238E27FC236}">
                    <a16:creationId xmlns:a16="http://schemas.microsoft.com/office/drawing/2014/main" id="{1A58FED9-DA52-1E21-9FFD-8A83DFA8BB6C}"/>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57;p57">
                <a:extLst>
                  <a:ext uri="{FF2B5EF4-FFF2-40B4-BE49-F238E27FC236}">
                    <a16:creationId xmlns:a16="http://schemas.microsoft.com/office/drawing/2014/main" id="{D0613D46-85DF-50A7-84D1-3FE357F7D932}"/>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8" name="TextBox 30">
            <a:extLst>
              <a:ext uri="{FF2B5EF4-FFF2-40B4-BE49-F238E27FC236}">
                <a16:creationId xmlns:a16="http://schemas.microsoft.com/office/drawing/2014/main" id="{5DA6E056-D54F-13F6-7C3F-AB8F1F8ED491}"/>
              </a:ext>
            </a:extLst>
          </p:cNvPr>
          <p:cNvSpPr txBox="1"/>
          <p:nvPr/>
        </p:nvSpPr>
        <p:spPr>
          <a:xfrm>
            <a:off x="471639" y="1326446"/>
            <a:ext cx="7748336" cy="646331"/>
          </a:xfrm>
          <a:prstGeom prst="rect">
            <a:avLst/>
          </a:prstGeom>
          <a:solidFill>
            <a:srgbClr val="DC303C"/>
          </a:solidFill>
          <a:effectLst/>
        </p:spPr>
        <p:txBody>
          <a:bodyPr wrap="square">
            <a:spAutoFit/>
          </a:bodyPr>
          <a:lstStyle/>
          <a:p>
            <a:pPr algn="just">
              <a:spcAft>
                <a:spcPts val="800"/>
              </a:spcAft>
            </a:pPr>
            <a:r>
              <a:rPr lang="en-US" sz="1800" b="1" dirty="0">
                <a:solidFill>
                  <a:schemeClr val="bg1"/>
                </a:solidFill>
                <a:latin typeface="Calibri" panose="020F0502020204030204" pitchFamily="34" charset="0"/>
                <a:cs typeface="Calibri" panose="020F0502020204030204" pitchFamily="34" charset="0"/>
              </a:rPr>
              <a:t>Câu 6. Từ ngữ liệu trên, bạn rút ra được những lưu ý gì khi viết bài văn nghị luận phân tích, đánh giá một tác phẩm truyện kể?</a:t>
            </a:r>
          </a:p>
        </p:txBody>
      </p:sp>
      <p:sp>
        <p:nvSpPr>
          <p:cNvPr id="170" name="Hộp Văn bản 169">
            <a:extLst>
              <a:ext uri="{FF2B5EF4-FFF2-40B4-BE49-F238E27FC236}">
                <a16:creationId xmlns:a16="http://schemas.microsoft.com/office/drawing/2014/main" id="{F07B817D-BA47-F000-31BD-FEF0F75D6F6B}"/>
              </a:ext>
            </a:extLst>
          </p:cNvPr>
          <p:cNvSpPr txBox="1"/>
          <p:nvPr/>
        </p:nvSpPr>
        <p:spPr>
          <a:xfrm>
            <a:off x="471639" y="2011195"/>
            <a:ext cx="7748336" cy="2246769"/>
          </a:xfrm>
          <a:prstGeom prst="rect">
            <a:avLst/>
          </a:prstGeom>
          <a:noFill/>
        </p:spPr>
        <p:txBody>
          <a:bodyPr wrap="square">
            <a:spAutoFit/>
          </a:bodyPr>
          <a:lstStyle/>
          <a:p>
            <a:pPr algn="just"/>
            <a:r>
              <a:rPr lang="en-US" sz="2000" dirty="0">
                <a:latin typeface="Calibri" panose="020F0502020204030204" pitchFamily="34" charset="0"/>
                <a:cs typeface="Calibri" panose="020F0502020204030204" pitchFamily="34" charset="0"/>
              </a:rPr>
              <a:t>Từ ngữ liệu trên, những lưu ý em rút ra được khi viết bài văn nghị luận phân tích, đánh giá một tác phẩm truyện kể gồm:</a:t>
            </a:r>
          </a:p>
          <a:p>
            <a:pPr algn="just"/>
            <a:r>
              <a:rPr lang="en-US" sz="2000" dirty="0">
                <a:latin typeface="Calibri" panose="020F0502020204030204" pitchFamily="34" charset="0"/>
                <a:cs typeface="Calibri" panose="020F0502020204030204" pitchFamily="34" charset="0"/>
              </a:rPr>
              <a:t>- Cần lập dàn ý trước khi viết bài.</a:t>
            </a:r>
          </a:p>
          <a:p>
            <a:pPr algn="just"/>
            <a:r>
              <a:rPr lang="en-US" sz="2000" dirty="0">
                <a:latin typeface="Calibri" panose="020F0502020204030204" pitchFamily="34" charset="0"/>
                <a:cs typeface="Calibri" panose="020F0502020204030204" pitchFamily="34" charset="0"/>
              </a:rPr>
              <a:t>- Phân tích, đánh giá theo một trình tự nhất định.</a:t>
            </a:r>
          </a:p>
          <a:p>
            <a:pPr algn="just"/>
            <a:r>
              <a:rPr lang="en-US" sz="2000" dirty="0">
                <a:latin typeface="Calibri" panose="020F0502020204030204" pitchFamily="34" charset="0"/>
                <a:cs typeface="Calibri" panose="020F0502020204030204" pitchFamily="34" charset="0"/>
              </a:rPr>
              <a:t>- Cần có sự liên kết mạch lạc, rõ ràng giữa các đoạn văn trong bài, giữa các luận điểm, lí lẽ và dẫn chứng.</a:t>
            </a:r>
          </a:p>
          <a:p>
            <a:pPr algn="just"/>
            <a:r>
              <a:rPr lang="en-US" sz="2000" dirty="0">
                <a:latin typeface="Calibri" panose="020F0502020204030204" pitchFamily="34" charset="0"/>
                <a:cs typeface="Calibri" panose="020F0502020204030204" pitchFamily="34" charset="0"/>
              </a:rPr>
              <a:t>- Cần đưa ngay dẫn chứng để chứng minh, làm sáng rõ luận điểm, lí lẽ.</a:t>
            </a:r>
          </a:p>
        </p:txBody>
      </p:sp>
    </p:spTree>
    <p:extLst>
      <p:ext uri="{BB962C8B-B14F-4D97-AF65-F5344CB8AC3E}">
        <p14:creationId xmlns:p14="http://schemas.microsoft.com/office/powerpoint/2010/main" val="3161042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wipe(left)">
                                      <p:cBhvr>
                                        <p:cTn id="13" dur="500"/>
                                        <p:tgtEl>
                                          <p:spTgt spid="16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barn(inVertical)">
                                      <p:cBhvr>
                                        <p:cTn id="18"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7"/>
        <p:cNvGrpSpPr/>
        <p:nvPr/>
      </p:nvGrpSpPr>
      <p:grpSpPr>
        <a:xfrm>
          <a:off x="0" y="0"/>
          <a:ext cx="0" cy="0"/>
          <a:chOff x="0" y="0"/>
          <a:chExt cx="0" cy="0"/>
        </a:xfrm>
      </p:grpSpPr>
      <p:sp>
        <p:nvSpPr>
          <p:cNvPr id="2858" name="Google Shape;2858;p47">
            <a:hlinkClick r:id="rId3"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859" name="Google Shape;2859;p47">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860" name="Google Shape;2860;p47">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861" name="Google Shape;2861;p47">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7"/>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7">
            <a:hlinkClick r:id="rId6"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grpSp>
        <p:nvGrpSpPr>
          <p:cNvPr id="47" name="Group 22">
            <a:extLst>
              <a:ext uri="{FF2B5EF4-FFF2-40B4-BE49-F238E27FC236}">
                <a16:creationId xmlns:a16="http://schemas.microsoft.com/office/drawing/2014/main" id="{6926AD26-9969-E1F0-7E7D-08EB774DA03F}"/>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48" name="Group 3">
              <a:extLst>
                <a:ext uri="{FF2B5EF4-FFF2-40B4-BE49-F238E27FC236}">
                  <a16:creationId xmlns:a16="http://schemas.microsoft.com/office/drawing/2014/main" id="{6737EB9C-65EB-19FF-DCD1-0B71E0AA522B}"/>
                </a:ext>
              </a:extLst>
            </p:cNvPr>
            <p:cNvGrpSpPr/>
            <p:nvPr/>
          </p:nvGrpSpPr>
          <p:grpSpPr>
            <a:xfrm>
              <a:off x="-107576" y="161365"/>
              <a:ext cx="3181755" cy="613808"/>
              <a:chOff x="-107576" y="161365"/>
              <a:chExt cx="3181755" cy="613808"/>
            </a:xfrm>
          </p:grpSpPr>
          <p:sp>
            <p:nvSpPr>
              <p:cNvPr id="50" name="TextBox 4">
                <a:extLst>
                  <a:ext uri="{FF2B5EF4-FFF2-40B4-BE49-F238E27FC236}">
                    <a16:creationId xmlns:a16="http://schemas.microsoft.com/office/drawing/2014/main" id="{5E03B726-0E4F-B6B0-010B-F6925E3CBB5A}"/>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51" name="TextBox 5">
                <a:extLst>
                  <a:ext uri="{FF2B5EF4-FFF2-40B4-BE49-F238E27FC236}">
                    <a16:creationId xmlns:a16="http://schemas.microsoft.com/office/drawing/2014/main" id="{C41B881F-2CB6-64AF-1A4C-A83D14C48B6B}"/>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49" name="Picture 14" descr="Logo&#10;&#10;Description automatically generated">
              <a:extLst>
                <a:ext uri="{FF2B5EF4-FFF2-40B4-BE49-F238E27FC236}">
                  <a16:creationId xmlns:a16="http://schemas.microsoft.com/office/drawing/2014/main" id="{1F095E39-8FB5-31E5-B61B-CB1C547266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52" name="Nhóm 51">
            <a:extLst>
              <a:ext uri="{FF2B5EF4-FFF2-40B4-BE49-F238E27FC236}">
                <a16:creationId xmlns:a16="http://schemas.microsoft.com/office/drawing/2014/main" id="{D1163039-8094-BFF8-4766-6ABEF3F5F652}"/>
              </a:ext>
            </a:extLst>
          </p:cNvPr>
          <p:cNvGrpSpPr/>
          <p:nvPr/>
        </p:nvGrpSpPr>
        <p:grpSpPr>
          <a:xfrm>
            <a:off x="4917090" y="339315"/>
            <a:ext cx="3602881" cy="868287"/>
            <a:chOff x="4917090" y="339315"/>
            <a:chExt cx="3602881" cy="868287"/>
          </a:xfrm>
        </p:grpSpPr>
        <p:grpSp>
          <p:nvGrpSpPr>
            <p:cNvPr id="53" name="Nhóm 52">
              <a:extLst>
                <a:ext uri="{FF2B5EF4-FFF2-40B4-BE49-F238E27FC236}">
                  <a16:creationId xmlns:a16="http://schemas.microsoft.com/office/drawing/2014/main" id="{937A8071-1B58-39E4-B052-9B9191A734A2}"/>
                </a:ext>
              </a:extLst>
            </p:cNvPr>
            <p:cNvGrpSpPr/>
            <p:nvPr/>
          </p:nvGrpSpPr>
          <p:grpSpPr>
            <a:xfrm>
              <a:off x="4917090" y="364565"/>
              <a:ext cx="3602881" cy="843037"/>
              <a:chOff x="1873370" y="1154938"/>
              <a:chExt cx="4807406" cy="1124883"/>
            </a:xfrm>
          </p:grpSpPr>
          <p:sp>
            <p:nvSpPr>
              <p:cNvPr id="161" name="Hình chữ nhật 160">
                <a:extLst>
                  <a:ext uri="{FF2B5EF4-FFF2-40B4-BE49-F238E27FC236}">
                    <a16:creationId xmlns:a16="http://schemas.microsoft.com/office/drawing/2014/main" id="{5A3D5DE2-57D4-DE33-0610-C78E4B2BC329}"/>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Hình chữ nhật 161">
                <a:extLst>
                  <a:ext uri="{FF2B5EF4-FFF2-40B4-BE49-F238E27FC236}">
                    <a16:creationId xmlns:a16="http://schemas.microsoft.com/office/drawing/2014/main" id="{E7517A0F-8CCE-489B-3BF0-036BD3599F63}"/>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Hình chữ nhật: Góc Tròn 162">
                <a:extLst>
                  <a:ext uri="{FF2B5EF4-FFF2-40B4-BE49-F238E27FC236}">
                    <a16:creationId xmlns:a16="http://schemas.microsoft.com/office/drawing/2014/main" id="{1789CE37-6E76-6677-724E-466121FDAE68}"/>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4" name="Đường nối Thẳng 163">
                <a:extLst>
                  <a:ext uri="{FF2B5EF4-FFF2-40B4-BE49-F238E27FC236}">
                    <a16:creationId xmlns:a16="http://schemas.microsoft.com/office/drawing/2014/main" id="{4B6783B3-018F-9F49-DD2D-361AE91679E8}"/>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5" name="Đường nối Thẳng 164">
                <a:extLst>
                  <a:ext uri="{FF2B5EF4-FFF2-40B4-BE49-F238E27FC236}">
                    <a16:creationId xmlns:a16="http://schemas.microsoft.com/office/drawing/2014/main" id="{3A1D63BB-2F09-00C8-3057-425FF6640005}"/>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6" name="Đường nối Thẳng 165">
                <a:extLst>
                  <a:ext uri="{FF2B5EF4-FFF2-40B4-BE49-F238E27FC236}">
                    <a16:creationId xmlns:a16="http://schemas.microsoft.com/office/drawing/2014/main" id="{E026D1FD-DD14-7739-95A0-049E7E1B2BF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67" name="Hình chữ nhật 166">
                <a:extLst>
                  <a:ext uri="{FF2B5EF4-FFF2-40B4-BE49-F238E27FC236}">
                    <a16:creationId xmlns:a16="http://schemas.microsoft.com/office/drawing/2014/main" id="{825A6B48-BA20-8A9E-E25D-AAD618EB8EB5}"/>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Hình chữ nhật 53">
              <a:extLst>
                <a:ext uri="{FF2B5EF4-FFF2-40B4-BE49-F238E27FC236}">
                  <a16:creationId xmlns:a16="http://schemas.microsoft.com/office/drawing/2014/main" id="{8AA0396E-8765-C86B-2B80-BF25645B7E91}"/>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 TÌM HIỂU NGỮ LIỆU</a:t>
              </a:r>
              <a:endParaRPr lang="vi-VN" b="1" dirty="0">
                <a:solidFill>
                  <a:schemeClr val="bg1"/>
                </a:solidFill>
                <a:latin typeface="Bahnschrift SemiBold" panose="020B0502040204020203" pitchFamily="34" charset="0"/>
                <a:cs typeface="Catamaran Black"/>
                <a:sym typeface="Catamaran Black"/>
              </a:endParaRPr>
            </a:p>
          </p:txBody>
        </p:sp>
        <p:sp>
          <p:nvSpPr>
            <p:cNvPr id="55" name="Hình chữ nhật 54">
              <a:extLst>
                <a:ext uri="{FF2B5EF4-FFF2-40B4-BE49-F238E27FC236}">
                  <a16:creationId xmlns:a16="http://schemas.microsoft.com/office/drawing/2014/main" id="{55A59A11-B72F-148D-EF23-87086F621E3D}"/>
                </a:ext>
              </a:extLst>
            </p:cNvPr>
            <p:cNvSpPr/>
            <p:nvPr/>
          </p:nvSpPr>
          <p:spPr>
            <a:xfrm>
              <a:off x="5651855" y="618328"/>
              <a:ext cx="2803358" cy="461665"/>
            </a:xfrm>
            <a:prstGeom prst="rect">
              <a:avLst/>
            </a:prstGeom>
            <a:noFill/>
          </p:spPr>
          <p:txBody>
            <a:bodyPr wrap="square" lIns="91440" tIns="45720" rIns="91440" bIns="45720">
              <a:spAutoFit/>
            </a:bodyPr>
            <a:lstStyle/>
            <a:p>
              <a:pPr algn="ctr">
                <a:buClr>
                  <a:schemeClr val="dk1"/>
                </a:buClr>
                <a:buSzPts val="3600"/>
              </a:pPr>
              <a:r>
                <a:rPr lang="en-US" sz="2400" dirty="0">
                  <a:solidFill>
                    <a:srgbClr val="DC303C"/>
                  </a:solidFill>
                  <a:latin typeface="Fira Sans ExtraBold" panose="020B0903050000020004" pitchFamily="34" charset="0"/>
                  <a:cs typeface="Catamaran Black"/>
                  <a:sym typeface="Catamaran Black"/>
                </a:rPr>
                <a:t>Câu 6</a:t>
              </a:r>
              <a:endParaRPr lang="vi-VN" sz="2400" dirty="0">
                <a:solidFill>
                  <a:srgbClr val="DC303C"/>
                </a:solidFill>
                <a:latin typeface="Fira Sans ExtraBold" panose="020B0903050000020004" pitchFamily="34" charset="0"/>
                <a:cs typeface="Catamaran Black"/>
                <a:sym typeface="Catamaran Black"/>
              </a:endParaRPr>
            </a:p>
          </p:txBody>
        </p:sp>
        <p:grpSp>
          <p:nvGrpSpPr>
            <p:cNvPr id="56" name="Google Shape;9553;p57">
              <a:extLst>
                <a:ext uri="{FF2B5EF4-FFF2-40B4-BE49-F238E27FC236}">
                  <a16:creationId xmlns:a16="http://schemas.microsoft.com/office/drawing/2014/main" id="{30989EB0-A27A-8EA5-B5FC-AEED55993F5D}"/>
                </a:ext>
              </a:extLst>
            </p:cNvPr>
            <p:cNvGrpSpPr/>
            <p:nvPr/>
          </p:nvGrpSpPr>
          <p:grpSpPr>
            <a:xfrm>
              <a:off x="5133416" y="619119"/>
              <a:ext cx="419689" cy="436887"/>
              <a:chOff x="3104150" y="1772850"/>
              <a:chExt cx="2853425" cy="2970350"/>
            </a:xfrm>
          </p:grpSpPr>
          <p:sp>
            <p:nvSpPr>
              <p:cNvPr id="57" name="Google Shape;9554;p57">
                <a:extLst>
                  <a:ext uri="{FF2B5EF4-FFF2-40B4-BE49-F238E27FC236}">
                    <a16:creationId xmlns:a16="http://schemas.microsoft.com/office/drawing/2014/main" id="{F6205891-3579-B1F3-232C-8017B118A547}"/>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55;p57">
                <a:extLst>
                  <a:ext uri="{FF2B5EF4-FFF2-40B4-BE49-F238E27FC236}">
                    <a16:creationId xmlns:a16="http://schemas.microsoft.com/office/drawing/2014/main" id="{9CD3CDF7-627C-5043-AEF9-B246FA214DCE}"/>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56;p57">
                <a:extLst>
                  <a:ext uri="{FF2B5EF4-FFF2-40B4-BE49-F238E27FC236}">
                    <a16:creationId xmlns:a16="http://schemas.microsoft.com/office/drawing/2014/main" id="{4CF93175-FC62-E7F8-9E46-90191F952E86}"/>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57;p57">
                <a:extLst>
                  <a:ext uri="{FF2B5EF4-FFF2-40B4-BE49-F238E27FC236}">
                    <a16:creationId xmlns:a16="http://schemas.microsoft.com/office/drawing/2014/main" id="{E2DAE645-6614-956E-C15D-EFD6F0B18DC3}"/>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58;p57">
                <a:extLst>
                  <a:ext uri="{FF2B5EF4-FFF2-40B4-BE49-F238E27FC236}">
                    <a16:creationId xmlns:a16="http://schemas.microsoft.com/office/drawing/2014/main" id="{1D1A0F96-966B-CF08-0D81-77F2CA2D8EE4}"/>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59;p57">
                <a:extLst>
                  <a:ext uri="{FF2B5EF4-FFF2-40B4-BE49-F238E27FC236}">
                    <a16:creationId xmlns:a16="http://schemas.microsoft.com/office/drawing/2014/main" id="{2459B009-9202-9898-81E6-5CD2A02C2800}"/>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60;p57">
                <a:extLst>
                  <a:ext uri="{FF2B5EF4-FFF2-40B4-BE49-F238E27FC236}">
                    <a16:creationId xmlns:a16="http://schemas.microsoft.com/office/drawing/2014/main" id="{6C44FF28-516B-47AF-B051-69C7496CD0F3}"/>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61;p57">
                <a:extLst>
                  <a:ext uri="{FF2B5EF4-FFF2-40B4-BE49-F238E27FC236}">
                    <a16:creationId xmlns:a16="http://schemas.microsoft.com/office/drawing/2014/main" id="{72525429-AED5-8FF7-1D15-0FE5A48A7205}"/>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62;p57">
                <a:extLst>
                  <a:ext uri="{FF2B5EF4-FFF2-40B4-BE49-F238E27FC236}">
                    <a16:creationId xmlns:a16="http://schemas.microsoft.com/office/drawing/2014/main" id="{8EF3DA01-EC29-55B1-1FA6-6F574D50C740}"/>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63;p57">
                <a:extLst>
                  <a:ext uri="{FF2B5EF4-FFF2-40B4-BE49-F238E27FC236}">
                    <a16:creationId xmlns:a16="http://schemas.microsoft.com/office/drawing/2014/main" id="{48B65225-1ACF-ACE9-E627-6A65A87A78ED}"/>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64;p57">
                <a:extLst>
                  <a:ext uri="{FF2B5EF4-FFF2-40B4-BE49-F238E27FC236}">
                    <a16:creationId xmlns:a16="http://schemas.microsoft.com/office/drawing/2014/main" id="{FBB7A1DE-FE95-1535-4A57-FB961790223A}"/>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65;p57">
                <a:extLst>
                  <a:ext uri="{FF2B5EF4-FFF2-40B4-BE49-F238E27FC236}">
                    <a16:creationId xmlns:a16="http://schemas.microsoft.com/office/drawing/2014/main" id="{8F14AC42-A3A8-306D-12A7-43672A2E938F}"/>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6;p57">
                <a:extLst>
                  <a:ext uri="{FF2B5EF4-FFF2-40B4-BE49-F238E27FC236}">
                    <a16:creationId xmlns:a16="http://schemas.microsoft.com/office/drawing/2014/main" id="{95EE9AE9-2205-4732-EF7D-FE7856A99109}"/>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67;p57">
                <a:extLst>
                  <a:ext uri="{FF2B5EF4-FFF2-40B4-BE49-F238E27FC236}">
                    <a16:creationId xmlns:a16="http://schemas.microsoft.com/office/drawing/2014/main" id="{D5655B62-7091-39A5-2DFA-7AC7DA0B27F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68;p57">
                <a:extLst>
                  <a:ext uri="{FF2B5EF4-FFF2-40B4-BE49-F238E27FC236}">
                    <a16:creationId xmlns:a16="http://schemas.microsoft.com/office/drawing/2014/main" id="{6C6B0787-EB4A-F28B-2F14-132E17E8CF46}"/>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69;p57">
                <a:extLst>
                  <a:ext uri="{FF2B5EF4-FFF2-40B4-BE49-F238E27FC236}">
                    <a16:creationId xmlns:a16="http://schemas.microsoft.com/office/drawing/2014/main" id="{5718E2EE-54F1-C14F-2E68-1ED279CF35E1}"/>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70;p57">
                <a:extLst>
                  <a:ext uri="{FF2B5EF4-FFF2-40B4-BE49-F238E27FC236}">
                    <a16:creationId xmlns:a16="http://schemas.microsoft.com/office/drawing/2014/main" id="{288ADE21-0B99-BA6A-8C40-40181CABA82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71;p57">
                <a:extLst>
                  <a:ext uri="{FF2B5EF4-FFF2-40B4-BE49-F238E27FC236}">
                    <a16:creationId xmlns:a16="http://schemas.microsoft.com/office/drawing/2014/main" id="{FA6EFDF5-C2C3-659F-CDC2-C399F226F546}"/>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72;p57">
                <a:extLst>
                  <a:ext uri="{FF2B5EF4-FFF2-40B4-BE49-F238E27FC236}">
                    <a16:creationId xmlns:a16="http://schemas.microsoft.com/office/drawing/2014/main" id="{D0368B94-3FF6-D080-74C0-5C21D93F80C7}"/>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73;p57">
                <a:extLst>
                  <a:ext uri="{FF2B5EF4-FFF2-40B4-BE49-F238E27FC236}">
                    <a16:creationId xmlns:a16="http://schemas.microsoft.com/office/drawing/2014/main" id="{27471CFE-36DB-5604-53A8-9089C30C5C10}"/>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74;p57">
                <a:extLst>
                  <a:ext uri="{FF2B5EF4-FFF2-40B4-BE49-F238E27FC236}">
                    <a16:creationId xmlns:a16="http://schemas.microsoft.com/office/drawing/2014/main" id="{50BF7E87-FB08-73E9-CFA6-713E09FFECA5}"/>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5;p57">
                <a:extLst>
                  <a:ext uri="{FF2B5EF4-FFF2-40B4-BE49-F238E27FC236}">
                    <a16:creationId xmlns:a16="http://schemas.microsoft.com/office/drawing/2014/main" id="{C7E6C46A-CE81-0E83-9B89-C90117EAED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76;p57">
                <a:extLst>
                  <a:ext uri="{FF2B5EF4-FFF2-40B4-BE49-F238E27FC236}">
                    <a16:creationId xmlns:a16="http://schemas.microsoft.com/office/drawing/2014/main" id="{5C4BB04E-B054-E7FD-9FF6-3C1841E8E7F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7;p57">
                <a:extLst>
                  <a:ext uri="{FF2B5EF4-FFF2-40B4-BE49-F238E27FC236}">
                    <a16:creationId xmlns:a16="http://schemas.microsoft.com/office/drawing/2014/main" id="{DF83F69E-25F9-DDEB-2F4B-BEDA7BD4C09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8;p57">
                <a:extLst>
                  <a:ext uri="{FF2B5EF4-FFF2-40B4-BE49-F238E27FC236}">
                    <a16:creationId xmlns:a16="http://schemas.microsoft.com/office/drawing/2014/main" id="{D084A57F-3DEE-8FC0-1E14-7C6A39CA72FF}"/>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9;p57">
                <a:extLst>
                  <a:ext uri="{FF2B5EF4-FFF2-40B4-BE49-F238E27FC236}">
                    <a16:creationId xmlns:a16="http://schemas.microsoft.com/office/drawing/2014/main" id="{BEDAEAA4-59A5-6EDC-9D6E-D569A4070372}"/>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80;p57">
                <a:extLst>
                  <a:ext uri="{FF2B5EF4-FFF2-40B4-BE49-F238E27FC236}">
                    <a16:creationId xmlns:a16="http://schemas.microsoft.com/office/drawing/2014/main" id="{1263602B-943F-D557-9DF0-3A027DD4DBED}"/>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81;p57">
                <a:extLst>
                  <a:ext uri="{FF2B5EF4-FFF2-40B4-BE49-F238E27FC236}">
                    <a16:creationId xmlns:a16="http://schemas.microsoft.com/office/drawing/2014/main" id="{1015383D-30CA-B1F3-347A-BC8AC040B048}"/>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82;p57">
                <a:extLst>
                  <a:ext uri="{FF2B5EF4-FFF2-40B4-BE49-F238E27FC236}">
                    <a16:creationId xmlns:a16="http://schemas.microsoft.com/office/drawing/2014/main" id="{E969D5E3-4B6D-5C7A-602A-DD0A4018456F}"/>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3;p57">
                <a:extLst>
                  <a:ext uri="{FF2B5EF4-FFF2-40B4-BE49-F238E27FC236}">
                    <a16:creationId xmlns:a16="http://schemas.microsoft.com/office/drawing/2014/main" id="{D9CD289E-B0A9-814C-DF09-C037C1AB5FC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84;p57">
                <a:extLst>
                  <a:ext uri="{FF2B5EF4-FFF2-40B4-BE49-F238E27FC236}">
                    <a16:creationId xmlns:a16="http://schemas.microsoft.com/office/drawing/2014/main" id="{38EA5DC2-DA9D-B961-C131-129B7658009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5;p57">
                <a:extLst>
                  <a:ext uri="{FF2B5EF4-FFF2-40B4-BE49-F238E27FC236}">
                    <a16:creationId xmlns:a16="http://schemas.microsoft.com/office/drawing/2014/main" id="{B410D778-4ED9-305C-D5B5-3FFD4860448E}"/>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86;p57">
                <a:extLst>
                  <a:ext uri="{FF2B5EF4-FFF2-40B4-BE49-F238E27FC236}">
                    <a16:creationId xmlns:a16="http://schemas.microsoft.com/office/drawing/2014/main" id="{F505ABBE-3B68-53A3-E8A6-98C1FBE73B9C}"/>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87;p57">
                <a:extLst>
                  <a:ext uri="{FF2B5EF4-FFF2-40B4-BE49-F238E27FC236}">
                    <a16:creationId xmlns:a16="http://schemas.microsoft.com/office/drawing/2014/main" id="{B3A69933-4A46-A2D5-9F10-28B38B0C864E}"/>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88;p57">
                <a:extLst>
                  <a:ext uri="{FF2B5EF4-FFF2-40B4-BE49-F238E27FC236}">
                    <a16:creationId xmlns:a16="http://schemas.microsoft.com/office/drawing/2014/main" id="{824827A8-7BE2-4F47-651C-F07A9968F8CD}"/>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89;p57">
                <a:extLst>
                  <a:ext uri="{FF2B5EF4-FFF2-40B4-BE49-F238E27FC236}">
                    <a16:creationId xmlns:a16="http://schemas.microsoft.com/office/drawing/2014/main" id="{C74DE71C-FB9E-CD99-5C0E-E3FC96D73D0A}"/>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90;p57">
                <a:extLst>
                  <a:ext uri="{FF2B5EF4-FFF2-40B4-BE49-F238E27FC236}">
                    <a16:creationId xmlns:a16="http://schemas.microsoft.com/office/drawing/2014/main" id="{C2CFCF3F-09EB-F0D5-BF1A-FA8FA6D9EC35}"/>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91;p57">
                <a:extLst>
                  <a:ext uri="{FF2B5EF4-FFF2-40B4-BE49-F238E27FC236}">
                    <a16:creationId xmlns:a16="http://schemas.microsoft.com/office/drawing/2014/main" id="{B1BBBEB5-801C-5B06-6CC6-F0D5C4C7AE2F}"/>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92;p57">
                <a:extLst>
                  <a:ext uri="{FF2B5EF4-FFF2-40B4-BE49-F238E27FC236}">
                    <a16:creationId xmlns:a16="http://schemas.microsoft.com/office/drawing/2014/main" id="{7D353892-F10B-9F20-40D4-549F068A1F15}"/>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93;p57">
                <a:extLst>
                  <a:ext uri="{FF2B5EF4-FFF2-40B4-BE49-F238E27FC236}">
                    <a16:creationId xmlns:a16="http://schemas.microsoft.com/office/drawing/2014/main" id="{75FEBF47-4DBD-46D6-25F1-E780EFAC8DB6}"/>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94;p57">
                <a:extLst>
                  <a:ext uri="{FF2B5EF4-FFF2-40B4-BE49-F238E27FC236}">
                    <a16:creationId xmlns:a16="http://schemas.microsoft.com/office/drawing/2014/main" id="{1692AB50-4E4C-3474-A3C6-1CA1EFDE0567}"/>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95;p57">
                <a:extLst>
                  <a:ext uri="{FF2B5EF4-FFF2-40B4-BE49-F238E27FC236}">
                    <a16:creationId xmlns:a16="http://schemas.microsoft.com/office/drawing/2014/main" id="{29149964-64A4-1B0F-C119-0053E0EAEB7B}"/>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96;p57">
                <a:extLst>
                  <a:ext uri="{FF2B5EF4-FFF2-40B4-BE49-F238E27FC236}">
                    <a16:creationId xmlns:a16="http://schemas.microsoft.com/office/drawing/2014/main" id="{4FC981C9-5082-9EF9-EC33-82A2953A8F78}"/>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97;p57">
                <a:extLst>
                  <a:ext uri="{FF2B5EF4-FFF2-40B4-BE49-F238E27FC236}">
                    <a16:creationId xmlns:a16="http://schemas.microsoft.com/office/drawing/2014/main" id="{D53762CF-475F-5264-FA5C-44BFBDDF3364}"/>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98;p57">
                <a:extLst>
                  <a:ext uri="{FF2B5EF4-FFF2-40B4-BE49-F238E27FC236}">
                    <a16:creationId xmlns:a16="http://schemas.microsoft.com/office/drawing/2014/main" id="{8723CE63-7AD3-0318-905D-0F8C09A725C2}"/>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99;p57">
                <a:extLst>
                  <a:ext uri="{FF2B5EF4-FFF2-40B4-BE49-F238E27FC236}">
                    <a16:creationId xmlns:a16="http://schemas.microsoft.com/office/drawing/2014/main" id="{1F7D1974-C521-3BED-1956-5910D94DFE8C}"/>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00;p57">
                <a:extLst>
                  <a:ext uri="{FF2B5EF4-FFF2-40B4-BE49-F238E27FC236}">
                    <a16:creationId xmlns:a16="http://schemas.microsoft.com/office/drawing/2014/main" id="{D5F1CB72-874E-9F4B-516B-B6C697F8EAA1}"/>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01;p57">
                <a:extLst>
                  <a:ext uri="{FF2B5EF4-FFF2-40B4-BE49-F238E27FC236}">
                    <a16:creationId xmlns:a16="http://schemas.microsoft.com/office/drawing/2014/main" id="{3660C4A5-7403-C701-186A-48A060C354F9}"/>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02;p57">
                <a:extLst>
                  <a:ext uri="{FF2B5EF4-FFF2-40B4-BE49-F238E27FC236}">
                    <a16:creationId xmlns:a16="http://schemas.microsoft.com/office/drawing/2014/main" id="{3559FFC3-AA63-15C1-EE23-63A516B3F1DB}"/>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03;p57">
                <a:extLst>
                  <a:ext uri="{FF2B5EF4-FFF2-40B4-BE49-F238E27FC236}">
                    <a16:creationId xmlns:a16="http://schemas.microsoft.com/office/drawing/2014/main" id="{B25FFAFD-C95C-2EDD-6EF4-2CCBA095D07D}"/>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04;p57">
                <a:extLst>
                  <a:ext uri="{FF2B5EF4-FFF2-40B4-BE49-F238E27FC236}">
                    <a16:creationId xmlns:a16="http://schemas.microsoft.com/office/drawing/2014/main" id="{398C8F7A-68EF-0D45-147D-D8F86B44DEEB}"/>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05;p57">
                <a:extLst>
                  <a:ext uri="{FF2B5EF4-FFF2-40B4-BE49-F238E27FC236}">
                    <a16:creationId xmlns:a16="http://schemas.microsoft.com/office/drawing/2014/main" id="{18013391-B6B5-9F52-C0AE-485F2370BE70}"/>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06;p57">
                <a:extLst>
                  <a:ext uri="{FF2B5EF4-FFF2-40B4-BE49-F238E27FC236}">
                    <a16:creationId xmlns:a16="http://schemas.microsoft.com/office/drawing/2014/main" id="{E33F2FD5-DF8E-CF52-8F88-5B23AD1A5984}"/>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07;p57">
                <a:extLst>
                  <a:ext uri="{FF2B5EF4-FFF2-40B4-BE49-F238E27FC236}">
                    <a16:creationId xmlns:a16="http://schemas.microsoft.com/office/drawing/2014/main" id="{14CA4533-B7E7-C338-9880-6FBA7B0A3B5E}"/>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08;p57">
                <a:extLst>
                  <a:ext uri="{FF2B5EF4-FFF2-40B4-BE49-F238E27FC236}">
                    <a16:creationId xmlns:a16="http://schemas.microsoft.com/office/drawing/2014/main" id="{6AA7EE95-7223-8C82-5033-9F3B38DF12A6}"/>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09;p57">
                <a:extLst>
                  <a:ext uri="{FF2B5EF4-FFF2-40B4-BE49-F238E27FC236}">
                    <a16:creationId xmlns:a16="http://schemas.microsoft.com/office/drawing/2014/main" id="{AE2244F2-52F5-69EA-0642-C2E80F93C0E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10;p57">
                <a:extLst>
                  <a:ext uri="{FF2B5EF4-FFF2-40B4-BE49-F238E27FC236}">
                    <a16:creationId xmlns:a16="http://schemas.microsoft.com/office/drawing/2014/main" id="{FC145261-35E3-572A-685C-56F5BB2DB6D7}"/>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11;p57">
                <a:extLst>
                  <a:ext uri="{FF2B5EF4-FFF2-40B4-BE49-F238E27FC236}">
                    <a16:creationId xmlns:a16="http://schemas.microsoft.com/office/drawing/2014/main" id="{5B5CCD14-3DED-7561-8BD6-7148D331344D}"/>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12;p57">
                <a:extLst>
                  <a:ext uri="{FF2B5EF4-FFF2-40B4-BE49-F238E27FC236}">
                    <a16:creationId xmlns:a16="http://schemas.microsoft.com/office/drawing/2014/main" id="{F6C11F71-A8ED-DE43-7D99-164343C734EE}"/>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13;p57">
                <a:extLst>
                  <a:ext uri="{FF2B5EF4-FFF2-40B4-BE49-F238E27FC236}">
                    <a16:creationId xmlns:a16="http://schemas.microsoft.com/office/drawing/2014/main" id="{34DF004C-639F-219A-4D32-BF7399214268}"/>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14;p57">
                <a:extLst>
                  <a:ext uri="{FF2B5EF4-FFF2-40B4-BE49-F238E27FC236}">
                    <a16:creationId xmlns:a16="http://schemas.microsoft.com/office/drawing/2014/main" id="{4C6101EB-2F64-A24B-C418-A350BC494EEE}"/>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15;p57">
                <a:extLst>
                  <a:ext uri="{FF2B5EF4-FFF2-40B4-BE49-F238E27FC236}">
                    <a16:creationId xmlns:a16="http://schemas.microsoft.com/office/drawing/2014/main" id="{DAF23818-5A47-4472-2557-6276C078668B}"/>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16;p57">
                <a:extLst>
                  <a:ext uri="{FF2B5EF4-FFF2-40B4-BE49-F238E27FC236}">
                    <a16:creationId xmlns:a16="http://schemas.microsoft.com/office/drawing/2014/main" id="{755B283A-6700-20EB-BDBC-C08EEB99759B}"/>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17;p57">
                <a:extLst>
                  <a:ext uri="{FF2B5EF4-FFF2-40B4-BE49-F238E27FC236}">
                    <a16:creationId xmlns:a16="http://schemas.microsoft.com/office/drawing/2014/main" id="{AB7087AB-A89B-AD39-E9C4-1861A7370791}"/>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18;p57">
                <a:extLst>
                  <a:ext uri="{FF2B5EF4-FFF2-40B4-BE49-F238E27FC236}">
                    <a16:creationId xmlns:a16="http://schemas.microsoft.com/office/drawing/2014/main" id="{552B2057-FB7C-F9D2-02D1-C7A4172448B3}"/>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19;p57">
                <a:extLst>
                  <a:ext uri="{FF2B5EF4-FFF2-40B4-BE49-F238E27FC236}">
                    <a16:creationId xmlns:a16="http://schemas.microsoft.com/office/drawing/2014/main" id="{604D5B04-5E13-6C0D-A01D-32699A4AD09D}"/>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20;p57">
                <a:extLst>
                  <a:ext uri="{FF2B5EF4-FFF2-40B4-BE49-F238E27FC236}">
                    <a16:creationId xmlns:a16="http://schemas.microsoft.com/office/drawing/2014/main" id="{01A75567-24DB-4FCE-E1D8-DEDB6DC5EF58}"/>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21;p57">
                <a:extLst>
                  <a:ext uri="{FF2B5EF4-FFF2-40B4-BE49-F238E27FC236}">
                    <a16:creationId xmlns:a16="http://schemas.microsoft.com/office/drawing/2014/main" id="{CD1DE8F0-D09B-A903-19F9-4B4606B28F80}"/>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22;p57">
                <a:extLst>
                  <a:ext uri="{FF2B5EF4-FFF2-40B4-BE49-F238E27FC236}">
                    <a16:creationId xmlns:a16="http://schemas.microsoft.com/office/drawing/2014/main" id="{4292CE8E-BD2F-6F8C-1CB6-B6B52AC3B722}"/>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23;p57">
                <a:extLst>
                  <a:ext uri="{FF2B5EF4-FFF2-40B4-BE49-F238E27FC236}">
                    <a16:creationId xmlns:a16="http://schemas.microsoft.com/office/drawing/2014/main" id="{A6E3F91C-7463-5BEB-3175-7A4333B85B0E}"/>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24;p57">
                <a:extLst>
                  <a:ext uri="{FF2B5EF4-FFF2-40B4-BE49-F238E27FC236}">
                    <a16:creationId xmlns:a16="http://schemas.microsoft.com/office/drawing/2014/main" id="{BB7CA12D-8B70-5C00-E994-47F951B21D8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25;p57">
                <a:extLst>
                  <a:ext uri="{FF2B5EF4-FFF2-40B4-BE49-F238E27FC236}">
                    <a16:creationId xmlns:a16="http://schemas.microsoft.com/office/drawing/2014/main" id="{B248F156-EB64-E276-CA41-3EC38B1CACC8}"/>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26;p57">
                <a:extLst>
                  <a:ext uri="{FF2B5EF4-FFF2-40B4-BE49-F238E27FC236}">
                    <a16:creationId xmlns:a16="http://schemas.microsoft.com/office/drawing/2014/main" id="{BE731774-A33E-2418-B819-2E55075B453A}"/>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27;p57">
                <a:extLst>
                  <a:ext uri="{FF2B5EF4-FFF2-40B4-BE49-F238E27FC236}">
                    <a16:creationId xmlns:a16="http://schemas.microsoft.com/office/drawing/2014/main" id="{8D5C070A-EDBB-B611-8F8C-1E85A2AB03C2}"/>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28;p57">
                <a:extLst>
                  <a:ext uri="{FF2B5EF4-FFF2-40B4-BE49-F238E27FC236}">
                    <a16:creationId xmlns:a16="http://schemas.microsoft.com/office/drawing/2014/main" id="{88ED970E-E31B-80D5-0A01-F12C095D6FD1}"/>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29;p57">
                <a:extLst>
                  <a:ext uri="{FF2B5EF4-FFF2-40B4-BE49-F238E27FC236}">
                    <a16:creationId xmlns:a16="http://schemas.microsoft.com/office/drawing/2014/main" id="{9F12CE4D-E55C-D7E6-2548-B6FB0FA99D36}"/>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30;p57">
                <a:extLst>
                  <a:ext uri="{FF2B5EF4-FFF2-40B4-BE49-F238E27FC236}">
                    <a16:creationId xmlns:a16="http://schemas.microsoft.com/office/drawing/2014/main" id="{4DDED5FA-439C-0DB3-8A11-8F6A6C0E04A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31;p57">
                <a:extLst>
                  <a:ext uri="{FF2B5EF4-FFF2-40B4-BE49-F238E27FC236}">
                    <a16:creationId xmlns:a16="http://schemas.microsoft.com/office/drawing/2014/main" id="{960C3F37-2E0B-BB73-7FB9-6F5FCAA5BEF1}"/>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32;p57">
                <a:extLst>
                  <a:ext uri="{FF2B5EF4-FFF2-40B4-BE49-F238E27FC236}">
                    <a16:creationId xmlns:a16="http://schemas.microsoft.com/office/drawing/2014/main" id="{CB8BC614-B0EF-9F98-DAF7-764D4C9DBCC5}"/>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33;p57">
                <a:extLst>
                  <a:ext uri="{FF2B5EF4-FFF2-40B4-BE49-F238E27FC236}">
                    <a16:creationId xmlns:a16="http://schemas.microsoft.com/office/drawing/2014/main" id="{5F187416-2380-A8F4-1877-20E73D16A87C}"/>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34;p57">
                <a:extLst>
                  <a:ext uri="{FF2B5EF4-FFF2-40B4-BE49-F238E27FC236}">
                    <a16:creationId xmlns:a16="http://schemas.microsoft.com/office/drawing/2014/main" id="{93D810E1-FC44-2B8A-B5EE-DE3FFA8B3206}"/>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35;p57">
                <a:extLst>
                  <a:ext uri="{FF2B5EF4-FFF2-40B4-BE49-F238E27FC236}">
                    <a16:creationId xmlns:a16="http://schemas.microsoft.com/office/drawing/2014/main" id="{DA7DB20D-4231-CC7F-6DC9-91BB8862A2D6}"/>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36;p57">
                <a:extLst>
                  <a:ext uri="{FF2B5EF4-FFF2-40B4-BE49-F238E27FC236}">
                    <a16:creationId xmlns:a16="http://schemas.microsoft.com/office/drawing/2014/main" id="{18249C05-6CE7-8C1A-78E1-63B2B00287B5}"/>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37;p57">
                <a:extLst>
                  <a:ext uri="{FF2B5EF4-FFF2-40B4-BE49-F238E27FC236}">
                    <a16:creationId xmlns:a16="http://schemas.microsoft.com/office/drawing/2014/main" id="{46FA7B44-E633-6D9D-4F74-98E1794074B8}"/>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8;p57">
                <a:extLst>
                  <a:ext uri="{FF2B5EF4-FFF2-40B4-BE49-F238E27FC236}">
                    <a16:creationId xmlns:a16="http://schemas.microsoft.com/office/drawing/2014/main" id="{A159A568-3729-F043-52D0-833B11DAAFBA}"/>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39;p57">
                <a:extLst>
                  <a:ext uri="{FF2B5EF4-FFF2-40B4-BE49-F238E27FC236}">
                    <a16:creationId xmlns:a16="http://schemas.microsoft.com/office/drawing/2014/main" id="{DC8A03DD-EC8E-088A-0818-92942C3133C4}"/>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40;p57">
                <a:extLst>
                  <a:ext uri="{FF2B5EF4-FFF2-40B4-BE49-F238E27FC236}">
                    <a16:creationId xmlns:a16="http://schemas.microsoft.com/office/drawing/2014/main" id="{2A79959B-9F02-6F99-4EFE-D4D6D7D4750C}"/>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41;p57">
                <a:extLst>
                  <a:ext uri="{FF2B5EF4-FFF2-40B4-BE49-F238E27FC236}">
                    <a16:creationId xmlns:a16="http://schemas.microsoft.com/office/drawing/2014/main" id="{01D5C511-62ED-586C-78AD-08C66695B3FD}"/>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42;p57">
                <a:extLst>
                  <a:ext uri="{FF2B5EF4-FFF2-40B4-BE49-F238E27FC236}">
                    <a16:creationId xmlns:a16="http://schemas.microsoft.com/office/drawing/2014/main" id="{4496D6BE-1BD2-FE24-C6CE-93C8EB5CDBC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43;p57">
                <a:extLst>
                  <a:ext uri="{FF2B5EF4-FFF2-40B4-BE49-F238E27FC236}">
                    <a16:creationId xmlns:a16="http://schemas.microsoft.com/office/drawing/2014/main" id="{4A88FA69-634B-EE4E-86CC-FF14758A3B8D}"/>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44;p57">
                <a:extLst>
                  <a:ext uri="{FF2B5EF4-FFF2-40B4-BE49-F238E27FC236}">
                    <a16:creationId xmlns:a16="http://schemas.microsoft.com/office/drawing/2014/main" id="{F5596CC0-4DDB-1BD0-C13E-5C77452FD2BE}"/>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45;p57">
                <a:extLst>
                  <a:ext uri="{FF2B5EF4-FFF2-40B4-BE49-F238E27FC236}">
                    <a16:creationId xmlns:a16="http://schemas.microsoft.com/office/drawing/2014/main" id="{5DA1BC1B-C351-541E-C88B-640120C30B8D}"/>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46;p57">
                <a:extLst>
                  <a:ext uri="{FF2B5EF4-FFF2-40B4-BE49-F238E27FC236}">
                    <a16:creationId xmlns:a16="http://schemas.microsoft.com/office/drawing/2014/main" id="{6DDFC498-2B1A-CBDE-545C-46945789EC6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47;p57">
                <a:extLst>
                  <a:ext uri="{FF2B5EF4-FFF2-40B4-BE49-F238E27FC236}">
                    <a16:creationId xmlns:a16="http://schemas.microsoft.com/office/drawing/2014/main" id="{B584AA6A-317F-2B04-30AF-70D75F847F16}"/>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48;p57">
                <a:extLst>
                  <a:ext uri="{FF2B5EF4-FFF2-40B4-BE49-F238E27FC236}">
                    <a16:creationId xmlns:a16="http://schemas.microsoft.com/office/drawing/2014/main" id="{DE9C6688-80BB-02A5-D192-DB7DE638377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49;p57">
                <a:extLst>
                  <a:ext uri="{FF2B5EF4-FFF2-40B4-BE49-F238E27FC236}">
                    <a16:creationId xmlns:a16="http://schemas.microsoft.com/office/drawing/2014/main" id="{79AA38CB-A684-7873-7743-CC2827E12A07}"/>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50;p57">
                <a:extLst>
                  <a:ext uri="{FF2B5EF4-FFF2-40B4-BE49-F238E27FC236}">
                    <a16:creationId xmlns:a16="http://schemas.microsoft.com/office/drawing/2014/main" id="{8E60C2C2-88A0-FAA4-1F9C-4C0739D739E3}"/>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51;p57">
                <a:extLst>
                  <a:ext uri="{FF2B5EF4-FFF2-40B4-BE49-F238E27FC236}">
                    <a16:creationId xmlns:a16="http://schemas.microsoft.com/office/drawing/2014/main" id="{A369CC3E-4E54-E12C-FED6-E2C01E95254A}"/>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52;p57">
                <a:extLst>
                  <a:ext uri="{FF2B5EF4-FFF2-40B4-BE49-F238E27FC236}">
                    <a16:creationId xmlns:a16="http://schemas.microsoft.com/office/drawing/2014/main" id="{C03A4F99-1C94-AD1D-D9FA-AE4119DD8D51}"/>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53;p57">
                <a:extLst>
                  <a:ext uri="{FF2B5EF4-FFF2-40B4-BE49-F238E27FC236}">
                    <a16:creationId xmlns:a16="http://schemas.microsoft.com/office/drawing/2014/main" id="{CE19EA74-0384-5E21-9348-07C960255F50}"/>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54;p57">
                <a:extLst>
                  <a:ext uri="{FF2B5EF4-FFF2-40B4-BE49-F238E27FC236}">
                    <a16:creationId xmlns:a16="http://schemas.microsoft.com/office/drawing/2014/main" id="{D77F03EB-39E6-CC2F-82AA-4036706A62A2}"/>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55;p57">
                <a:extLst>
                  <a:ext uri="{FF2B5EF4-FFF2-40B4-BE49-F238E27FC236}">
                    <a16:creationId xmlns:a16="http://schemas.microsoft.com/office/drawing/2014/main" id="{BB95E1D9-002E-0D01-614A-87BBB02E54B9}"/>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56;p57">
                <a:extLst>
                  <a:ext uri="{FF2B5EF4-FFF2-40B4-BE49-F238E27FC236}">
                    <a16:creationId xmlns:a16="http://schemas.microsoft.com/office/drawing/2014/main" id="{1A58FED9-DA52-1E21-9FFD-8A83DFA8BB6C}"/>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57;p57">
                <a:extLst>
                  <a:ext uri="{FF2B5EF4-FFF2-40B4-BE49-F238E27FC236}">
                    <a16:creationId xmlns:a16="http://schemas.microsoft.com/office/drawing/2014/main" id="{D0613D46-85DF-50A7-84D1-3FE357F7D932}"/>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8" name="TextBox 30">
            <a:extLst>
              <a:ext uri="{FF2B5EF4-FFF2-40B4-BE49-F238E27FC236}">
                <a16:creationId xmlns:a16="http://schemas.microsoft.com/office/drawing/2014/main" id="{5DA6E056-D54F-13F6-7C3F-AB8F1F8ED491}"/>
              </a:ext>
            </a:extLst>
          </p:cNvPr>
          <p:cNvSpPr txBox="1"/>
          <p:nvPr/>
        </p:nvSpPr>
        <p:spPr>
          <a:xfrm>
            <a:off x="471639" y="1326446"/>
            <a:ext cx="7748336" cy="646331"/>
          </a:xfrm>
          <a:prstGeom prst="rect">
            <a:avLst/>
          </a:prstGeom>
          <a:solidFill>
            <a:srgbClr val="DC303C"/>
          </a:solidFill>
          <a:effectLst/>
        </p:spPr>
        <p:txBody>
          <a:bodyPr wrap="square">
            <a:spAutoFit/>
          </a:bodyPr>
          <a:lstStyle/>
          <a:p>
            <a:pPr algn="just">
              <a:spcAft>
                <a:spcPts val="800"/>
              </a:spcAft>
            </a:pPr>
            <a:r>
              <a:rPr lang="en-US" sz="1800" b="1" dirty="0">
                <a:solidFill>
                  <a:schemeClr val="bg1"/>
                </a:solidFill>
                <a:latin typeface="Calibri" panose="020F0502020204030204" pitchFamily="34" charset="0"/>
                <a:cs typeface="Calibri" panose="020F0502020204030204" pitchFamily="34" charset="0"/>
              </a:rPr>
              <a:t>Câu 6. Từ ngữ liệu trên, bạn rút ra được những lưu ý gì khi viết bài văn nghị luận phân tích, đánh giá một tác phẩm truyện kể?</a:t>
            </a:r>
          </a:p>
        </p:txBody>
      </p:sp>
      <p:sp>
        <p:nvSpPr>
          <p:cNvPr id="170" name="Hộp Văn bản 169">
            <a:extLst>
              <a:ext uri="{FF2B5EF4-FFF2-40B4-BE49-F238E27FC236}">
                <a16:creationId xmlns:a16="http://schemas.microsoft.com/office/drawing/2014/main" id="{F07B817D-BA47-F000-31BD-FEF0F75D6F6B}"/>
              </a:ext>
            </a:extLst>
          </p:cNvPr>
          <p:cNvSpPr txBox="1"/>
          <p:nvPr/>
        </p:nvSpPr>
        <p:spPr>
          <a:xfrm>
            <a:off x="471639" y="2011195"/>
            <a:ext cx="7748336" cy="2246769"/>
          </a:xfrm>
          <a:prstGeom prst="rect">
            <a:avLst/>
          </a:prstGeom>
          <a:noFill/>
        </p:spPr>
        <p:txBody>
          <a:bodyPr wrap="square">
            <a:spAutoFit/>
          </a:bodyPr>
          <a:lstStyle/>
          <a:p>
            <a:pPr algn="just"/>
            <a:r>
              <a:rPr lang="en-US" sz="2000" dirty="0">
                <a:latin typeface="Calibri" panose="020F0502020204030204" pitchFamily="34" charset="0"/>
                <a:cs typeface="Calibri" panose="020F0502020204030204" pitchFamily="34" charset="0"/>
              </a:rPr>
              <a:t>Từ ngữ liệu trên, những lưu ý em rút ra được khi viết bài văn nghị luận phân tích, đánh giá một tác phẩm truyện kể gồm:</a:t>
            </a:r>
          </a:p>
          <a:p>
            <a:pPr algn="just"/>
            <a:r>
              <a:rPr lang="en-US" sz="2000" dirty="0">
                <a:latin typeface="Calibri" panose="020F0502020204030204" pitchFamily="34" charset="0"/>
                <a:cs typeface="Calibri" panose="020F0502020204030204" pitchFamily="34" charset="0"/>
              </a:rPr>
              <a:t>- Cần lập dàn ý trước khi viết bài.</a:t>
            </a:r>
          </a:p>
          <a:p>
            <a:pPr algn="just"/>
            <a:r>
              <a:rPr lang="en-US" sz="2000" dirty="0">
                <a:latin typeface="Calibri" panose="020F0502020204030204" pitchFamily="34" charset="0"/>
                <a:cs typeface="Calibri" panose="020F0502020204030204" pitchFamily="34" charset="0"/>
              </a:rPr>
              <a:t>- Phân tích, đánh giá theo một trình tự nhất định.</a:t>
            </a:r>
          </a:p>
          <a:p>
            <a:pPr algn="just"/>
            <a:r>
              <a:rPr lang="en-US" sz="2000" dirty="0">
                <a:latin typeface="Calibri" panose="020F0502020204030204" pitchFamily="34" charset="0"/>
                <a:cs typeface="Calibri" panose="020F0502020204030204" pitchFamily="34" charset="0"/>
              </a:rPr>
              <a:t>- Cần có sự liên kết mạch lạc, rõ ràng giữa các đoạn văn trong bài, giữa các luận điểm, lí lẽ và dẫn chứng.</a:t>
            </a:r>
          </a:p>
          <a:p>
            <a:pPr algn="just"/>
            <a:r>
              <a:rPr lang="en-US" sz="2000" dirty="0">
                <a:latin typeface="Calibri" panose="020F0502020204030204" pitchFamily="34" charset="0"/>
                <a:cs typeface="Calibri" panose="020F0502020204030204" pitchFamily="34" charset="0"/>
              </a:rPr>
              <a:t>- Cần đưa ngay dẫn chứng để chứng minh, làm sáng rõ luận điểm, lí lẽ.</a:t>
            </a:r>
          </a:p>
        </p:txBody>
      </p:sp>
    </p:spTree>
    <p:extLst>
      <p:ext uri="{BB962C8B-B14F-4D97-AF65-F5344CB8AC3E}">
        <p14:creationId xmlns:p14="http://schemas.microsoft.com/office/powerpoint/2010/main" val="27093069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wipe(left)">
                                      <p:cBhvr>
                                        <p:cTn id="13" dur="500"/>
                                        <p:tgtEl>
                                          <p:spTgt spid="16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barn(inVertical)">
                                      <p:cBhvr>
                                        <p:cTn id="18"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5"/>
        <p:cNvGrpSpPr/>
        <p:nvPr/>
      </p:nvGrpSpPr>
      <p:grpSpPr>
        <a:xfrm>
          <a:off x="0" y="0"/>
          <a:ext cx="0" cy="0"/>
          <a:chOff x="0" y="0"/>
          <a:chExt cx="0" cy="0"/>
        </a:xfrm>
      </p:grpSpPr>
      <p:sp>
        <p:nvSpPr>
          <p:cNvPr id="4138" name="Google Shape;4138;p58">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4139" name="Google Shape;4139;p58">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4140" name="Google Shape;4140;p58">
            <a:hlinkClick r:id="rId5"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4141" name="Google Shape;4141;p58">
            <a:hlinkClick r:id="rId6"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58"/>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58">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grpSp>
        <p:nvGrpSpPr>
          <p:cNvPr id="41" name="Group 22">
            <a:extLst>
              <a:ext uri="{FF2B5EF4-FFF2-40B4-BE49-F238E27FC236}">
                <a16:creationId xmlns:a16="http://schemas.microsoft.com/office/drawing/2014/main" id="{34A1FD96-0379-4C73-C569-DD2D8AD1C9C2}"/>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42" name="Group 3">
              <a:extLst>
                <a:ext uri="{FF2B5EF4-FFF2-40B4-BE49-F238E27FC236}">
                  <a16:creationId xmlns:a16="http://schemas.microsoft.com/office/drawing/2014/main" id="{792196D0-5DB1-5F92-DBC6-067B4B4C3224}"/>
                </a:ext>
              </a:extLst>
            </p:cNvPr>
            <p:cNvGrpSpPr/>
            <p:nvPr/>
          </p:nvGrpSpPr>
          <p:grpSpPr>
            <a:xfrm>
              <a:off x="-107576" y="161365"/>
              <a:ext cx="3181755" cy="613808"/>
              <a:chOff x="-107576" y="161365"/>
              <a:chExt cx="3181755" cy="613808"/>
            </a:xfrm>
          </p:grpSpPr>
          <p:sp>
            <p:nvSpPr>
              <p:cNvPr id="44" name="TextBox 4">
                <a:extLst>
                  <a:ext uri="{FF2B5EF4-FFF2-40B4-BE49-F238E27FC236}">
                    <a16:creationId xmlns:a16="http://schemas.microsoft.com/office/drawing/2014/main" id="{92901B63-1460-AC69-3BCF-AA8A47D779C5}"/>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45" name="TextBox 5">
                <a:extLst>
                  <a:ext uri="{FF2B5EF4-FFF2-40B4-BE49-F238E27FC236}">
                    <a16:creationId xmlns:a16="http://schemas.microsoft.com/office/drawing/2014/main" id="{39E45035-EF4E-3FEE-2100-7209B595AD22}"/>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43" name="Picture 14" descr="Logo&#10;&#10;Description automatically generated">
              <a:extLst>
                <a:ext uri="{FF2B5EF4-FFF2-40B4-BE49-F238E27FC236}">
                  <a16:creationId xmlns:a16="http://schemas.microsoft.com/office/drawing/2014/main" id="{29FB8824-10F0-3ADD-3866-354C29B8CB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7" name="Nhóm 6">
            <a:extLst>
              <a:ext uri="{FF2B5EF4-FFF2-40B4-BE49-F238E27FC236}">
                <a16:creationId xmlns:a16="http://schemas.microsoft.com/office/drawing/2014/main" id="{1D543306-41FD-B489-F84B-6C9060BDAFA2}"/>
              </a:ext>
            </a:extLst>
          </p:cNvPr>
          <p:cNvGrpSpPr/>
          <p:nvPr/>
        </p:nvGrpSpPr>
        <p:grpSpPr>
          <a:xfrm>
            <a:off x="333419" y="959884"/>
            <a:ext cx="3592931" cy="2889864"/>
            <a:chOff x="333419" y="959884"/>
            <a:chExt cx="3592931" cy="2889864"/>
          </a:xfrm>
        </p:grpSpPr>
        <p:sp>
          <p:nvSpPr>
            <p:cNvPr id="40" name="Hình chữ nhật 39">
              <a:extLst>
                <a:ext uri="{FF2B5EF4-FFF2-40B4-BE49-F238E27FC236}">
                  <a16:creationId xmlns:a16="http://schemas.microsoft.com/office/drawing/2014/main" id="{52016296-7768-8875-B129-270B84E2AC4E}"/>
                </a:ext>
              </a:extLst>
            </p:cNvPr>
            <p:cNvSpPr/>
            <p:nvPr/>
          </p:nvSpPr>
          <p:spPr>
            <a:xfrm>
              <a:off x="333419" y="3141862"/>
              <a:ext cx="3592931" cy="707886"/>
            </a:xfrm>
            <a:prstGeom prst="rect">
              <a:avLst/>
            </a:prstGeom>
            <a:noFill/>
          </p:spPr>
          <p:txBody>
            <a:bodyPr wrap="square" lIns="91440" tIns="45720" rIns="91440" bIns="45720">
              <a:spAutoFit/>
            </a:bodyPr>
            <a:lstStyle/>
            <a:p>
              <a:pPr algn="ctr">
                <a:buClr>
                  <a:schemeClr val="dk1"/>
                </a:buClr>
                <a:buSzPts val="3600"/>
              </a:pPr>
              <a:r>
                <a:rPr lang="en-US" sz="4000" dirty="0">
                  <a:solidFill>
                    <a:srgbClr val="0060C3"/>
                  </a:solidFill>
                  <a:latin typeface="Bahnschrift SemiBold" panose="020B0502040204020203" pitchFamily="34" charset="0"/>
                  <a:cs typeface="Catamaran Black"/>
                  <a:sym typeface="Catamaran Black"/>
                </a:rPr>
                <a:t>Thực hành viết</a:t>
              </a:r>
              <a:endParaRPr lang="vi-VN" sz="4000" dirty="0">
                <a:solidFill>
                  <a:srgbClr val="0060C3"/>
                </a:solidFill>
                <a:latin typeface="Bahnschrift SemiBold" panose="020B0502040204020203" pitchFamily="34" charset="0"/>
                <a:cs typeface="Catamaran Black"/>
                <a:sym typeface="Catamaran Black"/>
              </a:endParaRPr>
            </a:p>
          </p:txBody>
        </p:sp>
        <p:grpSp>
          <p:nvGrpSpPr>
            <p:cNvPr id="46" name="Nhóm 45">
              <a:extLst>
                <a:ext uri="{FF2B5EF4-FFF2-40B4-BE49-F238E27FC236}">
                  <a16:creationId xmlns:a16="http://schemas.microsoft.com/office/drawing/2014/main" id="{F508E6CB-89E2-6202-6E0F-CD7F3EF1C891}"/>
                </a:ext>
              </a:extLst>
            </p:cNvPr>
            <p:cNvGrpSpPr/>
            <p:nvPr/>
          </p:nvGrpSpPr>
          <p:grpSpPr>
            <a:xfrm>
              <a:off x="1163987" y="959884"/>
              <a:ext cx="1871786" cy="2019882"/>
              <a:chOff x="1195410" y="534416"/>
              <a:chExt cx="1871786" cy="2019882"/>
            </a:xfrm>
          </p:grpSpPr>
          <p:sp>
            <p:nvSpPr>
              <p:cNvPr id="47" name="Google Shape;2635;p37">
                <a:extLst>
                  <a:ext uri="{FF2B5EF4-FFF2-40B4-BE49-F238E27FC236}">
                    <a16:creationId xmlns:a16="http://schemas.microsoft.com/office/drawing/2014/main" id="{A6AFB1E2-CC78-4F5D-39D2-5E0CD3FCEF8E}"/>
                  </a:ext>
                </a:extLst>
              </p:cNvPr>
              <p:cNvSpPr/>
              <p:nvPr/>
            </p:nvSpPr>
            <p:spPr>
              <a:xfrm>
                <a:off x="1195410" y="633826"/>
                <a:ext cx="1871786" cy="1920472"/>
              </a:xfrm>
              <a:custGeom>
                <a:avLst/>
                <a:gdLst/>
                <a:ahLst/>
                <a:cxnLst/>
                <a:rect l="l" t="t" r="r" b="b"/>
                <a:pathLst>
                  <a:path w="41197" h="48102" extrusionOk="0">
                    <a:moveTo>
                      <a:pt x="810" y="0"/>
                    </a:moveTo>
                    <a:cubicBezTo>
                      <a:pt x="358" y="0"/>
                      <a:pt x="1" y="357"/>
                      <a:pt x="1" y="810"/>
                    </a:cubicBezTo>
                    <a:lnTo>
                      <a:pt x="1" y="47303"/>
                    </a:lnTo>
                    <a:cubicBezTo>
                      <a:pt x="1" y="47744"/>
                      <a:pt x="358" y="48101"/>
                      <a:pt x="810" y="48101"/>
                    </a:cubicBezTo>
                    <a:lnTo>
                      <a:pt x="40399" y="48101"/>
                    </a:lnTo>
                    <a:cubicBezTo>
                      <a:pt x="40839" y="48101"/>
                      <a:pt x="41196" y="47744"/>
                      <a:pt x="41196" y="47303"/>
                    </a:cubicBezTo>
                    <a:lnTo>
                      <a:pt x="41196" y="810"/>
                    </a:lnTo>
                    <a:cubicBezTo>
                      <a:pt x="41196" y="357"/>
                      <a:pt x="40839" y="0"/>
                      <a:pt x="40399" y="0"/>
                    </a:cubicBezTo>
                    <a:close/>
                  </a:path>
                </a:pathLst>
              </a:custGeom>
              <a:solidFill>
                <a:schemeClr val="bg1"/>
              </a:solidFill>
              <a:ln>
                <a:noFill/>
              </a:ln>
              <a:effectLst>
                <a:outerShdw blurRad="57150" dist="19050" dir="54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639;p37">
                <a:extLst>
                  <a:ext uri="{FF2B5EF4-FFF2-40B4-BE49-F238E27FC236}">
                    <a16:creationId xmlns:a16="http://schemas.microsoft.com/office/drawing/2014/main" id="{60861CB2-EAC7-A9AF-46C4-5258669230DC}"/>
                  </a:ext>
                </a:extLst>
              </p:cNvPr>
              <p:cNvSpPr/>
              <p:nvPr/>
            </p:nvSpPr>
            <p:spPr>
              <a:xfrm>
                <a:off x="1350176" y="2106279"/>
                <a:ext cx="1562151" cy="98852"/>
              </a:xfrm>
              <a:custGeom>
                <a:avLst/>
                <a:gdLst/>
                <a:ahLst/>
                <a:cxnLst/>
                <a:rect l="l" t="t" r="r" b="b"/>
                <a:pathLst>
                  <a:path w="91501" h="4990" extrusionOk="0">
                    <a:moveTo>
                      <a:pt x="1" y="1"/>
                    </a:moveTo>
                    <a:lnTo>
                      <a:pt x="1" y="4990"/>
                    </a:lnTo>
                    <a:lnTo>
                      <a:pt x="91501" y="4990"/>
                    </a:lnTo>
                    <a:lnTo>
                      <a:pt x="91501"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 name="Google Shape;2640;p37">
                <a:extLst>
                  <a:ext uri="{FF2B5EF4-FFF2-40B4-BE49-F238E27FC236}">
                    <a16:creationId xmlns:a16="http://schemas.microsoft.com/office/drawing/2014/main" id="{17CF5C64-0D30-9C0C-8301-A117EE3AC53F}"/>
                  </a:ext>
                </a:extLst>
              </p:cNvPr>
              <p:cNvSpPr/>
              <p:nvPr/>
            </p:nvSpPr>
            <p:spPr>
              <a:xfrm>
                <a:off x="1797507" y="534416"/>
                <a:ext cx="669757" cy="253709"/>
              </a:xfrm>
              <a:custGeom>
                <a:avLst/>
                <a:gdLst/>
                <a:ahLst/>
                <a:cxnLst/>
                <a:rect l="l" t="t" r="r" b="b"/>
                <a:pathLst>
                  <a:path w="14741" h="5584" extrusionOk="0">
                    <a:moveTo>
                      <a:pt x="900" y="1"/>
                    </a:moveTo>
                    <a:cubicBezTo>
                      <a:pt x="707" y="1"/>
                      <a:pt x="515" y="3"/>
                      <a:pt x="322" y="6"/>
                    </a:cubicBezTo>
                    <a:cubicBezTo>
                      <a:pt x="300" y="6"/>
                      <a:pt x="277" y="3"/>
                      <a:pt x="253" y="3"/>
                    </a:cubicBezTo>
                    <a:cubicBezTo>
                      <a:pt x="210" y="3"/>
                      <a:pt x="165" y="12"/>
                      <a:pt x="119" y="65"/>
                    </a:cubicBezTo>
                    <a:cubicBezTo>
                      <a:pt x="119" y="1708"/>
                      <a:pt x="119" y="3375"/>
                      <a:pt x="0" y="5078"/>
                    </a:cubicBezTo>
                    <a:cubicBezTo>
                      <a:pt x="72" y="5090"/>
                      <a:pt x="119" y="5090"/>
                      <a:pt x="155" y="5102"/>
                    </a:cubicBezTo>
                    <a:cubicBezTo>
                      <a:pt x="2393" y="5197"/>
                      <a:pt x="4632" y="5280"/>
                      <a:pt x="6870" y="5376"/>
                    </a:cubicBezTo>
                    <a:cubicBezTo>
                      <a:pt x="8168" y="5423"/>
                      <a:pt x="9454" y="5483"/>
                      <a:pt x="10752" y="5507"/>
                    </a:cubicBezTo>
                    <a:cubicBezTo>
                      <a:pt x="11743" y="5537"/>
                      <a:pt x="12725" y="5583"/>
                      <a:pt x="13707" y="5583"/>
                    </a:cubicBezTo>
                    <a:cubicBezTo>
                      <a:pt x="13893" y="5583"/>
                      <a:pt x="14078" y="5582"/>
                      <a:pt x="14264" y="5578"/>
                    </a:cubicBezTo>
                    <a:cubicBezTo>
                      <a:pt x="14454" y="5566"/>
                      <a:pt x="14514" y="5507"/>
                      <a:pt x="14538" y="5328"/>
                    </a:cubicBezTo>
                    <a:cubicBezTo>
                      <a:pt x="14609" y="3768"/>
                      <a:pt x="14740" y="2209"/>
                      <a:pt x="14704" y="637"/>
                    </a:cubicBezTo>
                    <a:cubicBezTo>
                      <a:pt x="14681" y="577"/>
                      <a:pt x="14716" y="506"/>
                      <a:pt x="14645" y="434"/>
                    </a:cubicBezTo>
                    <a:lnTo>
                      <a:pt x="14443" y="434"/>
                    </a:lnTo>
                    <a:cubicBezTo>
                      <a:pt x="14266" y="436"/>
                      <a:pt x="14090" y="436"/>
                      <a:pt x="13913" y="436"/>
                    </a:cubicBezTo>
                    <a:cubicBezTo>
                      <a:pt x="12459" y="436"/>
                      <a:pt x="11005" y="396"/>
                      <a:pt x="9561" y="375"/>
                    </a:cubicBezTo>
                    <a:cubicBezTo>
                      <a:pt x="8525" y="339"/>
                      <a:pt x="7477" y="315"/>
                      <a:pt x="6453" y="256"/>
                    </a:cubicBezTo>
                    <a:cubicBezTo>
                      <a:pt x="4608" y="148"/>
                      <a:pt x="2763" y="1"/>
                      <a:pt x="900" y="1"/>
                    </a:cubicBezTo>
                    <a:close/>
                  </a:path>
                </a:pathLst>
              </a:custGeom>
              <a:solidFill>
                <a:schemeClr val="accent1"/>
              </a:solidFill>
              <a:ln>
                <a:noFill/>
              </a:ln>
              <a:effectLst>
                <a:outerShdw blurRad="57150" dist="19050" dir="13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Hình chữ nhật 49">
                <a:extLst>
                  <a:ext uri="{FF2B5EF4-FFF2-40B4-BE49-F238E27FC236}">
                    <a16:creationId xmlns:a16="http://schemas.microsoft.com/office/drawing/2014/main" id="{C3744380-7772-80E9-6C27-020D76ADF971}"/>
                  </a:ext>
                </a:extLst>
              </p:cNvPr>
              <p:cNvSpPr/>
              <p:nvPr/>
            </p:nvSpPr>
            <p:spPr>
              <a:xfrm>
                <a:off x="1273149" y="684559"/>
                <a:ext cx="1582486" cy="1631216"/>
              </a:xfrm>
              <a:prstGeom prst="rect">
                <a:avLst/>
              </a:prstGeom>
              <a:noFill/>
            </p:spPr>
            <p:txBody>
              <a:bodyPr wrap="none" lIns="91440" tIns="45720" rIns="91440" bIns="45720">
                <a:spAutoFit/>
              </a:bodyPr>
              <a:lstStyle/>
              <a:p>
                <a:pPr algn="ctr">
                  <a:buClr>
                    <a:schemeClr val="accent1"/>
                  </a:buClr>
                  <a:buSzPts val="5500"/>
                </a:pPr>
                <a:r>
                  <a:rPr lang="en-US" sz="10000" dirty="0">
                    <a:solidFill>
                      <a:schemeClr val="accent2"/>
                    </a:solidFill>
                    <a:latin typeface="Catamaran Black"/>
                    <a:cs typeface="Catamaran Black"/>
                    <a:sym typeface="Catamaran Black"/>
                  </a:rPr>
                  <a:t>03</a:t>
                </a:r>
                <a:endParaRPr lang="vi-VN" sz="10000" dirty="0">
                  <a:solidFill>
                    <a:schemeClr val="accent2"/>
                  </a:solidFill>
                  <a:cs typeface="Catamaran Black"/>
                  <a:sym typeface="Catamaran Black"/>
                </a:endParaRPr>
              </a:p>
            </p:txBody>
          </p:sp>
        </p:grpSp>
      </p:grpSp>
      <p:grpSp>
        <p:nvGrpSpPr>
          <p:cNvPr id="51" name="Google Shape;139;p29">
            <a:extLst>
              <a:ext uri="{FF2B5EF4-FFF2-40B4-BE49-F238E27FC236}">
                <a16:creationId xmlns:a16="http://schemas.microsoft.com/office/drawing/2014/main" id="{A6BD6A9C-1D89-5262-B41C-A035C81E0669}"/>
              </a:ext>
            </a:extLst>
          </p:cNvPr>
          <p:cNvGrpSpPr/>
          <p:nvPr/>
        </p:nvGrpSpPr>
        <p:grpSpPr>
          <a:xfrm>
            <a:off x="3457488" y="1598990"/>
            <a:ext cx="5194537" cy="2747360"/>
            <a:chOff x="3457488" y="1598990"/>
            <a:chExt cx="5194537" cy="2747360"/>
          </a:xfrm>
        </p:grpSpPr>
        <p:cxnSp>
          <p:nvCxnSpPr>
            <p:cNvPr id="52" name="Google Shape;140;p29">
              <a:extLst>
                <a:ext uri="{FF2B5EF4-FFF2-40B4-BE49-F238E27FC236}">
                  <a16:creationId xmlns:a16="http://schemas.microsoft.com/office/drawing/2014/main" id="{4B127BD9-927A-0B33-35C3-B17BEB0F55E7}"/>
                </a:ext>
              </a:extLst>
            </p:cNvPr>
            <p:cNvCxnSpPr>
              <a:cxnSpLocks/>
            </p:cNvCxnSpPr>
            <p:nvPr/>
          </p:nvCxnSpPr>
          <p:spPr>
            <a:xfrm>
              <a:off x="3457488" y="4063525"/>
              <a:ext cx="5194537" cy="13500"/>
            </a:xfrm>
            <a:prstGeom prst="straightConnector1">
              <a:avLst/>
            </a:prstGeom>
            <a:noFill/>
            <a:ln w="19050" cap="flat" cmpd="sng">
              <a:solidFill>
                <a:schemeClr val="dk2"/>
              </a:solidFill>
              <a:prstDash val="solid"/>
              <a:round/>
              <a:headEnd type="none" w="med" len="med"/>
              <a:tailEnd type="none" w="med" len="med"/>
            </a:ln>
          </p:spPr>
        </p:cxnSp>
        <p:grpSp>
          <p:nvGrpSpPr>
            <p:cNvPr id="53" name="Google Shape;141;p29">
              <a:extLst>
                <a:ext uri="{FF2B5EF4-FFF2-40B4-BE49-F238E27FC236}">
                  <a16:creationId xmlns:a16="http://schemas.microsoft.com/office/drawing/2014/main" id="{0B2DD218-E34D-9910-8D0C-AA215CF9F9C8}"/>
                </a:ext>
              </a:extLst>
            </p:cNvPr>
            <p:cNvGrpSpPr/>
            <p:nvPr/>
          </p:nvGrpSpPr>
          <p:grpSpPr>
            <a:xfrm>
              <a:off x="4098463" y="1598990"/>
              <a:ext cx="4328375" cy="2747360"/>
              <a:chOff x="4098463" y="1598990"/>
              <a:chExt cx="4328375" cy="2747360"/>
            </a:xfrm>
          </p:grpSpPr>
          <p:sp>
            <p:nvSpPr>
              <p:cNvPr id="54" name="Google Shape;142;p29">
                <a:extLst>
                  <a:ext uri="{FF2B5EF4-FFF2-40B4-BE49-F238E27FC236}">
                    <a16:creationId xmlns:a16="http://schemas.microsoft.com/office/drawing/2014/main" id="{5A245721-6C3F-25B3-45AE-70643CE6D84F}"/>
                  </a:ext>
                </a:extLst>
              </p:cNvPr>
              <p:cNvSpPr/>
              <p:nvPr/>
            </p:nvSpPr>
            <p:spPr>
              <a:xfrm>
                <a:off x="7901738" y="2636925"/>
                <a:ext cx="78275" cy="66975"/>
              </a:xfrm>
              <a:custGeom>
                <a:avLst/>
                <a:gdLst/>
                <a:ahLst/>
                <a:cxnLst/>
                <a:rect l="l" t="t" r="r" b="b"/>
                <a:pathLst>
                  <a:path w="3131" h="2679" extrusionOk="0">
                    <a:moveTo>
                      <a:pt x="1794" y="1"/>
                    </a:moveTo>
                    <a:cubicBezTo>
                      <a:pt x="578" y="1"/>
                      <a:pt x="0" y="1460"/>
                      <a:pt x="821" y="2280"/>
                    </a:cubicBezTo>
                    <a:cubicBezTo>
                      <a:pt x="1096" y="2555"/>
                      <a:pt x="1435" y="2678"/>
                      <a:pt x="1767" y="2678"/>
                    </a:cubicBezTo>
                    <a:cubicBezTo>
                      <a:pt x="2463" y="2678"/>
                      <a:pt x="3131" y="2140"/>
                      <a:pt x="3131" y="1338"/>
                    </a:cubicBezTo>
                    <a:cubicBezTo>
                      <a:pt x="3131" y="609"/>
                      <a:pt x="2523" y="1"/>
                      <a:pt x="179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3;p29">
                <a:extLst>
                  <a:ext uri="{FF2B5EF4-FFF2-40B4-BE49-F238E27FC236}">
                    <a16:creationId xmlns:a16="http://schemas.microsoft.com/office/drawing/2014/main" id="{08CB4330-DC5E-1701-112D-476948B0B9AA}"/>
                  </a:ext>
                </a:extLst>
              </p:cNvPr>
              <p:cNvSpPr/>
              <p:nvPr/>
            </p:nvSpPr>
            <p:spPr>
              <a:xfrm>
                <a:off x="8038513" y="2636925"/>
                <a:ext cx="78300" cy="66975"/>
              </a:xfrm>
              <a:custGeom>
                <a:avLst/>
                <a:gdLst/>
                <a:ahLst/>
                <a:cxnLst/>
                <a:rect l="l" t="t" r="r" b="b"/>
                <a:pathLst>
                  <a:path w="3132" h="2679" extrusionOk="0">
                    <a:moveTo>
                      <a:pt x="1794" y="1"/>
                    </a:moveTo>
                    <a:cubicBezTo>
                      <a:pt x="578" y="1"/>
                      <a:pt x="0" y="1460"/>
                      <a:pt x="851" y="2280"/>
                    </a:cubicBezTo>
                    <a:cubicBezTo>
                      <a:pt x="1127" y="2555"/>
                      <a:pt x="1462" y="2678"/>
                      <a:pt x="1790" y="2678"/>
                    </a:cubicBezTo>
                    <a:cubicBezTo>
                      <a:pt x="2477" y="2678"/>
                      <a:pt x="3131" y="2140"/>
                      <a:pt x="3131" y="1338"/>
                    </a:cubicBezTo>
                    <a:cubicBezTo>
                      <a:pt x="3131" y="609"/>
                      <a:pt x="2523" y="1"/>
                      <a:pt x="1794"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4;p29">
                <a:extLst>
                  <a:ext uri="{FF2B5EF4-FFF2-40B4-BE49-F238E27FC236}">
                    <a16:creationId xmlns:a16="http://schemas.microsoft.com/office/drawing/2014/main" id="{DC4725F4-8B69-FD15-8449-627895570931}"/>
                  </a:ext>
                </a:extLst>
              </p:cNvPr>
              <p:cNvSpPr/>
              <p:nvPr/>
            </p:nvSpPr>
            <p:spPr>
              <a:xfrm>
                <a:off x="8175288" y="2636925"/>
                <a:ext cx="79050" cy="66975"/>
              </a:xfrm>
              <a:custGeom>
                <a:avLst/>
                <a:gdLst/>
                <a:ahLst/>
                <a:cxnLst/>
                <a:rect l="l" t="t" r="r" b="b"/>
                <a:pathLst>
                  <a:path w="3162" h="2679" extrusionOk="0">
                    <a:moveTo>
                      <a:pt x="1794" y="1"/>
                    </a:moveTo>
                    <a:cubicBezTo>
                      <a:pt x="609" y="1"/>
                      <a:pt x="1" y="1460"/>
                      <a:pt x="852" y="2280"/>
                    </a:cubicBezTo>
                    <a:cubicBezTo>
                      <a:pt x="1127" y="2555"/>
                      <a:pt x="1465" y="2678"/>
                      <a:pt x="1798" y="2678"/>
                    </a:cubicBezTo>
                    <a:cubicBezTo>
                      <a:pt x="2494" y="2678"/>
                      <a:pt x="3162" y="2140"/>
                      <a:pt x="3162" y="1338"/>
                    </a:cubicBezTo>
                    <a:cubicBezTo>
                      <a:pt x="3162" y="609"/>
                      <a:pt x="2554" y="1"/>
                      <a:pt x="1794"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5;p29">
                <a:extLst>
                  <a:ext uri="{FF2B5EF4-FFF2-40B4-BE49-F238E27FC236}">
                    <a16:creationId xmlns:a16="http://schemas.microsoft.com/office/drawing/2014/main" id="{07330506-ECDE-0CD4-E283-8620874B93CA}"/>
                  </a:ext>
                </a:extLst>
              </p:cNvPr>
              <p:cNvSpPr/>
              <p:nvPr/>
            </p:nvSpPr>
            <p:spPr>
              <a:xfrm>
                <a:off x="4619763" y="3677225"/>
                <a:ext cx="397450" cy="375400"/>
              </a:xfrm>
              <a:custGeom>
                <a:avLst/>
                <a:gdLst/>
                <a:ahLst/>
                <a:cxnLst/>
                <a:rect l="l" t="t" r="r" b="b"/>
                <a:pathLst>
                  <a:path w="15898" h="15016" extrusionOk="0">
                    <a:moveTo>
                      <a:pt x="14985" y="0"/>
                    </a:moveTo>
                    <a:lnTo>
                      <a:pt x="0" y="15016"/>
                    </a:lnTo>
                    <a:lnTo>
                      <a:pt x="8906" y="15016"/>
                    </a:lnTo>
                    <a:lnTo>
                      <a:pt x="15897" y="7994"/>
                    </a:lnTo>
                    <a:lnTo>
                      <a:pt x="14985"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6;p29">
                <a:extLst>
                  <a:ext uri="{FF2B5EF4-FFF2-40B4-BE49-F238E27FC236}">
                    <a16:creationId xmlns:a16="http://schemas.microsoft.com/office/drawing/2014/main" id="{2A6FA15E-B8FD-2AD2-9966-F4C6775510EA}"/>
                  </a:ext>
                </a:extLst>
              </p:cNvPr>
              <p:cNvSpPr/>
              <p:nvPr/>
            </p:nvSpPr>
            <p:spPr>
              <a:xfrm>
                <a:off x="4400138" y="3481175"/>
                <a:ext cx="579825" cy="571450"/>
              </a:xfrm>
              <a:custGeom>
                <a:avLst/>
                <a:gdLst/>
                <a:ahLst/>
                <a:cxnLst/>
                <a:rect l="l" t="t" r="r" b="b"/>
                <a:pathLst>
                  <a:path w="23193" h="22858" extrusionOk="0">
                    <a:moveTo>
                      <a:pt x="22889" y="0"/>
                    </a:moveTo>
                    <a:lnTo>
                      <a:pt x="1" y="22858"/>
                    </a:lnTo>
                    <a:lnTo>
                      <a:pt x="3040" y="22858"/>
                    </a:lnTo>
                    <a:lnTo>
                      <a:pt x="23193" y="2705"/>
                    </a:lnTo>
                    <a:lnTo>
                      <a:pt x="2288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7;p29">
                <a:extLst>
                  <a:ext uri="{FF2B5EF4-FFF2-40B4-BE49-F238E27FC236}">
                    <a16:creationId xmlns:a16="http://schemas.microsoft.com/office/drawing/2014/main" id="{613245F8-BEC6-8F09-9202-F4827992AD47}"/>
                  </a:ext>
                </a:extLst>
              </p:cNvPr>
              <p:cNvSpPr/>
              <p:nvPr/>
            </p:nvSpPr>
            <p:spPr>
              <a:xfrm>
                <a:off x="4331763" y="3419625"/>
                <a:ext cx="635275" cy="633000"/>
              </a:xfrm>
              <a:custGeom>
                <a:avLst/>
                <a:gdLst/>
                <a:ahLst/>
                <a:cxnLst/>
                <a:rect l="l" t="t" r="r" b="b"/>
                <a:pathLst>
                  <a:path w="25411" h="25320" extrusionOk="0">
                    <a:moveTo>
                      <a:pt x="25350" y="0"/>
                    </a:moveTo>
                    <a:lnTo>
                      <a:pt x="0" y="25320"/>
                    </a:lnTo>
                    <a:lnTo>
                      <a:pt x="760" y="25320"/>
                    </a:lnTo>
                    <a:lnTo>
                      <a:pt x="25411" y="669"/>
                    </a:lnTo>
                    <a:lnTo>
                      <a:pt x="2535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8;p29">
                <a:extLst>
                  <a:ext uri="{FF2B5EF4-FFF2-40B4-BE49-F238E27FC236}">
                    <a16:creationId xmlns:a16="http://schemas.microsoft.com/office/drawing/2014/main" id="{0A3C3B37-3B8A-316C-BC89-9DC66EC1DD14}"/>
                  </a:ext>
                </a:extLst>
              </p:cNvPr>
              <p:cNvSpPr/>
              <p:nvPr/>
            </p:nvSpPr>
            <p:spPr>
              <a:xfrm>
                <a:off x="7531663" y="3282825"/>
                <a:ext cx="255350" cy="255350"/>
              </a:xfrm>
              <a:custGeom>
                <a:avLst/>
                <a:gdLst/>
                <a:ahLst/>
                <a:cxnLst/>
                <a:rect l="l" t="t" r="r" b="b"/>
                <a:pathLst>
                  <a:path w="10214" h="10214" extrusionOk="0">
                    <a:moveTo>
                      <a:pt x="7174" y="1"/>
                    </a:moveTo>
                    <a:lnTo>
                      <a:pt x="396" y="6779"/>
                    </a:lnTo>
                    <a:lnTo>
                      <a:pt x="0" y="10214"/>
                    </a:lnTo>
                    <a:lnTo>
                      <a:pt x="0" y="10214"/>
                    </a:lnTo>
                    <a:lnTo>
                      <a:pt x="1021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9;p29">
                <a:extLst>
                  <a:ext uri="{FF2B5EF4-FFF2-40B4-BE49-F238E27FC236}">
                    <a16:creationId xmlns:a16="http://schemas.microsoft.com/office/drawing/2014/main" id="{9C53C0BE-B991-0FDE-C51C-AAAFC43F1FBD}"/>
                  </a:ext>
                </a:extLst>
              </p:cNvPr>
              <p:cNvSpPr/>
              <p:nvPr/>
            </p:nvSpPr>
            <p:spPr>
              <a:xfrm>
                <a:off x="7505838" y="3282825"/>
                <a:ext cx="484075" cy="484075"/>
              </a:xfrm>
              <a:custGeom>
                <a:avLst/>
                <a:gdLst/>
                <a:ahLst/>
                <a:cxnLst/>
                <a:rect l="l" t="t" r="r" b="b"/>
                <a:pathLst>
                  <a:path w="19363" h="19363" extrusionOk="0">
                    <a:moveTo>
                      <a:pt x="18602" y="1"/>
                    </a:moveTo>
                    <a:lnTo>
                      <a:pt x="91" y="18481"/>
                    </a:lnTo>
                    <a:lnTo>
                      <a:pt x="0" y="19363"/>
                    </a:lnTo>
                    <a:lnTo>
                      <a:pt x="0" y="19363"/>
                    </a:lnTo>
                    <a:lnTo>
                      <a:pt x="19362"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0;p29">
                <a:extLst>
                  <a:ext uri="{FF2B5EF4-FFF2-40B4-BE49-F238E27FC236}">
                    <a16:creationId xmlns:a16="http://schemas.microsoft.com/office/drawing/2014/main" id="{9DCA00C5-7F5C-3A27-535D-F9085948630D}"/>
                  </a:ext>
                </a:extLst>
              </p:cNvPr>
              <p:cNvSpPr/>
              <p:nvPr/>
            </p:nvSpPr>
            <p:spPr>
              <a:xfrm>
                <a:off x="4988238" y="2632375"/>
                <a:ext cx="1406575" cy="1147450"/>
              </a:xfrm>
              <a:custGeom>
                <a:avLst/>
                <a:gdLst/>
                <a:ahLst/>
                <a:cxnLst/>
                <a:rect l="l" t="t" r="r" b="b"/>
                <a:pathLst>
                  <a:path w="56263" h="45898" extrusionOk="0">
                    <a:moveTo>
                      <a:pt x="2973" y="1"/>
                    </a:moveTo>
                    <a:cubicBezTo>
                      <a:pt x="211" y="1"/>
                      <a:pt x="1" y="3400"/>
                      <a:pt x="1128" y="5654"/>
                    </a:cubicBezTo>
                    <a:cubicBezTo>
                      <a:pt x="7602" y="18754"/>
                      <a:pt x="17237" y="31885"/>
                      <a:pt x="19791" y="34317"/>
                    </a:cubicBezTo>
                    <a:cubicBezTo>
                      <a:pt x="26721" y="40974"/>
                      <a:pt x="45201" y="45746"/>
                      <a:pt x="50642" y="45898"/>
                    </a:cubicBezTo>
                    <a:cubicBezTo>
                      <a:pt x="50647" y="45898"/>
                      <a:pt x="50652" y="45898"/>
                      <a:pt x="50656" y="45898"/>
                    </a:cubicBezTo>
                    <a:cubicBezTo>
                      <a:pt x="53026" y="45898"/>
                      <a:pt x="56262" y="30332"/>
                      <a:pt x="54533" y="28511"/>
                    </a:cubicBezTo>
                    <a:cubicBezTo>
                      <a:pt x="52770" y="26688"/>
                      <a:pt x="29973" y="21733"/>
                      <a:pt x="28757" y="20791"/>
                    </a:cubicBezTo>
                    <a:cubicBezTo>
                      <a:pt x="27906" y="20122"/>
                      <a:pt x="17025" y="9788"/>
                      <a:pt x="9821" y="3648"/>
                    </a:cubicBezTo>
                    <a:cubicBezTo>
                      <a:pt x="6677" y="982"/>
                      <a:pt x="4457" y="1"/>
                      <a:pt x="2973"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1;p29">
                <a:extLst>
                  <a:ext uri="{FF2B5EF4-FFF2-40B4-BE49-F238E27FC236}">
                    <a16:creationId xmlns:a16="http://schemas.microsoft.com/office/drawing/2014/main" id="{99C93D27-16D4-2B3B-7D61-E92374FD5B96}"/>
                  </a:ext>
                </a:extLst>
              </p:cNvPr>
              <p:cNvSpPr/>
              <p:nvPr/>
            </p:nvSpPr>
            <p:spPr>
              <a:xfrm>
                <a:off x="4984338" y="2617075"/>
                <a:ext cx="1241100" cy="1138425"/>
              </a:xfrm>
              <a:custGeom>
                <a:avLst/>
                <a:gdLst/>
                <a:ahLst/>
                <a:cxnLst/>
                <a:rect l="l" t="t" r="r" b="b"/>
                <a:pathLst>
                  <a:path w="49644" h="45537" extrusionOk="0">
                    <a:moveTo>
                      <a:pt x="2589" y="0"/>
                    </a:moveTo>
                    <a:cubicBezTo>
                      <a:pt x="46" y="0"/>
                      <a:pt x="0" y="3198"/>
                      <a:pt x="1314" y="6874"/>
                    </a:cubicBezTo>
                    <a:cubicBezTo>
                      <a:pt x="3411" y="12740"/>
                      <a:pt x="14111" y="30522"/>
                      <a:pt x="19278" y="35506"/>
                    </a:cubicBezTo>
                    <a:cubicBezTo>
                      <a:pt x="24445" y="40461"/>
                      <a:pt x="43746" y="45537"/>
                      <a:pt x="43746" y="45537"/>
                    </a:cubicBezTo>
                    <a:lnTo>
                      <a:pt x="49643" y="26935"/>
                    </a:lnTo>
                    <a:cubicBezTo>
                      <a:pt x="49643" y="26935"/>
                      <a:pt x="30889" y="21889"/>
                      <a:pt x="29217" y="20643"/>
                    </a:cubicBezTo>
                    <a:cubicBezTo>
                      <a:pt x="27546" y="19366"/>
                      <a:pt x="19521" y="11585"/>
                      <a:pt x="10038" y="3986"/>
                    </a:cubicBezTo>
                    <a:cubicBezTo>
                      <a:pt x="6507" y="1137"/>
                      <a:pt x="4104" y="0"/>
                      <a:pt x="258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2;p29">
                <a:extLst>
                  <a:ext uri="{FF2B5EF4-FFF2-40B4-BE49-F238E27FC236}">
                    <a16:creationId xmlns:a16="http://schemas.microsoft.com/office/drawing/2014/main" id="{D78F9D13-4D80-4C0E-09E9-48ED6EED5F72}"/>
                  </a:ext>
                </a:extLst>
              </p:cNvPr>
              <p:cNvSpPr/>
              <p:nvPr/>
            </p:nvSpPr>
            <p:spPr>
              <a:xfrm>
                <a:off x="6073438" y="3281800"/>
                <a:ext cx="57000" cy="47525"/>
              </a:xfrm>
              <a:custGeom>
                <a:avLst/>
                <a:gdLst/>
                <a:ahLst/>
                <a:cxnLst/>
                <a:rect l="l" t="t" r="r" b="b"/>
                <a:pathLst>
                  <a:path w="2280" h="1901" extrusionOk="0">
                    <a:moveTo>
                      <a:pt x="1030" y="1"/>
                    </a:moveTo>
                    <a:cubicBezTo>
                      <a:pt x="982" y="1"/>
                      <a:pt x="932" y="4"/>
                      <a:pt x="882" y="11"/>
                    </a:cubicBezTo>
                    <a:cubicBezTo>
                      <a:pt x="365" y="103"/>
                      <a:pt x="0" y="589"/>
                      <a:pt x="91" y="1106"/>
                    </a:cubicBezTo>
                    <a:cubicBezTo>
                      <a:pt x="165" y="1604"/>
                      <a:pt x="597" y="1900"/>
                      <a:pt x="1034" y="1900"/>
                    </a:cubicBezTo>
                    <a:cubicBezTo>
                      <a:pt x="1317" y="1900"/>
                      <a:pt x="1602" y="1776"/>
                      <a:pt x="1793" y="1501"/>
                    </a:cubicBezTo>
                    <a:cubicBezTo>
                      <a:pt x="2280" y="872"/>
                      <a:pt x="1797" y="1"/>
                      <a:pt x="10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3;p29">
                <a:extLst>
                  <a:ext uri="{FF2B5EF4-FFF2-40B4-BE49-F238E27FC236}">
                    <a16:creationId xmlns:a16="http://schemas.microsoft.com/office/drawing/2014/main" id="{05595698-71D9-509A-2E64-5B679EA8D221}"/>
                  </a:ext>
                </a:extLst>
              </p:cNvPr>
              <p:cNvSpPr/>
              <p:nvPr/>
            </p:nvSpPr>
            <p:spPr>
              <a:xfrm>
                <a:off x="5955638" y="3247625"/>
                <a:ext cx="56250" cy="47675"/>
              </a:xfrm>
              <a:custGeom>
                <a:avLst/>
                <a:gdLst/>
                <a:ahLst/>
                <a:cxnLst/>
                <a:rect l="l" t="t" r="r" b="b"/>
                <a:pathLst>
                  <a:path w="2250" h="1907" extrusionOk="0">
                    <a:moveTo>
                      <a:pt x="1026" y="0"/>
                    </a:moveTo>
                    <a:cubicBezTo>
                      <a:pt x="979" y="0"/>
                      <a:pt x="931" y="3"/>
                      <a:pt x="882" y="11"/>
                    </a:cubicBezTo>
                    <a:cubicBezTo>
                      <a:pt x="335" y="102"/>
                      <a:pt x="1" y="588"/>
                      <a:pt x="62" y="1105"/>
                    </a:cubicBezTo>
                    <a:cubicBezTo>
                      <a:pt x="136" y="1609"/>
                      <a:pt x="577" y="1906"/>
                      <a:pt x="1020" y="1906"/>
                    </a:cubicBezTo>
                    <a:cubicBezTo>
                      <a:pt x="1298" y="1906"/>
                      <a:pt x="1576" y="1789"/>
                      <a:pt x="1764" y="1530"/>
                    </a:cubicBezTo>
                    <a:cubicBezTo>
                      <a:pt x="2250" y="873"/>
                      <a:pt x="1768" y="0"/>
                      <a:pt x="10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4;p29">
                <a:extLst>
                  <a:ext uri="{FF2B5EF4-FFF2-40B4-BE49-F238E27FC236}">
                    <a16:creationId xmlns:a16="http://schemas.microsoft.com/office/drawing/2014/main" id="{4DC59512-BECD-9D85-0EFB-E9A9016CD0BB}"/>
                  </a:ext>
                </a:extLst>
              </p:cNvPr>
              <p:cNvSpPr/>
              <p:nvPr/>
            </p:nvSpPr>
            <p:spPr>
              <a:xfrm>
                <a:off x="4984363" y="2617100"/>
                <a:ext cx="737250" cy="1023675"/>
              </a:xfrm>
              <a:custGeom>
                <a:avLst/>
                <a:gdLst/>
                <a:ahLst/>
                <a:cxnLst/>
                <a:rect l="l" t="t" r="r" b="b"/>
                <a:pathLst>
                  <a:path w="29490" h="40947" extrusionOk="0">
                    <a:moveTo>
                      <a:pt x="2596" y="0"/>
                    </a:moveTo>
                    <a:cubicBezTo>
                      <a:pt x="35" y="0"/>
                      <a:pt x="0" y="3173"/>
                      <a:pt x="1313" y="6873"/>
                    </a:cubicBezTo>
                    <a:cubicBezTo>
                      <a:pt x="3410" y="12739"/>
                      <a:pt x="14110" y="30551"/>
                      <a:pt x="19277" y="35505"/>
                    </a:cubicBezTo>
                    <a:cubicBezTo>
                      <a:pt x="21253" y="37390"/>
                      <a:pt x="25265" y="39305"/>
                      <a:pt x="29490" y="40946"/>
                    </a:cubicBezTo>
                    <a:lnTo>
                      <a:pt x="2742" y="3"/>
                    </a:lnTo>
                    <a:cubicBezTo>
                      <a:pt x="2692" y="1"/>
                      <a:pt x="2643" y="0"/>
                      <a:pt x="2596" y="0"/>
                    </a:cubicBezTo>
                    <a:close/>
                  </a:path>
                </a:pathLst>
              </a:custGeom>
              <a:solidFill>
                <a:srgbClr val="263238">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5;p29">
                <a:extLst>
                  <a:ext uri="{FF2B5EF4-FFF2-40B4-BE49-F238E27FC236}">
                    <a16:creationId xmlns:a16="http://schemas.microsoft.com/office/drawing/2014/main" id="{B2B2B24A-9F92-5C84-0DFB-75231BC163A8}"/>
                  </a:ext>
                </a:extLst>
              </p:cNvPr>
              <p:cNvSpPr/>
              <p:nvPr/>
            </p:nvSpPr>
            <p:spPr>
              <a:xfrm>
                <a:off x="4236763" y="2573575"/>
                <a:ext cx="1233325" cy="1479050"/>
              </a:xfrm>
              <a:custGeom>
                <a:avLst/>
                <a:gdLst/>
                <a:ahLst/>
                <a:cxnLst/>
                <a:rect l="l" t="t" r="r" b="b"/>
                <a:pathLst>
                  <a:path w="49333" h="59162" extrusionOk="0">
                    <a:moveTo>
                      <a:pt x="29375" y="0"/>
                    </a:moveTo>
                    <a:cubicBezTo>
                      <a:pt x="28669" y="0"/>
                      <a:pt x="27952" y="46"/>
                      <a:pt x="27266" y="133"/>
                    </a:cubicBezTo>
                    <a:cubicBezTo>
                      <a:pt x="26506" y="225"/>
                      <a:pt x="25776" y="377"/>
                      <a:pt x="25047" y="589"/>
                    </a:cubicBezTo>
                    <a:lnTo>
                      <a:pt x="24986" y="589"/>
                    </a:lnTo>
                    <a:cubicBezTo>
                      <a:pt x="24408" y="772"/>
                      <a:pt x="23831" y="1045"/>
                      <a:pt x="23345" y="1410"/>
                    </a:cubicBezTo>
                    <a:cubicBezTo>
                      <a:pt x="15381" y="7763"/>
                      <a:pt x="1" y="58706"/>
                      <a:pt x="365" y="59162"/>
                    </a:cubicBezTo>
                    <a:lnTo>
                      <a:pt x="49120" y="59162"/>
                    </a:lnTo>
                    <a:cubicBezTo>
                      <a:pt x="49333" y="57368"/>
                      <a:pt x="39302" y="7702"/>
                      <a:pt x="34500" y="1471"/>
                    </a:cubicBezTo>
                    <a:cubicBezTo>
                      <a:pt x="33738" y="455"/>
                      <a:pt x="31608" y="0"/>
                      <a:pt x="2937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6;p29">
                <a:extLst>
                  <a:ext uri="{FF2B5EF4-FFF2-40B4-BE49-F238E27FC236}">
                    <a16:creationId xmlns:a16="http://schemas.microsoft.com/office/drawing/2014/main" id="{48D0BC20-C2EF-41B0-BC9C-13D348DE201F}"/>
                  </a:ext>
                </a:extLst>
              </p:cNvPr>
              <p:cNvSpPr/>
              <p:nvPr/>
            </p:nvSpPr>
            <p:spPr>
              <a:xfrm>
                <a:off x="5000463" y="2790425"/>
                <a:ext cx="118575" cy="154275"/>
              </a:xfrm>
              <a:custGeom>
                <a:avLst/>
                <a:gdLst/>
                <a:ahLst/>
                <a:cxnLst/>
                <a:rect l="l" t="t" r="r" b="b"/>
                <a:pathLst>
                  <a:path w="4743" h="6171" extrusionOk="0">
                    <a:moveTo>
                      <a:pt x="2067" y="1"/>
                    </a:moveTo>
                    <a:lnTo>
                      <a:pt x="0" y="4043"/>
                    </a:lnTo>
                    <a:lnTo>
                      <a:pt x="1459" y="6171"/>
                    </a:lnTo>
                    <a:lnTo>
                      <a:pt x="4104" y="5836"/>
                    </a:lnTo>
                    <a:lnTo>
                      <a:pt x="4742" y="2919"/>
                    </a:lnTo>
                    <a:lnTo>
                      <a:pt x="206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7;p29">
                <a:extLst>
                  <a:ext uri="{FF2B5EF4-FFF2-40B4-BE49-F238E27FC236}">
                    <a16:creationId xmlns:a16="http://schemas.microsoft.com/office/drawing/2014/main" id="{B4EC63AE-03C0-C6F9-0FFA-AAD9EC414C57}"/>
                  </a:ext>
                </a:extLst>
              </p:cNvPr>
              <p:cNvSpPr/>
              <p:nvPr/>
            </p:nvSpPr>
            <p:spPr>
              <a:xfrm>
                <a:off x="5005013" y="2936325"/>
                <a:ext cx="211275" cy="996250"/>
              </a:xfrm>
              <a:custGeom>
                <a:avLst/>
                <a:gdLst/>
                <a:ahLst/>
                <a:cxnLst/>
                <a:rect l="l" t="t" r="r" b="b"/>
                <a:pathLst>
                  <a:path w="8451" h="39850" extrusionOk="0">
                    <a:moveTo>
                      <a:pt x="3922" y="0"/>
                    </a:moveTo>
                    <a:lnTo>
                      <a:pt x="1277" y="335"/>
                    </a:lnTo>
                    <a:lnTo>
                      <a:pt x="1" y="30031"/>
                    </a:lnTo>
                    <a:lnTo>
                      <a:pt x="5563" y="39849"/>
                    </a:lnTo>
                    <a:lnTo>
                      <a:pt x="8451" y="28785"/>
                    </a:lnTo>
                    <a:lnTo>
                      <a:pt x="392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8;p29">
                <a:extLst>
                  <a:ext uri="{FF2B5EF4-FFF2-40B4-BE49-F238E27FC236}">
                    <a16:creationId xmlns:a16="http://schemas.microsoft.com/office/drawing/2014/main" id="{40004532-7ACF-EFD4-F7E4-C1C453A3485B}"/>
                  </a:ext>
                </a:extLst>
              </p:cNvPr>
              <p:cNvSpPr/>
              <p:nvPr/>
            </p:nvSpPr>
            <p:spPr>
              <a:xfrm>
                <a:off x="4846213" y="2341275"/>
                <a:ext cx="291050" cy="435500"/>
              </a:xfrm>
              <a:custGeom>
                <a:avLst/>
                <a:gdLst/>
                <a:ahLst/>
                <a:cxnLst/>
                <a:rect l="l" t="t" r="r" b="b"/>
                <a:pathLst>
                  <a:path w="11642" h="17420" extrusionOk="0">
                    <a:moveTo>
                      <a:pt x="1336" y="0"/>
                    </a:moveTo>
                    <a:cubicBezTo>
                      <a:pt x="1262" y="0"/>
                      <a:pt x="1216" y="27"/>
                      <a:pt x="1216" y="94"/>
                    </a:cubicBezTo>
                    <a:cubicBezTo>
                      <a:pt x="1155" y="1766"/>
                      <a:pt x="973" y="3589"/>
                      <a:pt x="760" y="5231"/>
                    </a:cubicBezTo>
                    <a:cubicBezTo>
                      <a:pt x="395" y="7906"/>
                      <a:pt x="0" y="10094"/>
                      <a:pt x="122" y="10307"/>
                    </a:cubicBezTo>
                    <a:cubicBezTo>
                      <a:pt x="1672" y="13407"/>
                      <a:pt x="6778" y="17389"/>
                      <a:pt x="7538" y="17419"/>
                    </a:cubicBezTo>
                    <a:cubicBezTo>
                      <a:pt x="7545" y="17420"/>
                      <a:pt x="7551" y="17420"/>
                      <a:pt x="7558" y="17420"/>
                    </a:cubicBezTo>
                    <a:cubicBezTo>
                      <a:pt x="8833" y="17420"/>
                      <a:pt x="10638" y="11516"/>
                      <a:pt x="10456" y="10216"/>
                    </a:cubicBezTo>
                    <a:cubicBezTo>
                      <a:pt x="10456" y="10155"/>
                      <a:pt x="10456" y="10124"/>
                      <a:pt x="10456" y="10094"/>
                    </a:cubicBezTo>
                    <a:cubicBezTo>
                      <a:pt x="10395" y="9851"/>
                      <a:pt x="10395" y="9638"/>
                      <a:pt x="10395" y="9395"/>
                    </a:cubicBezTo>
                    <a:cubicBezTo>
                      <a:pt x="10487" y="6477"/>
                      <a:pt x="11642" y="3012"/>
                      <a:pt x="11642" y="3012"/>
                    </a:cubicBezTo>
                    <a:lnTo>
                      <a:pt x="4529" y="1036"/>
                    </a:lnTo>
                    <a:lnTo>
                      <a:pt x="2371" y="428"/>
                    </a:lnTo>
                    <a:cubicBezTo>
                      <a:pt x="2371" y="428"/>
                      <a:pt x="1632" y="0"/>
                      <a:pt x="1336"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9;p29">
                <a:extLst>
                  <a:ext uri="{FF2B5EF4-FFF2-40B4-BE49-F238E27FC236}">
                    <a16:creationId xmlns:a16="http://schemas.microsoft.com/office/drawing/2014/main" id="{290F414E-AC0D-7602-4BEE-32C5C86E8352}"/>
                  </a:ext>
                </a:extLst>
              </p:cNvPr>
              <p:cNvSpPr/>
              <p:nvPr/>
            </p:nvSpPr>
            <p:spPr>
              <a:xfrm>
                <a:off x="4889513" y="2361100"/>
                <a:ext cx="247000" cy="235900"/>
              </a:xfrm>
              <a:custGeom>
                <a:avLst/>
                <a:gdLst/>
                <a:ahLst/>
                <a:cxnLst/>
                <a:rect l="l" t="t" r="r" b="b"/>
                <a:pathLst>
                  <a:path w="9880" h="9436" extrusionOk="0">
                    <a:moveTo>
                      <a:pt x="1" y="0"/>
                    </a:moveTo>
                    <a:cubicBezTo>
                      <a:pt x="1" y="0"/>
                      <a:pt x="578" y="9028"/>
                      <a:pt x="7630" y="9423"/>
                    </a:cubicBezTo>
                    <a:cubicBezTo>
                      <a:pt x="7737" y="9432"/>
                      <a:pt x="7844" y="9435"/>
                      <a:pt x="7950" y="9435"/>
                    </a:cubicBezTo>
                    <a:cubicBezTo>
                      <a:pt x="8208" y="9435"/>
                      <a:pt x="8466" y="9414"/>
                      <a:pt x="8724" y="9392"/>
                    </a:cubicBezTo>
                    <a:cubicBezTo>
                      <a:pt x="8724" y="9362"/>
                      <a:pt x="8724" y="9331"/>
                      <a:pt x="8724" y="9301"/>
                    </a:cubicBezTo>
                    <a:cubicBezTo>
                      <a:pt x="8663" y="9058"/>
                      <a:pt x="8663" y="8815"/>
                      <a:pt x="8663" y="8602"/>
                    </a:cubicBezTo>
                    <a:cubicBezTo>
                      <a:pt x="8755" y="5684"/>
                      <a:pt x="9879" y="2219"/>
                      <a:pt x="9879" y="2219"/>
                    </a:cubicBezTo>
                    <a:lnTo>
                      <a:pt x="2767" y="213"/>
                    </a:lnTo>
                    <a:lnTo>
                      <a:pt x="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0;p29">
                <a:extLst>
                  <a:ext uri="{FF2B5EF4-FFF2-40B4-BE49-F238E27FC236}">
                    <a16:creationId xmlns:a16="http://schemas.microsoft.com/office/drawing/2014/main" id="{F97FA5FF-CDE2-394A-7F7E-0F8F6939B684}"/>
                  </a:ext>
                </a:extLst>
              </p:cNvPr>
              <p:cNvSpPr/>
              <p:nvPr/>
            </p:nvSpPr>
            <p:spPr>
              <a:xfrm>
                <a:off x="4973863" y="2525225"/>
                <a:ext cx="25" cy="25"/>
              </a:xfrm>
              <a:custGeom>
                <a:avLst/>
                <a:gdLst/>
                <a:ahLst/>
                <a:cxnLst/>
                <a:rect l="l" t="t" r="r" b="b"/>
                <a:pathLst>
                  <a:path w="1" h="1" fill="none" extrusionOk="0">
                    <a:moveTo>
                      <a:pt x="1" y="0"/>
                    </a:moveTo>
                    <a:lnTo>
                      <a:pt x="1" y="0"/>
                    </a:lnTo>
                    <a:close/>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1;p29">
                <a:extLst>
                  <a:ext uri="{FF2B5EF4-FFF2-40B4-BE49-F238E27FC236}">
                    <a16:creationId xmlns:a16="http://schemas.microsoft.com/office/drawing/2014/main" id="{D6D6C87E-C10D-BCF4-FF2E-0EB60655F3B7}"/>
                  </a:ext>
                </a:extLst>
              </p:cNvPr>
              <p:cNvSpPr/>
              <p:nvPr/>
            </p:nvSpPr>
            <p:spPr>
              <a:xfrm>
                <a:off x="4808963" y="1881825"/>
                <a:ext cx="517525" cy="637750"/>
              </a:xfrm>
              <a:custGeom>
                <a:avLst/>
                <a:gdLst/>
                <a:ahLst/>
                <a:cxnLst/>
                <a:rect l="l" t="t" r="r" b="b"/>
                <a:pathLst>
                  <a:path w="20701" h="25510" extrusionOk="0">
                    <a:moveTo>
                      <a:pt x="10001" y="1"/>
                    </a:moveTo>
                    <a:cubicBezTo>
                      <a:pt x="6178" y="1"/>
                      <a:pt x="2166" y="2336"/>
                      <a:pt x="1065" y="6192"/>
                    </a:cubicBezTo>
                    <a:cubicBezTo>
                      <a:pt x="1" y="9931"/>
                      <a:pt x="2159" y="20660"/>
                      <a:pt x="4864" y="23001"/>
                    </a:cubicBezTo>
                    <a:cubicBezTo>
                      <a:pt x="6706" y="24613"/>
                      <a:pt x="9087" y="25509"/>
                      <a:pt x="11387" y="25509"/>
                    </a:cubicBezTo>
                    <a:cubicBezTo>
                      <a:pt x="13943" y="25509"/>
                      <a:pt x="16400" y="24401"/>
                      <a:pt x="17904" y="21937"/>
                    </a:cubicBezTo>
                    <a:cubicBezTo>
                      <a:pt x="20700" y="17408"/>
                      <a:pt x="17630" y="3487"/>
                      <a:pt x="14621" y="1390"/>
                    </a:cubicBezTo>
                    <a:cubicBezTo>
                      <a:pt x="13286" y="441"/>
                      <a:pt x="11661" y="1"/>
                      <a:pt x="10001"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2;p29">
                <a:extLst>
                  <a:ext uri="{FF2B5EF4-FFF2-40B4-BE49-F238E27FC236}">
                    <a16:creationId xmlns:a16="http://schemas.microsoft.com/office/drawing/2014/main" id="{31ADAF3D-DD40-0BBA-7DFF-8B8D9C45C607}"/>
                  </a:ext>
                </a:extLst>
              </p:cNvPr>
              <p:cNvSpPr/>
              <p:nvPr/>
            </p:nvSpPr>
            <p:spPr>
              <a:xfrm>
                <a:off x="5089363" y="2192250"/>
                <a:ext cx="20550" cy="51850"/>
              </a:xfrm>
              <a:custGeom>
                <a:avLst/>
                <a:gdLst/>
                <a:ahLst/>
                <a:cxnLst/>
                <a:rect l="l" t="t" r="r" b="b"/>
                <a:pathLst>
                  <a:path w="822" h="2074" extrusionOk="0">
                    <a:moveTo>
                      <a:pt x="453" y="0"/>
                    </a:moveTo>
                    <a:cubicBezTo>
                      <a:pt x="441" y="0"/>
                      <a:pt x="396" y="71"/>
                      <a:pt x="396" y="97"/>
                    </a:cubicBezTo>
                    <a:cubicBezTo>
                      <a:pt x="578" y="797"/>
                      <a:pt x="639" y="1648"/>
                      <a:pt x="31" y="2012"/>
                    </a:cubicBezTo>
                    <a:cubicBezTo>
                      <a:pt x="1" y="2012"/>
                      <a:pt x="31" y="2073"/>
                      <a:pt x="31" y="2073"/>
                    </a:cubicBezTo>
                    <a:cubicBezTo>
                      <a:pt x="821" y="1800"/>
                      <a:pt x="730" y="675"/>
                      <a:pt x="457" y="6"/>
                    </a:cubicBezTo>
                    <a:cubicBezTo>
                      <a:pt x="457" y="2"/>
                      <a:pt x="455" y="0"/>
                      <a:pt x="4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3;p29">
                <a:extLst>
                  <a:ext uri="{FF2B5EF4-FFF2-40B4-BE49-F238E27FC236}">
                    <a16:creationId xmlns:a16="http://schemas.microsoft.com/office/drawing/2014/main" id="{348BE822-B929-B4A9-B6E3-4E1380D37969}"/>
                  </a:ext>
                </a:extLst>
              </p:cNvPr>
              <p:cNvSpPr/>
              <p:nvPr/>
            </p:nvSpPr>
            <p:spPr>
              <a:xfrm>
                <a:off x="5052113" y="2177075"/>
                <a:ext cx="62425" cy="58775"/>
              </a:xfrm>
              <a:custGeom>
                <a:avLst/>
                <a:gdLst/>
                <a:ahLst/>
                <a:cxnLst/>
                <a:rect l="l" t="t" r="r" b="b"/>
                <a:pathLst>
                  <a:path w="2497" h="2351" extrusionOk="0">
                    <a:moveTo>
                      <a:pt x="1229" y="1"/>
                    </a:moveTo>
                    <a:cubicBezTo>
                      <a:pt x="1205" y="1"/>
                      <a:pt x="1181" y="2"/>
                      <a:pt x="1156" y="5"/>
                    </a:cubicBezTo>
                    <a:cubicBezTo>
                      <a:pt x="1" y="124"/>
                      <a:pt x="318" y="2350"/>
                      <a:pt x="1348" y="2350"/>
                    </a:cubicBezTo>
                    <a:cubicBezTo>
                      <a:pt x="1375" y="2350"/>
                      <a:pt x="1402" y="2349"/>
                      <a:pt x="1430" y="2346"/>
                    </a:cubicBezTo>
                    <a:cubicBezTo>
                      <a:pt x="2496" y="2227"/>
                      <a:pt x="2148" y="1"/>
                      <a:pt x="12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4;p29">
                <a:extLst>
                  <a:ext uri="{FF2B5EF4-FFF2-40B4-BE49-F238E27FC236}">
                    <a16:creationId xmlns:a16="http://schemas.microsoft.com/office/drawing/2014/main" id="{702CD043-AF39-398A-D1ED-ADE94E5A959D}"/>
                  </a:ext>
                </a:extLst>
              </p:cNvPr>
              <p:cNvSpPr/>
              <p:nvPr/>
            </p:nvSpPr>
            <p:spPr>
              <a:xfrm>
                <a:off x="5205638" y="2178500"/>
                <a:ext cx="28900" cy="45100"/>
              </a:xfrm>
              <a:custGeom>
                <a:avLst/>
                <a:gdLst/>
                <a:ahLst/>
                <a:cxnLst/>
                <a:rect l="l" t="t" r="r" b="b"/>
                <a:pathLst>
                  <a:path w="1156" h="1804" extrusionOk="0">
                    <a:moveTo>
                      <a:pt x="36" y="1"/>
                    </a:moveTo>
                    <a:cubicBezTo>
                      <a:pt x="33" y="1"/>
                      <a:pt x="31" y="3"/>
                      <a:pt x="31" y="9"/>
                    </a:cubicBezTo>
                    <a:cubicBezTo>
                      <a:pt x="1" y="729"/>
                      <a:pt x="296" y="1803"/>
                      <a:pt x="1092" y="1803"/>
                    </a:cubicBezTo>
                    <a:cubicBezTo>
                      <a:pt x="1103" y="1803"/>
                      <a:pt x="1114" y="1803"/>
                      <a:pt x="1125" y="1802"/>
                    </a:cubicBezTo>
                    <a:cubicBezTo>
                      <a:pt x="1155" y="1802"/>
                      <a:pt x="1125" y="1772"/>
                      <a:pt x="1125" y="1772"/>
                    </a:cubicBezTo>
                    <a:cubicBezTo>
                      <a:pt x="426" y="1620"/>
                      <a:pt x="183" y="799"/>
                      <a:pt x="91" y="70"/>
                    </a:cubicBezTo>
                    <a:cubicBezTo>
                      <a:pt x="91" y="45"/>
                      <a:pt x="52" y="1"/>
                      <a:pt x="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5;p29">
                <a:extLst>
                  <a:ext uri="{FF2B5EF4-FFF2-40B4-BE49-F238E27FC236}">
                    <a16:creationId xmlns:a16="http://schemas.microsoft.com/office/drawing/2014/main" id="{50573D81-9A37-3E5B-F360-A3828380F9C3}"/>
                  </a:ext>
                </a:extLst>
              </p:cNvPr>
              <p:cNvSpPr/>
              <p:nvPr/>
            </p:nvSpPr>
            <p:spPr>
              <a:xfrm>
                <a:off x="5196938" y="2156875"/>
                <a:ext cx="61975" cy="58775"/>
              </a:xfrm>
              <a:custGeom>
                <a:avLst/>
                <a:gdLst/>
                <a:ahLst/>
                <a:cxnLst/>
                <a:rect l="l" t="t" r="r" b="b"/>
                <a:pathLst>
                  <a:path w="2479" h="2351" extrusionOk="0">
                    <a:moveTo>
                      <a:pt x="1106" y="1"/>
                    </a:moveTo>
                    <a:cubicBezTo>
                      <a:pt x="1048" y="1"/>
                      <a:pt x="988" y="8"/>
                      <a:pt x="926" y="23"/>
                    </a:cubicBezTo>
                    <a:cubicBezTo>
                      <a:pt x="1" y="225"/>
                      <a:pt x="340" y="2351"/>
                      <a:pt x="1316" y="2351"/>
                    </a:cubicBezTo>
                    <a:cubicBezTo>
                      <a:pt x="1367" y="2351"/>
                      <a:pt x="1419" y="2345"/>
                      <a:pt x="1473" y="2333"/>
                    </a:cubicBezTo>
                    <a:cubicBezTo>
                      <a:pt x="2478" y="2103"/>
                      <a:pt x="2099" y="1"/>
                      <a:pt x="11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6;p29">
                <a:extLst>
                  <a:ext uri="{FF2B5EF4-FFF2-40B4-BE49-F238E27FC236}">
                    <a16:creationId xmlns:a16="http://schemas.microsoft.com/office/drawing/2014/main" id="{FFB2214A-8AA2-0E82-5BE4-55E699F21439}"/>
                  </a:ext>
                </a:extLst>
              </p:cNvPr>
              <p:cNvSpPr/>
              <p:nvPr/>
            </p:nvSpPr>
            <p:spPr>
              <a:xfrm>
                <a:off x="5032238" y="2107600"/>
                <a:ext cx="64750" cy="47150"/>
              </a:xfrm>
              <a:custGeom>
                <a:avLst/>
                <a:gdLst/>
                <a:ahLst/>
                <a:cxnLst/>
                <a:rect l="l" t="t" r="r" b="b"/>
                <a:pathLst>
                  <a:path w="2590" h="1886" extrusionOk="0">
                    <a:moveTo>
                      <a:pt x="1763" y="0"/>
                    </a:moveTo>
                    <a:cubicBezTo>
                      <a:pt x="1519" y="0"/>
                      <a:pt x="1275" y="77"/>
                      <a:pt x="1070" y="231"/>
                    </a:cubicBezTo>
                    <a:cubicBezTo>
                      <a:pt x="644" y="413"/>
                      <a:pt x="310" y="748"/>
                      <a:pt x="128" y="1173"/>
                    </a:cubicBezTo>
                    <a:cubicBezTo>
                      <a:pt x="0" y="1529"/>
                      <a:pt x="299" y="1885"/>
                      <a:pt x="649" y="1885"/>
                    </a:cubicBezTo>
                    <a:cubicBezTo>
                      <a:pt x="717" y="1885"/>
                      <a:pt x="788" y="1872"/>
                      <a:pt x="857" y="1842"/>
                    </a:cubicBezTo>
                    <a:cubicBezTo>
                      <a:pt x="1131" y="1690"/>
                      <a:pt x="1435" y="1538"/>
                      <a:pt x="1708" y="1386"/>
                    </a:cubicBezTo>
                    <a:cubicBezTo>
                      <a:pt x="2043" y="1265"/>
                      <a:pt x="2316" y="1021"/>
                      <a:pt x="2498" y="748"/>
                    </a:cubicBezTo>
                    <a:cubicBezTo>
                      <a:pt x="2590" y="535"/>
                      <a:pt x="2498" y="292"/>
                      <a:pt x="2316" y="140"/>
                    </a:cubicBezTo>
                    <a:cubicBezTo>
                      <a:pt x="2143" y="47"/>
                      <a:pt x="1953" y="0"/>
                      <a:pt x="176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7;p29">
                <a:extLst>
                  <a:ext uri="{FF2B5EF4-FFF2-40B4-BE49-F238E27FC236}">
                    <a16:creationId xmlns:a16="http://schemas.microsoft.com/office/drawing/2014/main" id="{685AD8BC-91FD-ADF9-C1BD-72FAB8AC8BDE}"/>
                  </a:ext>
                </a:extLst>
              </p:cNvPr>
              <p:cNvSpPr/>
              <p:nvPr/>
            </p:nvSpPr>
            <p:spPr>
              <a:xfrm>
                <a:off x="5184363" y="2088400"/>
                <a:ext cx="70675" cy="35625"/>
              </a:xfrm>
              <a:custGeom>
                <a:avLst/>
                <a:gdLst/>
                <a:ahLst/>
                <a:cxnLst/>
                <a:rect l="l" t="t" r="r" b="b"/>
                <a:pathLst>
                  <a:path w="2827" h="1425" extrusionOk="0">
                    <a:moveTo>
                      <a:pt x="1063" y="1"/>
                    </a:moveTo>
                    <a:cubicBezTo>
                      <a:pt x="714" y="1"/>
                      <a:pt x="368" y="156"/>
                      <a:pt x="122" y="452"/>
                    </a:cubicBezTo>
                    <a:cubicBezTo>
                      <a:pt x="0" y="634"/>
                      <a:pt x="31" y="878"/>
                      <a:pt x="183" y="1060"/>
                    </a:cubicBezTo>
                    <a:cubicBezTo>
                      <a:pt x="455" y="1223"/>
                      <a:pt x="752" y="1338"/>
                      <a:pt x="1052" y="1338"/>
                    </a:cubicBezTo>
                    <a:cubicBezTo>
                      <a:pt x="1086" y="1338"/>
                      <a:pt x="1121" y="1337"/>
                      <a:pt x="1155" y="1333"/>
                    </a:cubicBezTo>
                    <a:cubicBezTo>
                      <a:pt x="1490" y="1364"/>
                      <a:pt x="1793" y="1425"/>
                      <a:pt x="2128" y="1425"/>
                    </a:cubicBezTo>
                    <a:cubicBezTo>
                      <a:pt x="2614" y="1425"/>
                      <a:pt x="2827" y="878"/>
                      <a:pt x="2523" y="543"/>
                    </a:cubicBezTo>
                    <a:cubicBezTo>
                      <a:pt x="2189" y="209"/>
                      <a:pt x="1763" y="26"/>
                      <a:pt x="1307" y="26"/>
                    </a:cubicBezTo>
                    <a:cubicBezTo>
                      <a:pt x="1226" y="9"/>
                      <a:pt x="1145" y="1"/>
                      <a:pt x="10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8;p29">
                <a:extLst>
                  <a:ext uri="{FF2B5EF4-FFF2-40B4-BE49-F238E27FC236}">
                    <a16:creationId xmlns:a16="http://schemas.microsoft.com/office/drawing/2014/main" id="{77B356EE-F6AF-A055-365E-ED80370A6FCE}"/>
                  </a:ext>
                </a:extLst>
              </p:cNvPr>
              <p:cNvSpPr/>
              <p:nvPr/>
            </p:nvSpPr>
            <p:spPr>
              <a:xfrm>
                <a:off x="5108588" y="2363825"/>
                <a:ext cx="38550" cy="14775"/>
              </a:xfrm>
              <a:custGeom>
                <a:avLst/>
                <a:gdLst/>
                <a:ahLst/>
                <a:cxnLst/>
                <a:rect l="l" t="t" r="r" b="b"/>
                <a:pathLst>
                  <a:path w="1542" h="591" extrusionOk="0">
                    <a:moveTo>
                      <a:pt x="51" y="0"/>
                    </a:moveTo>
                    <a:cubicBezTo>
                      <a:pt x="25" y="0"/>
                      <a:pt x="0" y="22"/>
                      <a:pt x="22" y="43"/>
                    </a:cubicBezTo>
                    <a:cubicBezTo>
                      <a:pt x="113" y="347"/>
                      <a:pt x="356" y="560"/>
                      <a:pt x="691" y="590"/>
                    </a:cubicBezTo>
                    <a:cubicBezTo>
                      <a:pt x="1055" y="590"/>
                      <a:pt x="1390" y="377"/>
                      <a:pt x="1542" y="73"/>
                    </a:cubicBezTo>
                    <a:cubicBezTo>
                      <a:pt x="1542" y="52"/>
                      <a:pt x="1542" y="30"/>
                      <a:pt x="1531" y="30"/>
                    </a:cubicBezTo>
                    <a:cubicBezTo>
                      <a:pt x="1527" y="30"/>
                      <a:pt x="1520" y="34"/>
                      <a:pt x="1511" y="43"/>
                    </a:cubicBezTo>
                    <a:cubicBezTo>
                      <a:pt x="1268" y="195"/>
                      <a:pt x="1025" y="286"/>
                      <a:pt x="751" y="347"/>
                    </a:cubicBezTo>
                    <a:cubicBezTo>
                      <a:pt x="478" y="347"/>
                      <a:pt x="265" y="134"/>
                      <a:pt x="83" y="13"/>
                    </a:cubicBezTo>
                    <a:cubicBezTo>
                      <a:pt x="74" y="4"/>
                      <a:pt x="62" y="0"/>
                      <a:pt x="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9;p29">
                <a:extLst>
                  <a:ext uri="{FF2B5EF4-FFF2-40B4-BE49-F238E27FC236}">
                    <a16:creationId xmlns:a16="http://schemas.microsoft.com/office/drawing/2014/main" id="{E2A86450-2F4A-6E69-AD89-BFC0709A2C68}"/>
                  </a:ext>
                </a:extLst>
              </p:cNvPr>
              <p:cNvSpPr/>
              <p:nvPr/>
            </p:nvSpPr>
            <p:spPr>
              <a:xfrm>
                <a:off x="5116713" y="2306375"/>
                <a:ext cx="63100" cy="45050"/>
              </a:xfrm>
              <a:custGeom>
                <a:avLst/>
                <a:gdLst/>
                <a:ahLst/>
                <a:cxnLst/>
                <a:rect l="l" t="t" r="r" b="b"/>
                <a:pathLst>
                  <a:path w="2524" h="1802" extrusionOk="0">
                    <a:moveTo>
                      <a:pt x="183" y="1"/>
                    </a:moveTo>
                    <a:cubicBezTo>
                      <a:pt x="92" y="213"/>
                      <a:pt x="31" y="487"/>
                      <a:pt x="31" y="730"/>
                    </a:cubicBezTo>
                    <a:cubicBezTo>
                      <a:pt x="1" y="1186"/>
                      <a:pt x="92" y="1733"/>
                      <a:pt x="700" y="1794"/>
                    </a:cubicBezTo>
                    <a:cubicBezTo>
                      <a:pt x="746" y="1799"/>
                      <a:pt x="791" y="1802"/>
                      <a:pt x="837" y="1802"/>
                    </a:cubicBezTo>
                    <a:cubicBezTo>
                      <a:pt x="1064" y="1802"/>
                      <a:pt x="1288" y="1738"/>
                      <a:pt x="1490" y="1612"/>
                    </a:cubicBezTo>
                    <a:cubicBezTo>
                      <a:pt x="1916" y="1338"/>
                      <a:pt x="2281" y="973"/>
                      <a:pt x="2524" y="517"/>
                    </a:cubicBezTo>
                    <a:lnTo>
                      <a:pt x="2524" y="517"/>
                    </a:lnTo>
                    <a:cubicBezTo>
                      <a:pt x="2420" y="525"/>
                      <a:pt x="2317" y="529"/>
                      <a:pt x="2214" y="529"/>
                    </a:cubicBezTo>
                    <a:cubicBezTo>
                      <a:pt x="1498" y="529"/>
                      <a:pt x="794" y="346"/>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0;p29">
                <a:extLst>
                  <a:ext uri="{FF2B5EF4-FFF2-40B4-BE49-F238E27FC236}">
                    <a16:creationId xmlns:a16="http://schemas.microsoft.com/office/drawing/2014/main" id="{61CDFDD5-21C0-C591-C2EE-31569DE29607}"/>
                  </a:ext>
                </a:extLst>
              </p:cNvPr>
              <p:cNvSpPr/>
              <p:nvPr/>
            </p:nvSpPr>
            <p:spPr>
              <a:xfrm>
                <a:off x="5120163" y="2096625"/>
                <a:ext cx="105725" cy="231050"/>
              </a:xfrm>
              <a:custGeom>
                <a:avLst/>
                <a:gdLst/>
                <a:ahLst/>
                <a:cxnLst/>
                <a:rect l="l" t="t" r="r" b="b"/>
                <a:pathLst>
                  <a:path w="4229" h="9242" extrusionOk="0">
                    <a:moveTo>
                      <a:pt x="2011" y="0"/>
                    </a:moveTo>
                    <a:cubicBezTo>
                      <a:pt x="1968" y="0"/>
                      <a:pt x="1930" y="34"/>
                      <a:pt x="1930" y="93"/>
                    </a:cubicBezTo>
                    <a:cubicBezTo>
                      <a:pt x="2355" y="2403"/>
                      <a:pt x="3176" y="4652"/>
                      <a:pt x="3632" y="6992"/>
                    </a:cubicBezTo>
                    <a:cubicBezTo>
                      <a:pt x="3237" y="6871"/>
                      <a:pt x="2811" y="6810"/>
                      <a:pt x="2386" y="6810"/>
                    </a:cubicBezTo>
                    <a:cubicBezTo>
                      <a:pt x="2325" y="6840"/>
                      <a:pt x="2781" y="8421"/>
                      <a:pt x="2811" y="8695"/>
                    </a:cubicBezTo>
                    <a:lnTo>
                      <a:pt x="2811" y="8725"/>
                    </a:lnTo>
                    <a:cubicBezTo>
                      <a:pt x="2514" y="8802"/>
                      <a:pt x="2238" y="8839"/>
                      <a:pt x="1967" y="8839"/>
                    </a:cubicBezTo>
                    <a:cubicBezTo>
                      <a:pt x="1379" y="8839"/>
                      <a:pt x="814" y="8663"/>
                      <a:pt x="106" y="8330"/>
                    </a:cubicBezTo>
                    <a:cubicBezTo>
                      <a:pt x="90" y="8322"/>
                      <a:pt x="74" y="8318"/>
                      <a:pt x="60" y="8318"/>
                    </a:cubicBezTo>
                    <a:cubicBezTo>
                      <a:pt x="21" y="8318"/>
                      <a:pt x="1" y="8346"/>
                      <a:pt x="45" y="8391"/>
                    </a:cubicBezTo>
                    <a:cubicBezTo>
                      <a:pt x="501" y="8907"/>
                      <a:pt x="1170" y="9211"/>
                      <a:pt x="1869" y="9242"/>
                    </a:cubicBezTo>
                    <a:cubicBezTo>
                      <a:pt x="2173" y="9242"/>
                      <a:pt x="2477" y="9211"/>
                      <a:pt x="2781" y="9120"/>
                    </a:cubicBezTo>
                    <a:cubicBezTo>
                      <a:pt x="2842" y="9120"/>
                      <a:pt x="2872" y="9090"/>
                      <a:pt x="2933" y="9090"/>
                    </a:cubicBezTo>
                    <a:cubicBezTo>
                      <a:pt x="2994" y="9090"/>
                      <a:pt x="3024" y="9059"/>
                      <a:pt x="3085" y="9029"/>
                    </a:cubicBezTo>
                    <a:cubicBezTo>
                      <a:pt x="3176" y="8998"/>
                      <a:pt x="3206" y="8938"/>
                      <a:pt x="3206" y="8846"/>
                    </a:cubicBezTo>
                    <a:cubicBezTo>
                      <a:pt x="3206" y="8816"/>
                      <a:pt x="3206" y="8786"/>
                      <a:pt x="3206" y="8786"/>
                    </a:cubicBezTo>
                    <a:lnTo>
                      <a:pt x="3206" y="8695"/>
                    </a:lnTo>
                    <a:cubicBezTo>
                      <a:pt x="3115" y="8147"/>
                      <a:pt x="2933" y="7296"/>
                      <a:pt x="2933" y="7296"/>
                    </a:cubicBezTo>
                    <a:lnTo>
                      <a:pt x="2933" y="7296"/>
                    </a:lnTo>
                    <a:cubicBezTo>
                      <a:pt x="3078" y="7358"/>
                      <a:pt x="3646" y="7519"/>
                      <a:pt x="3975" y="7519"/>
                    </a:cubicBezTo>
                    <a:cubicBezTo>
                      <a:pt x="4128" y="7519"/>
                      <a:pt x="4229" y="7484"/>
                      <a:pt x="4210" y="7388"/>
                    </a:cubicBezTo>
                    <a:cubicBezTo>
                      <a:pt x="3693" y="4986"/>
                      <a:pt x="3085" y="2311"/>
                      <a:pt x="2082" y="32"/>
                    </a:cubicBezTo>
                    <a:cubicBezTo>
                      <a:pt x="2060" y="10"/>
                      <a:pt x="2035" y="0"/>
                      <a:pt x="20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1;p29">
                <a:extLst>
                  <a:ext uri="{FF2B5EF4-FFF2-40B4-BE49-F238E27FC236}">
                    <a16:creationId xmlns:a16="http://schemas.microsoft.com/office/drawing/2014/main" id="{BD1C20EB-0A51-5A3E-C415-227DF7D991EE}"/>
                  </a:ext>
                </a:extLst>
              </p:cNvPr>
              <p:cNvSpPr/>
              <p:nvPr/>
            </p:nvSpPr>
            <p:spPr>
              <a:xfrm>
                <a:off x="4751413" y="1827450"/>
                <a:ext cx="555300" cy="418300"/>
              </a:xfrm>
              <a:custGeom>
                <a:avLst/>
                <a:gdLst/>
                <a:ahLst/>
                <a:cxnLst/>
                <a:rect l="l" t="t" r="r" b="b"/>
                <a:pathLst>
                  <a:path w="22212" h="16732" extrusionOk="0">
                    <a:moveTo>
                      <a:pt x="17244" y="1"/>
                    </a:moveTo>
                    <a:cubicBezTo>
                      <a:pt x="16702" y="1"/>
                      <a:pt x="16285" y="1224"/>
                      <a:pt x="16285" y="1224"/>
                    </a:cubicBezTo>
                    <a:cubicBezTo>
                      <a:pt x="16285" y="1224"/>
                      <a:pt x="14108" y="834"/>
                      <a:pt x="11485" y="834"/>
                    </a:cubicBezTo>
                    <a:cubicBezTo>
                      <a:pt x="10376" y="834"/>
                      <a:pt x="9186" y="904"/>
                      <a:pt x="8047" y="1103"/>
                    </a:cubicBezTo>
                    <a:cubicBezTo>
                      <a:pt x="4218" y="1771"/>
                      <a:pt x="2911" y="5935"/>
                      <a:pt x="2911" y="5935"/>
                    </a:cubicBezTo>
                    <a:cubicBezTo>
                      <a:pt x="2911" y="5935"/>
                      <a:pt x="904" y="6665"/>
                      <a:pt x="449" y="8215"/>
                    </a:cubicBezTo>
                    <a:cubicBezTo>
                      <a:pt x="0" y="9740"/>
                      <a:pt x="2903" y="16732"/>
                      <a:pt x="4532" y="16732"/>
                    </a:cubicBezTo>
                    <a:cubicBezTo>
                      <a:pt x="4559" y="16732"/>
                      <a:pt x="4586" y="16730"/>
                      <a:pt x="4613" y="16726"/>
                    </a:cubicBezTo>
                    <a:cubicBezTo>
                      <a:pt x="7166" y="16331"/>
                      <a:pt x="6984" y="11619"/>
                      <a:pt x="6984" y="11619"/>
                    </a:cubicBezTo>
                    <a:cubicBezTo>
                      <a:pt x="6984" y="11619"/>
                      <a:pt x="11269" y="10252"/>
                      <a:pt x="11452" y="6847"/>
                    </a:cubicBezTo>
                    <a:cubicBezTo>
                      <a:pt x="11452" y="6847"/>
                      <a:pt x="13763" y="7895"/>
                      <a:pt x="16214" y="7895"/>
                    </a:cubicBezTo>
                    <a:cubicBezTo>
                      <a:pt x="17205" y="7895"/>
                      <a:pt x="18219" y="7724"/>
                      <a:pt x="19111" y="7242"/>
                    </a:cubicBezTo>
                    <a:cubicBezTo>
                      <a:pt x="22212" y="5571"/>
                      <a:pt x="20996" y="1954"/>
                      <a:pt x="20510" y="1224"/>
                    </a:cubicBezTo>
                    <a:cubicBezTo>
                      <a:pt x="20423" y="1089"/>
                      <a:pt x="20302" y="1034"/>
                      <a:pt x="20160" y="1034"/>
                    </a:cubicBezTo>
                    <a:cubicBezTo>
                      <a:pt x="19503" y="1034"/>
                      <a:pt x="18412" y="2227"/>
                      <a:pt x="18412" y="2227"/>
                    </a:cubicBezTo>
                    <a:cubicBezTo>
                      <a:pt x="18412" y="2227"/>
                      <a:pt x="17896" y="160"/>
                      <a:pt x="17318" y="8"/>
                    </a:cubicBezTo>
                    <a:cubicBezTo>
                      <a:pt x="17293" y="3"/>
                      <a:pt x="17268" y="1"/>
                      <a:pt x="172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2;p29">
                <a:extLst>
                  <a:ext uri="{FF2B5EF4-FFF2-40B4-BE49-F238E27FC236}">
                    <a16:creationId xmlns:a16="http://schemas.microsoft.com/office/drawing/2014/main" id="{05AF341F-CB3E-16FF-34CA-D435F835150D}"/>
                  </a:ext>
                </a:extLst>
              </p:cNvPr>
              <p:cNvSpPr/>
              <p:nvPr/>
            </p:nvSpPr>
            <p:spPr>
              <a:xfrm>
                <a:off x="4897863" y="1972975"/>
                <a:ext cx="147500" cy="155600"/>
              </a:xfrm>
              <a:custGeom>
                <a:avLst/>
                <a:gdLst/>
                <a:ahLst/>
                <a:cxnLst/>
                <a:rect l="l" t="t" r="r" b="b"/>
                <a:pathLst>
                  <a:path w="5900" h="6224" extrusionOk="0">
                    <a:moveTo>
                      <a:pt x="5563" y="1"/>
                    </a:moveTo>
                    <a:cubicBezTo>
                      <a:pt x="5548" y="1"/>
                      <a:pt x="5533" y="8"/>
                      <a:pt x="5533" y="23"/>
                    </a:cubicBezTo>
                    <a:cubicBezTo>
                      <a:pt x="5503" y="3336"/>
                      <a:pt x="3588" y="5950"/>
                      <a:pt x="123" y="5981"/>
                    </a:cubicBezTo>
                    <a:cubicBezTo>
                      <a:pt x="31" y="5981"/>
                      <a:pt x="1" y="6133"/>
                      <a:pt x="123" y="6133"/>
                    </a:cubicBezTo>
                    <a:cubicBezTo>
                      <a:pt x="419" y="6195"/>
                      <a:pt x="706" y="6224"/>
                      <a:pt x="985" y="6224"/>
                    </a:cubicBezTo>
                    <a:cubicBezTo>
                      <a:pt x="3991" y="6224"/>
                      <a:pt x="5900" y="2805"/>
                      <a:pt x="5594" y="23"/>
                    </a:cubicBezTo>
                    <a:cubicBezTo>
                      <a:pt x="5594" y="8"/>
                      <a:pt x="5579" y="1"/>
                      <a:pt x="55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3;p29">
                <a:extLst>
                  <a:ext uri="{FF2B5EF4-FFF2-40B4-BE49-F238E27FC236}">
                    <a16:creationId xmlns:a16="http://schemas.microsoft.com/office/drawing/2014/main" id="{1F18B206-4FCB-D12A-5159-0246576D11AB}"/>
                  </a:ext>
                </a:extLst>
              </p:cNvPr>
              <p:cNvSpPr/>
              <p:nvPr/>
            </p:nvSpPr>
            <p:spPr>
              <a:xfrm>
                <a:off x="4739063" y="1973550"/>
                <a:ext cx="128825" cy="270125"/>
              </a:xfrm>
              <a:custGeom>
                <a:avLst/>
                <a:gdLst/>
                <a:ahLst/>
                <a:cxnLst/>
                <a:rect l="l" t="t" r="r" b="b"/>
                <a:pathLst>
                  <a:path w="5153" h="10805" extrusionOk="0">
                    <a:moveTo>
                      <a:pt x="3465" y="0"/>
                    </a:moveTo>
                    <a:cubicBezTo>
                      <a:pt x="1307" y="851"/>
                      <a:pt x="0" y="2462"/>
                      <a:pt x="669" y="4864"/>
                    </a:cubicBezTo>
                    <a:cubicBezTo>
                      <a:pt x="1246" y="6991"/>
                      <a:pt x="2857" y="9940"/>
                      <a:pt x="4985" y="10791"/>
                    </a:cubicBezTo>
                    <a:cubicBezTo>
                      <a:pt x="5005" y="10801"/>
                      <a:pt x="5023" y="10805"/>
                      <a:pt x="5039" y="10805"/>
                    </a:cubicBezTo>
                    <a:cubicBezTo>
                      <a:pt x="5122" y="10805"/>
                      <a:pt x="5153" y="10690"/>
                      <a:pt x="5076" y="10639"/>
                    </a:cubicBezTo>
                    <a:cubicBezTo>
                      <a:pt x="3283" y="9788"/>
                      <a:pt x="1976" y="7538"/>
                      <a:pt x="1246" y="5775"/>
                    </a:cubicBezTo>
                    <a:cubicBezTo>
                      <a:pt x="760" y="4620"/>
                      <a:pt x="395" y="3283"/>
                      <a:pt x="1034" y="2098"/>
                    </a:cubicBezTo>
                    <a:cubicBezTo>
                      <a:pt x="1581" y="1155"/>
                      <a:pt x="2614" y="669"/>
                      <a:pt x="3496" y="61"/>
                    </a:cubicBezTo>
                    <a:cubicBezTo>
                      <a:pt x="3526" y="61"/>
                      <a:pt x="3496" y="0"/>
                      <a:pt x="34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4;p29">
                <a:extLst>
                  <a:ext uri="{FF2B5EF4-FFF2-40B4-BE49-F238E27FC236}">
                    <a16:creationId xmlns:a16="http://schemas.microsoft.com/office/drawing/2014/main" id="{54BC84E7-EA0C-C020-871D-710F89F84F87}"/>
                  </a:ext>
                </a:extLst>
              </p:cNvPr>
              <p:cNvSpPr/>
              <p:nvPr/>
            </p:nvSpPr>
            <p:spPr>
              <a:xfrm>
                <a:off x="5127838" y="1856450"/>
                <a:ext cx="178875" cy="167550"/>
              </a:xfrm>
              <a:custGeom>
                <a:avLst/>
                <a:gdLst/>
                <a:ahLst/>
                <a:cxnLst/>
                <a:rect l="l" t="t" r="r" b="b"/>
                <a:pathLst>
                  <a:path w="7155" h="6702" extrusionOk="0">
                    <a:moveTo>
                      <a:pt x="5398" y="1"/>
                    </a:moveTo>
                    <a:cubicBezTo>
                      <a:pt x="5342" y="1"/>
                      <a:pt x="5286" y="80"/>
                      <a:pt x="5331" y="125"/>
                    </a:cubicBezTo>
                    <a:cubicBezTo>
                      <a:pt x="6334" y="1736"/>
                      <a:pt x="7033" y="3742"/>
                      <a:pt x="5422" y="5262"/>
                    </a:cubicBezTo>
                    <a:cubicBezTo>
                      <a:pt x="4569" y="6055"/>
                      <a:pt x="3316" y="6460"/>
                      <a:pt x="2100" y="6460"/>
                    </a:cubicBezTo>
                    <a:cubicBezTo>
                      <a:pt x="1452" y="6460"/>
                      <a:pt x="815" y="6345"/>
                      <a:pt x="255" y="6113"/>
                    </a:cubicBezTo>
                    <a:cubicBezTo>
                      <a:pt x="236" y="6105"/>
                      <a:pt x="218" y="6102"/>
                      <a:pt x="201" y="6102"/>
                    </a:cubicBezTo>
                    <a:cubicBezTo>
                      <a:pt x="77" y="6102"/>
                      <a:pt x="0" y="6272"/>
                      <a:pt x="133" y="6326"/>
                    </a:cubicBezTo>
                    <a:cubicBezTo>
                      <a:pt x="726" y="6577"/>
                      <a:pt x="1415" y="6702"/>
                      <a:pt x="2117" y="6702"/>
                    </a:cubicBezTo>
                    <a:cubicBezTo>
                      <a:pt x="3542" y="6702"/>
                      <a:pt x="5023" y="6188"/>
                      <a:pt x="5878" y="5171"/>
                    </a:cubicBezTo>
                    <a:cubicBezTo>
                      <a:pt x="7155" y="3651"/>
                      <a:pt x="6729" y="1371"/>
                      <a:pt x="5453" y="34"/>
                    </a:cubicBezTo>
                    <a:cubicBezTo>
                      <a:pt x="5437" y="10"/>
                      <a:pt x="5417" y="1"/>
                      <a:pt x="539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5;p29">
                <a:extLst>
                  <a:ext uri="{FF2B5EF4-FFF2-40B4-BE49-F238E27FC236}">
                    <a16:creationId xmlns:a16="http://schemas.microsoft.com/office/drawing/2014/main" id="{A015A367-6467-5B87-0BB7-F527C9352653}"/>
                  </a:ext>
                </a:extLst>
              </p:cNvPr>
              <p:cNvSpPr/>
              <p:nvPr/>
            </p:nvSpPr>
            <p:spPr>
              <a:xfrm>
                <a:off x="4980538" y="2141225"/>
                <a:ext cx="190175" cy="157625"/>
              </a:xfrm>
              <a:custGeom>
                <a:avLst/>
                <a:gdLst/>
                <a:ahLst/>
                <a:cxnLst/>
                <a:rect l="l" t="t" r="r" b="b"/>
                <a:pathLst>
                  <a:path w="7607" h="6305" extrusionOk="0">
                    <a:moveTo>
                      <a:pt x="4105" y="434"/>
                    </a:moveTo>
                    <a:cubicBezTo>
                      <a:pt x="5485" y="434"/>
                      <a:pt x="6667" y="1478"/>
                      <a:pt x="6785" y="2868"/>
                    </a:cubicBezTo>
                    <a:cubicBezTo>
                      <a:pt x="6937" y="4297"/>
                      <a:pt x="5934" y="5604"/>
                      <a:pt x="4536" y="5847"/>
                    </a:cubicBezTo>
                    <a:cubicBezTo>
                      <a:pt x="4397" y="5867"/>
                      <a:pt x="4259" y="5877"/>
                      <a:pt x="4122" y="5877"/>
                    </a:cubicBezTo>
                    <a:cubicBezTo>
                      <a:pt x="2851" y="5877"/>
                      <a:pt x="1710" y="5012"/>
                      <a:pt x="1436" y="3749"/>
                    </a:cubicBezTo>
                    <a:cubicBezTo>
                      <a:pt x="1101" y="2351"/>
                      <a:pt x="1922" y="953"/>
                      <a:pt x="3320" y="527"/>
                    </a:cubicBezTo>
                    <a:cubicBezTo>
                      <a:pt x="3533" y="467"/>
                      <a:pt x="3746" y="436"/>
                      <a:pt x="3989" y="436"/>
                    </a:cubicBezTo>
                    <a:cubicBezTo>
                      <a:pt x="4028" y="435"/>
                      <a:pt x="4067" y="434"/>
                      <a:pt x="4105" y="434"/>
                    </a:cubicBezTo>
                    <a:close/>
                    <a:moveTo>
                      <a:pt x="4075" y="1"/>
                    </a:moveTo>
                    <a:cubicBezTo>
                      <a:pt x="3124" y="1"/>
                      <a:pt x="2167" y="422"/>
                      <a:pt x="1527" y="1318"/>
                    </a:cubicBezTo>
                    <a:cubicBezTo>
                      <a:pt x="0" y="3413"/>
                      <a:pt x="1540" y="6305"/>
                      <a:pt x="4084" y="6305"/>
                    </a:cubicBezTo>
                    <a:cubicBezTo>
                      <a:pt x="4123" y="6305"/>
                      <a:pt x="4162" y="6304"/>
                      <a:pt x="4202" y="6303"/>
                    </a:cubicBezTo>
                    <a:cubicBezTo>
                      <a:pt x="4475" y="6303"/>
                      <a:pt x="4718" y="6242"/>
                      <a:pt x="4962" y="6181"/>
                    </a:cubicBezTo>
                    <a:cubicBezTo>
                      <a:pt x="6633" y="5695"/>
                      <a:pt x="7606" y="3932"/>
                      <a:pt x="7120" y="2260"/>
                    </a:cubicBezTo>
                    <a:cubicBezTo>
                      <a:pt x="6680" y="799"/>
                      <a:pt x="5383" y="1"/>
                      <a:pt x="407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6;p29">
                <a:extLst>
                  <a:ext uri="{FF2B5EF4-FFF2-40B4-BE49-F238E27FC236}">
                    <a16:creationId xmlns:a16="http://schemas.microsoft.com/office/drawing/2014/main" id="{D98A8B78-A65E-B2CE-E8AA-58DFE6FC9443}"/>
                  </a:ext>
                </a:extLst>
              </p:cNvPr>
              <p:cNvSpPr/>
              <p:nvPr/>
            </p:nvSpPr>
            <p:spPr>
              <a:xfrm>
                <a:off x="5195763" y="2113650"/>
                <a:ext cx="126150" cy="157050"/>
              </a:xfrm>
              <a:custGeom>
                <a:avLst/>
                <a:gdLst/>
                <a:ahLst/>
                <a:cxnLst/>
                <a:rect l="l" t="t" r="r" b="b"/>
                <a:pathLst>
                  <a:path w="5046" h="6282" extrusionOk="0">
                    <a:moveTo>
                      <a:pt x="2189" y="415"/>
                    </a:moveTo>
                    <a:cubicBezTo>
                      <a:pt x="2675" y="415"/>
                      <a:pt x="3131" y="627"/>
                      <a:pt x="3465" y="992"/>
                    </a:cubicBezTo>
                    <a:cubicBezTo>
                      <a:pt x="3952" y="1478"/>
                      <a:pt x="4255" y="2117"/>
                      <a:pt x="4347" y="2816"/>
                    </a:cubicBezTo>
                    <a:cubicBezTo>
                      <a:pt x="4590" y="4305"/>
                      <a:pt x="3921" y="5643"/>
                      <a:pt x="2857" y="5825"/>
                    </a:cubicBezTo>
                    <a:cubicBezTo>
                      <a:pt x="2791" y="5835"/>
                      <a:pt x="2725" y="5839"/>
                      <a:pt x="2660" y="5839"/>
                    </a:cubicBezTo>
                    <a:cubicBezTo>
                      <a:pt x="1695" y="5839"/>
                      <a:pt x="775" y="4818"/>
                      <a:pt x="547" y="3424"/>
                    </a:cubicBezTo>
                    <a:cubicBezTo>
                      <a:pt x="426" y="2725"/>
                      <a:pt x="517" y="2026"/>
                      <a:pt x="821" y="1387"/>
                    </a:cubicBezTo>
                    <a:cubicBezTo>
                      <a:pt x="1064" y="901"/>
                      <a:pt x="1489" y="536"/>
                      <a:pt x="2037" y="415"/>
                    </a:cubicBezTo>
                    <a:close/>
                    <a:moveTo>
                      <a:pt x="2252" y="1"/>
                    </a:moveTo>
                    <a:cubicBezTo>
                      <a:pt x="2160" y="1"/>
                      <a:pt x="2068" y="7"/>
                      <a:pt x="1976" y="19"/>
                    </a:cubicBezTo>
                    <a:cubicBezTo>
                      <a:pt x="1307" y="141"/>
                      <a:pt x="730" y="597"/>
                      <a:pt x="456" y="1205"/>
                    </a:cubicBezTo>
                    <a:cubicBezTo>
                      <a:pt x="122" y="1934"/>
                      <a:pt x="0" y="2725"/>
                      <a:pt x="122" y="3485"/>
                    </a:cubicBezTo>
                    <a:cubicBezTo>
                      <a:pt x="392" y="5105"/>
                      <a:pt x="1492" y="6282"/>
                      <a:pt x="2690" y="6282"/>
                    </a:cubicBezTo>
                    <a:cubicBezTo>
                      <a:pt x="2705" y="6282"/>
                      <a:pt x="2720" y="6281"/>
                      <a:pt x="2736" y="6281"/>
                    </a:cubicBezTo>
                    <a:cubicBezTo>
                      <a:pt x="2796" y="6251"/>
                      <a:pt x="2888" y="6251"/>
                      <a:pt x="2948" y="6251"/>
                    </a:cubicBezTo>
                    <a:cubicBezTo>
                      <a:pt x="4225" y="6038"/>
                      <a:pt x="5046" y="4488"/>
                      <a:pt x="4772" y="2785"/>
                    </a:cubicBezTo>
                    <a:cubicBezTo>
                      <a:pt x="4651" y="1995"/>
                      <a:pt x="4316" y="1266"/>
                      <a:pt x="3769" y="688"/>
                    </a:cubicBezTo>
                    <a:cubicBezTo>
                      <a:pt x="3376" y="243"/>
                      <a:pt x="2825" y="1"/>
                      <a:pt x="225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7;p29">
                <a:extLst>
                  <a:ext uri="{FF2B5EF4-FFF2-40B4-BE49-F238E27FC236}">
                    <a16:creationId xmlns:a16="http://schemas.microsoft.com/office/drawing/2014/main" id="{DB0E7356-54DF-B574-F478-B1F625EAFE82}"/>
                  </a:ext>
                </a:extLst>
              </p:cNvPr>
              <p:cNvSpPr/>
              <p:nvPr/>
            </p:nvSpPr>
            <p:spPr>
              <a:xfrm>
                <a:off x="5149388" y="2181225"/>
                <a:ext cx="57800" cy="26400"/>
              </a:xfrm>
              <a:custGeom>
                <a:avLst/>
                <a:gdLst/>
                <a:ahLst/>
                <a:cxnLst/>
                <a:rect l="l" t="t" r="r" b="b"/>
                <a:pathLst>
                  <a:path w="2312" h="1056" extrusionOk="0">
                    <a:moveTo>
                      <a:pt x="1496" y="0"/>
                    </a:moveTo>
                    <a:cubicBezTo>
                      <a:pt x="875" y="0"/>
                      <a:pt x="298" y="443"/>
                      <a:pt x="1" y="782"/>
                    </a:cubicBezTo>
                    <a:lnTo>
                      <a:pt x="335" y="1055"/>
                    </a:lnTo>
                    <a:cubicBezTo>
                      <a:pt x="335" y="1009"/>
                      <a:pt x="862" y="418"/>
                      <a:pt x="1476" y="418"/>
                    </a:cubicBezTo>
                    <a:cubicBezTo>
                      <a:pt x="1669" y="418"/>
                      <a:pt x="1871" y="477"/>
                      <a:pt x="2068" y="630"/>
                    </a:cubicBezTo>
                    <a:lnTo>
                      <a:pt x="2311" y="295"/>
                    </a:lnTo>
                    <a:cubicBezTo>
                      <a:pt x="2044" y="84"/>
                      <a:pt x="1766" y="0"/>
                      <a:pt x="149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78;p29">
                <a:extLst>
                  <a:ext uri="{FF2B5EF4-FFF2-40B4-BE49-F238E27FC236}">
                    <a16:creationId xmlns:a16="http://schemas.microsoft.com/office/drawing/2014/main" id="{32E63532-DC0B-9388-ED22-C9C38C34E6AF}"/>
                  </a:ext>
                </a:extLst>
              </p:cNvPr>
              <p:cNvSpPr/>
              <p:nvPr/>
            </p:nvSpPr>
            <p:spPr>
              <a:xfrm>
                <a:off x="4803638" y="2209100"/>
                <a:ext cx="207475" cy="72225"/>
              </a:xfrm>
              <a:custGeom>
                <a:avLst/>
                <a:gdLst/>
                <a:ahLst/>
                <a:cxnLst/>
                <a:rect l="l" t="t" r="r" b="b"/>
                <a:pathLst>
                  <a:path w="8299" h="2889" extrusionOk="0">
                    <a:moveTo>
                      <a:pt x="8269" y="1"/>
                    </a:moveTo>
                    <a:cubicBezTo>
                      <a:pt x="8025" y="31"/>
                      <a:pt x="2402" y="335"/>
                      <a:pt x="1521" y="639"/>
                    </a:cubicBezTo>
                    <a:cubicBezTo>
                      <a:pt x="639" y="943"/>
                      <a:pt x="62" y="2585"/>
                      <a:pt x="1" y="2767"/>
                    </a:cubicBezTo>
                    <a:lnTo>
                      <a:pt x="396" y="2889"/>
                    </a:lnTo>
                    <a:cubicBezTo>
                      <a:pt x="548" y="2463"/>
                      <a:pt x="1004" y="1247"/>
                      <a:pt x="1642" y="1034"/>
                    </a:cubicBezTo>
                    <a:cubicBezTo>
                      <a:pt x="2311" y="822"/>
                      <a:pt x="6688" y="518"/>
                      <a:pt x="8299" y="426"/>
                    </a:cubicBezTo>
                    <a:lnTo>
                      <a:pt x="8269"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9;p29">
                <a:extLst>
                  <a:ext uri="{FF2B5EF4-FFF2-40B4-BE49-F238E27FC236}">
                    <a16:creationId xmlns:a16="http://schemas.microsoft.com/office/drawing/2014/main" id="{6783426F-E16B-3D7D-8A39-AA3FC60393AF}"/>
                  </a:ext>
                </a:extLst>
              </p:cNvPr>
              <p:cNvSpPr/>
              <p:nvPr/>
            </p:nvSpPr>
            <p:spPr>
              <a:xfrm>
                <a:off x="4766413" y="2192075"/>
                <a:ext cx="159600" cy="170075"/>
              </a:xfrm>
              <a:custGeom>
                <a:avLst/>
                <a:gdLst/>
                <a:ahLst/>
                <a:cxnLst/>
                <a:rect l="l" t="t" r="r" b="b"/>
                <a:pathLst>
                  <a:path w="6384" h="6803" extrusionOk="0">
                    <a:moveTo>
                      <a:pt x="2146" y="0"/>
                    </a:moveTo>
                    <a:cubicBezTo>
                      <a:pt x="1936" y="0"/>
                      <a:pt x="1735" y="51"/>
                      <a:pt x="1551" y="165"/>
                    </a:cubicBezTo>
                    <a:cubicBezTo>
                      <a:pt x="1" y="1107"/>
                      <a:pt x="2007" y="6062"/>
                      <a:pt x="3891" y="6670"/>
                    </a:cubicBezTo>
                    <a:cubicBezTo>
                      <a:pt x="4121" y="6760"/>
                      <a:pt x="4357" y="6803"/>
                      <a:pt x="4588" y="6803"/>
                    </a:cubicBezTo>
                    <a:cubicBezTo>
                      <a:pt x="5369" y="6803"/>
                      <a:pt x="6102" y="6319"/>
                      <a:pt x="6384" y="5545"/>
                    </a:cubicBezTo>
                    <a:lnTo>
                      <a:pt x="5654" y="2627"/>
                    </a:lnTo>
                    <a:cubicBezTo>
                      <a:pt x="5654" y="2627"/>
                      <a:pt x="3660" y="0"/>
                      <a:pt x="2146"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p29">
                <a:extLst>
                  <a:ext uri="{FF2B5EF4-FFF2-40B4-BE49-F238E27FC236}">
                    <a16:creationId xmlns:a16="http://schemas.microsoft.com/office/drawing/2014/main" id="{8E2B650D-BD2E-D62B-D5CD-8B165824A77F}"/>
                  </a:ext>
                </a:extLst>
              </p:cNvPr>
              <p:cNvSpPr/>
              <p:nvPr/>
            </p:nvSpPr>
            <p:spPr>
              <a:xfrm>
                <a:off x="4819613" y="2231150"/>
                <a:ext cx="81800" cy="104975"/>
              </a:xfrm>
              <a:custGeom>
                <a:avLst/>
                <a:gdLst/>
                <a:ahLst/>
                <a:cxnLst/>
                <a:rect l="l" t="t" r="r" b="b"/>
                <a:pathLst>
                  <a:path w="3272" h="4199" extrusionOk="0">
                    <a:moveTo>
                      <a:pt x="31" y="0"/>
                    </a:moveTo>
                    <a:cubicBezTo>
                      <a:pt x="0" y="0"/>
                      <a:pt x="0" y="61"/>
                      <a:pt x="31" y="61"/>
                    </a:cubicBezTo>
                    <a:cubicBezTo>
                      <a:pt x="1338" y="548"/>
                      <a:pt x="2067" y="1703"/>
                      <a:pt x="2614" y="2949"/>
                    </a:cubicBezTo>
                    <a:cubicBezTo>
                      <a:pt x="2351" y="2648"/>
                      <a:pt x="2053" y="2441"/>
                      <a:pt x="1714" y="2441"/>
                    </a:cubicBezTo>
                    <a:cubicBezTo>
                      <a:pt x="1504" y="2441"/>
                      <a:pt x="1277" y="2520"/>
                      <a:pt x="1034" y="2706"/>
                    </a:cubicBezTo>
                    <a:cubicBezTo>
                      <a:pt x="1003" y="2736"/>
                      <a:pt x="1034" y="2797"/>
                      <a:pt x="1064" y="2797"/>
                    </a:cubicBezTo>
                    <a:cubicBezTo>
                      <a:pt x="1204" y="2744"/>
                      <a:pt x="1346" y="2720"/>
                      <a:pt x="1486" y="2720"/>
                    </a:cubicBezTo>
                    <a:cubicBezTo>
                      <a:pt x="1830" y="2720"/>
                      <a:pt x="2155" y="2871"/>
                      <a:pt x="2371" y="3131"/>
                    </a:cubicBezTo>
                    <a:cubicBezTo>
                      <a:pt x="2614" y="3435"/>
                      <a:pt x="2827" y="3800"/>
                      <a:pt x="3009" y="4134"/>
                    </a:cubicBezTo>
                    <a:cubicBezTo>
                      <a:pt x="3043" y="4179"/>
                      <a:pt x="3089" y="4199"/>
                      <a:pt x="3132" y="4199"/>
                    </a:cubicBezTo>
                    <a:cubicBezTo>
                      <a:pt x="3206" y="4199"/>
                      <a:pt x="3272" y="4139"/>
                      <a:pt x="3253" y="4043"/>
                    </a:cubicBezTo>
                    <a:cubicBezTo>
                      <a:pt x="3192" y="2371"/>
                      <a:pt x="1824" y="92"/>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1;p29">
                <a:extLst>
                  <a:ext uri="{FF2B5EF4-FFF2-40B4-BE49-F238E27FC236}">
                    <a16:creationId xmlns:a16="http://schemas.microsoft.com/office/drawing/2014/main" id="{4CA5C34A-8558-3E49-B373-8961D21C00E9}"/>
                  </a:ext>
                </a:extLst>
              </p:cNvPr>
              <p:cNvSpPr/>
              <p:nvPr/>
            </p:nvSpPr>
            <p:spPr>
              <a:xfrm>
                <a:off x="4797563" y="2558650"/>
                <a:ext cx="345775" cy="361475"/>
              </a:xfrm>
              <a:custGeom>
                <a:avLst/>
                <a:gdLst/>
                <a:ahLst/>
                <a:cxnLst/>
                <a:rect l="l" t="t" r="r" b="b"/>
                <a:pathLst>
                  <a:path w="13831" h="14459" extrusionOk="0">
                    <a:moveTo>
                      <a:pt x="2189" y="1"/>
                    </a:moveTo>
                    <a:lnTo>
                      <a:pt x="1" y="2524"/>
                    </a:lnTo>
                    <a:cubicBezTo>
                      <a:pt x="1" y="2524"/>
                      <a:pt x="7202" y="14458"/>
                      <a:pt x="7556" y="14458"/>
                    </a:cubicBezTo>
                    <a:cubicBezTo>
                      <a:pt x="7564" y="14458"/>
                      <a:pt x="7569" y="14452"/>
                      <a:pt x="7569" y="14439"/>
                    </a:cubicBezTo>
                    <a:lnTo>
                      <a:pt x="10153" y="9120"/>
                    </a:lnTo>
                    <a:lnTo>
                      <a:pt x="13831" y="12828"/>
                    </a:lnTo>
                    <a:lnTo>
                      <a:pt x="13831" y="12828"/>
                    </a:lnTo>
                    <a:lnTo>
                      <a:pt x="13557" y="3496"/>
                    </a:lnTo>
                    <a:lnTo>
                      <a:pt x="12433" y="1642"/>
                    </a:lnTo>
                    <a:lnTo>
                      <a:pt x="9879" y="7873"/>
                    </a:lnTo>
                    <a:lnTo>
                      <a:pt x="2189"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2;p29">
                <a:extLst>
                  <a:ext uri="{FF2B5EF4-FFF2-40B4-BE49-F238E27FC236}">
                    <a16:creationId xmlns:a16="http://schemas.microsoft.com/office/drawing/2014/main" id="{5B0EAFF9-A628-D23A-CF63-A800FD5E608D}"/>
                  </a:ext>
                </a:extLst>
              </p:cNvPr>
              <p:cNvSpPr/>
              <p:nvPr/>
            </p:nvSpPr>
            <p:spPr>
              <a:xfrm>
                <a:off x="4805363" y="2637400"/>
                <a:ext cx="344825" cy="295900"/>
              </a:xfrm>
              <a:custGeom>
                <a:avLst/>
                <a:gdLst/>
                <a:ahLst/>
                <a:cxnLst/>
                <a:rect l="l" t="t" r="r" b="b"/>
                <a:pathLst>
                  <a:path w="13793" h="11836" extrusionOk="0">
                    <a:moveTo>
                      <a:pt x="80" y="0"/>
                    </a:moveTo>
                    <a:cubicBezTo>
                      <a:pt x="44" y="0"/>
                      <a:pt x="1" y="28"/>
                      <a:pt x="23" y="73"/>
                    </a:cubicBezTo>
                    <a:cubicBezTo>
                      <a:pt x="1085" y="2167"/>
                      <a:pt x="7086" y="11836"/>
                      <a:pt x="7196" y="11836"/>
                    </a:cubicBezTo>
                    <a:cubicBezTo>
                      <a:pt x="7196" y="11836"/>
                      <a:pt x="7196" y="11836"/>
                      <a:pt x="7196" y="11836"/>
                    </a:cubicBezTo>
                    <a:cubicBezTo>
                      <a:pt x="8200" y="10012"/>
                      <a:pt x="9081" y="8128"/>
                      <a:pt x="9871" y="6213"/>
                    </a:cubicBezTo>
                    <a:cubicBezTo>
                      <a:pt x="10432" y="6862"/>
                      <a:pt x="13541" y="10173"/>
                      <a:pt x="13723" y="10173"/>
                    </a:cubicBezTo>
                    <a:cubicBezTo>
                      <a:pt x="13729" y="10173"/>
                      <a:pt x="13732" y="10170"/>
                      <a:pt x="13732" y="10164"/>
                    </a:cubicBezTo>
                    <a:cubicBezTo>
                      <a:pt x="13792" y="8462"/>
                      <a:pt x="13762" y="6760"/>
                      <a:pt x="13640" y="5088"/>
                    </a:cubicBezTo>
                    <a:cubicBezTo>
                      <a:pt x="13549" y="3538"/>
                      <a:pt x="13488" y="1988"/>
                      <a:pt x="13306" y="438"/>
                    </a:cubicBezTo>
                    <a:cubicBezTo>
                      <a:pt x="13306" y="407"/>
                      <a:pt x="13283" y="392"/>
                      <a:pt x="13260" y="392"/>
                    </a:cubicBezTo>
                    <a:cubicBezTo>
                      <a:pt x="13238" y="392"/>
                      <a:pt x="13215" y="407"/>
                      <a:pt x="13215" y="438"/>
                    </a:cubicBezTo>
                    <a:cubicBezTo>
                      <a:pt x="12880" y="1927"/>
                      <a:pt x="13306" y="7824"/>
                      <a:pt x="13276" y="9222"/>
                    </a:cubicBezTo>
                    <a:cubicBezTo>
                      <a:pt x="13125" y="9071"/>
                      <a:pt x="9934" y="5999"/>
                      <a:pt x="9843" y="5999"/>
                    </a:cubicBezTo>
                    <a:cubicBezTo>
                      <a:pt x="9842" y="5999"/>
                      <a:pt x="9841" y="5999"/>
                      <a:pt x="9841" y="6000"/>
                    </a:cubicBezTo>
                    <a:cubicBezTo>
                      <a:pt x="9294" y="6851"/>
                      <a:pt x="7409" y="10742"/>
                      <a:pt x="7288" y="11076"/>
                    </a:cubicBezTo>
                    <a:cubicBezTo>
                      <a:pt x="6072" y="9100"/>
                      <a:pt x="1543" y="1897"/>
                      <a:pt x="114" y="12"/>
                    </a:cubicBezTo>
                    <a:cubicBezTo>
                      <a:pt x="106" y="4"/>
                      <a:pt x="94" y="0"/>
                      <a:pt x="8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3;p29">
                <a:extLst>
                  <a:ext uri="{FF2B5EF4-FFF2-40B4-BE49-F238E27FC236}">
                    <a16:creationId xmlns:a16="http://schemas.microsoft.com/office/drawing/2014/main" id="{FBE363F3-BBF6-6F39-F6C8-0370A6E51FEF}"/>
                  </a:ext>
                </a:extLst>
              </p:cNvPr>
              <p:cNvSpPr/>
              <p:nvPr/>
            </p:nvSpPr>
            <p:spPr>
              <a:xfrm>
                <a:off x="4554413" y="3488000"/>
                <a:ext cx="952150" cy="829825"/>
              </a:xfrm>
              <a:custGeom>
                <a:avLst/>
                <a:gdLst/>
                <a:ahLst/>
                <a:cxnLst/>
                <a:rect l="l" t="t" r="r" b="b"/>
                <a:pathLst>
                  <a:path w="38086" h="33193" extrusionOk="0">
                    <a:moveTo>
                      <a:pt x="37964" y="1"/>
                    </a:moveTo>
                    <a:lnTo>
                      <a:pt x="0" y="3770"/>
                    </a:lnTo>
                    <a:lnTo>
                      <a:pt x="122" y="33193"/>
                    </a:lnTo>
                    <a:lnTo>
                      <a:pt x="38086" y="29424"/>
                    </a:lnTo>
                    <a:lnTo>
                      <a:pt x="37964" y="1"/>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4;p29">
                <a:extLst>
                  <a:ext uri="{FF2B5EF4-FFF2-40B4-BE49-F238E27FC236}">
                    <a16:creationId xmlns:a16="http://schemas.microsoft.com/office/drawing/2014/main" id="{026A7955-243A-4D71-C07B-730F5E273493}"/>
                  </a:ext>
                </a:extLst>
              </p:cNvPr>
              <p:cNvSpPr/>
              <p:nvPr/>
            </p:nvSpPr>
            <p:spPr>
              <a:xfrm>
                <a:off x="4553638" y="3469775"/>
                <a:ext cx="333625" cy="112475"/>
              </a:xfrm>
              <a:custGeom>
                <a:avLst/>
                <a:gdLst/>
                <a:ahLst/>
                <a:cxnLst/>
                <a:rect l="l" t="t" r="r" b="b"/>
                <a:pathLst>
                  <a:path w="13345" h="4499" extrusionOk="0">
                    <a:moveTo>
                      <a:pt x="12433" y="0"/>
                    </a:moveTo>
                    <a:lnTo>
                      <a:pt x="1" y="1246"/>
                    </a:lnTo>
                    <a:lnTo>
                      <a:pt x="31" y="4499"/>
                    </a:lnTo>
                    <a:lnTo>
                      <a:pt x="13344" y="3161"/>
                    </a:lnTo>
                    <a:lnTo>
                      <a:pt x="12433" y="0"/>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5;p29">
                <a:extLst>
                  <a:ext uri="{FF2B5EF4-FFF2-40B4-BE49-F238E27FC236}">
                    <a16:creationId xmlns:a16="http://schemas.microsoft.com/office/drawing/2014/main" id="{D5441BF7-6C8F-667C-4889-6AA418E4B788}"/>
                  </a:ext>
                </a:extLst>
              </p:cNvPr>
              <p:cNvSpPr/>
              <p:nvPr/>
            </p:nvSpPr>
            <p:spPr>
              <a:xfrm>
                <a:off x="4554413" y="3488000"/>
                <a:ext cx="952150" cy="829825"/>
              </a:xfrm>
              <a:custGeom>
                <a:avLst/>
                <a:gdLst/>
                <a:ahLst/>
                <a:cxnLst/>
                <a:rect l="l" t="t" r="r" b="b"/>
                <a:pathLst>
                  <a:path w="38086" h="33193" extrusionOk="0">
                    <a:moveTo>
                      <a:pt x="37964" y="1"/>
                    </a:moveTo>
                    <a:lnTo>
                      <a:pt x="0" y="3770"/>
                    </a:lnTo>
                    <a:lnTo>
                      <a:pt x="122" y="33193"/>
                    </a:lnTo>
                    <a:lnTo>
                      <a:pt x="38086" y="29424"/>
                    </a:lnTo>
                    <a:lnTo>
                      <a:pt x="379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6;p29">
                <a:extLst>
                  <a:ext uri="{FF2B5EF4-FFF2-40B4-BE49-F238E27FC236}">
                    <a16:creationId xmlns:a16="http://schemas.microsoft.com/office/drawing/2014/main" id="{8937E236-FEA9-41C9-403E-3BD265F8EA1E}"/>
                  </a:ext>
                </a:extLst>
              </p:cNvPr>
              <p:cNvSpPr/>
              <p:nvPr/>
            </p:nvSpPr>
            <p:spPr>
              <a:xfrm>
                <a:off x="4553638" y="3469775"/>
                <a:ext cx="333625" cy="112475"/>
              </a:xfrm>
              <a:custGeom>
                <a:avLst/>
                <a:gdLst/>
                <a:ahLst/>
                <a:cxnLst/>
                <a:rect l="l" t="t" r="r" b="b"/>
                <a:pathLst>
                  <a:path w="13345" h="4499" extrusionOk="0">
                    <a:moveTo>
                      <a:pt x="12433" y="0"/>
                    </a:moveTo>
                    <a:lnTo>
                      <a:pt x="1" y="1246"/>
                    </a:lnTo>
                    <a:lnTo>
                      <a:pt x="31" y="4499"/>
                    </a:lnTo>
                    <a:lnTo>
                      <a:pt x="13344" y="3161"/>
                    </a:lnTo>
                    <a:lnTo>
                      <a:pt x="12433" y="0"/>
                    </a:lnTo>
                    <a:close/>
                  </a:path>
                </a:pathLst>
              </a:custGeom>
              <a:solidFill>
                <a:srgbClr val="263238">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7;p29">
                <a:extLst>
                  <a:ext uri="{FF2B5EF4-FFF2-40B4-BE49-F238E27FC236}">
                    <a16:creationId xmlns:a16="http://schemas.microsoft.com/office/drawing/2014/main" id="{797D2340-7304-DC5B-8EE9-535B3C9D9C96}"/>
                  </a:ext>
                </a:extLst>
              </p:cNvPr>
              <p:cNvSpPr/>
              <p:nvPr/>
            </p:nvSpPr>
            <p:spPr>
              <a:xfrm>
                <a:off x="4460188" y="3494850"/>
                <a:ext cx="1045625" cy="819950"/>
              </a:xfrm>
              <a:custGeom>
                <a:avLst/>
                <a:gdLst/>
                <a:ahLst/>
                <a:cxnLst/>
                <a:rect l="l" t="t" r="r" b="b"/>
                <a:pathLst>
                  <a:path w="41825" h="32798" extrusionOk="0">
                    <a:moveTo>
                      <a:pt x="38998" y="0"/>
                    </a:moveTo>
                    <a:lnTo>
                      <a:pt x="0" y="3283"/>
                    </a:lnTo>
                    <a:lnTo>
                      <a:pt x="5228" y="32797"/>
                    </a:lnTo>
                    <a:lnTo>
                      <a:pt x="41825" y="29150"/>
                    </a:lnTo>
                    <a:lnTo>
                      <a:pt x="38998"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88;p29">
                <a:extLst>
                  <a:ext uri="{FF2B5EF4-FFF2-40B4-BE49-F238E27FC236}">
                    <a16:creationId xmlns:a16="http://schemas.microsoft.com/office/drawing/2014/main" id="{20245859-982D-2F13-4C46-B482998C99AE}"/>
                  </a:ext>
                </a:extLst>
              </p:cNvPr>
              <p:cNvSpPr/>
              <p:nvPr/>
            </p:nvSpPr>
            <p:spPr>
              <a:xfrm>
                <a:off x="4427513" y="3510050"/>
                <a:ext cx="1078300" cy="807025"/>
              </a:xfrm>
              <a:custGeom>
                <a:avLst/>
                <a:gdLst/>
                <a:ahLst/>
                <a:cxnLst/>
                <a:rect l="l" t="t" r="r" b="b"/>
                <a:pathLst>
                  <a:path w="43132" h="32281" extrusionOk="0">
                    <a:moveTo>
                      <a:pt x="39454" y="0"/>
                    </a:moveTo>
                    <a:lnTo>
                      <a:pt x="0" y="3921"/>
                    </a:lnTo>
                    <a:lnTo>
                      <a:pt x="5593" y="32280"/>
                    </a:lnTo>
                    <a:lnTo>
                      <a:pt x="43132" y="28542"/>
                    </a:lnTo>
                    <a:lnTo>
                      <a:pt x="394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89;p29">
                <a:extLst>
                  <a:ext uri="{FF2B5EF4-FFF2-40B4-BE49-F238E27FC236}">
                    <a16:creationId xmlns:a16="http://schemas.microsoft.com/office/drawing/2014/main" id="{1C25C65E-FAFF-FECC-2F28-9D1F09E5A9CD}"/>
                  </a:ext>
                </a:extLst>
              </p:cNvPr>
              <p:cNvSpPr/>
              <p:nvPr/>
            </p:nvSpPr>
            <p:spPr>
              <a:xfrm>
                <a:off x="4414588" y="3530550"/>
                <a:ext cx="1089700" cy="788050"/>
              </a:xfrm>
              <a:custGeom>
                <a:avLst/>
                <a:gdLst/>
                <a:ahLst/>
                <a:cxnLst/>
                <a:rect l="l" t="t" r="r" b="b"/>
                <a:pathLst>
                  <a:path w="43588" h="31522" extrusionOk="0">
                    <a:moveTo>
                      <a:pt x="38025" y="1"/>
                    </a:moveTo>
                    <a:lnTo>
                      <a:pt x="0" y="3770"/>
                    </a:lnTo>
                    <a:lnTo>
                      <a:pt x="5563" y="31521"/>
                    </a:lnTo>
                    <a:lnTo>
                      <a:pt x="43588" y="27752"/>
                    </a:lnTo>
                    <a:lnTo>
                      <a:pt x="38025" y="1"/>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0;p29">
                <a:extLst>
                  <a:ext uri="{FF2B5EF4-FFF2-40B4-BE49-F238E27FC236}">
                    <a16:creationId xmlns:a16="http://schemas.microsoft.com/office/drawing/2014/main" id="{C11C94C6-4536-DD94-A1F4-37642D850CEF}"/>
                  </a:ext>
                </a:extLst>
              </p:cNvPr>
              <p:cNvSpPr/>
              <p:nvPr/>
            </p:nvSpPr>
            <p:spPr>
              <a:xfrm>
                <a:off x="4134938" y="2665200"/>
                <a:ext cx="817200" cy="1572175"/>
              </a:xfrm>
              <a:custGeom>
                <a:avLst/>
                <a:gdLst/>
                <a:ahLst/>
                <a:cxnLst/>
                <a:rect l="l" t="t" r="r" b="b"/>
                <a:pathLst>
                  <a:path w="32688" h="62887" extrusionOk="0">
                    <a:moveTo>
                      <a:pt x="26095" y="1"/>
                    </a:moveTo>
                    <a:cubicBezTo>
                      <a:pt x="25207" y="1"/>
                      <a:pt x="23955" y="714"/>
                      <a:pt x="22342" y="2183"/>
                    </a:cubicBezTo>
                    <a:cubicBezTo>
                      <a:pt x="9363" y="13946"/>
                      <a:pt x="1" y="34250"/>
                      <a:pt x="305" y="39721"/>
                    </a:cubicBezTo>
                    <a:cubicBezTo>
                      <a:pt x="669" y="46925"/>
                      <a:pt x="13770" y="59296"/>
                      <a:pt x="22281" y="62852"/>
                    </a:cubicBezTo>
                    <a:cubicBezTo>
                      <a:pt x="22335" y="62875"/>
                      <a:pt x="22393" y="62887"/>
                      <a:pt x="22455" y="62887"/>
                    </a:cubicBezTo>
                    <a:cubicBezTo>
                      <a:pt x="24851" y="62887"/>
                      <a:pt x="32688" y="46111"/>
                      <a:pt x="29606" y="45192"/>
                    </a:cubicBezTo>
                    <a:cubicBezTo>
                      <a:pt x="26293" y="44220"/>
                      <a:pt x="18603" y="37259"/>
                      <a:pt x="18208" y="36925"/>
                    </a:cubicBezTo>
                    <a:cubicBezTo>
                      <a:pt x="17417" y="36256"/>
                      <a:pt x="23618" y="20815"/>
                      <a:pt x="26202" y="11453"/>
                    </a:cubicBezTo>
                    <a:cubicBezTo>
                      <a:pt x="28254" y="4012"/>
                      <a:pt x="28201" y="1"/>
                      <a:pt x="26095"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1;p29">
                <a:extLst>
                  <a:ext uri="{FF2B5EF4-FFF2-40B4-BE49-F238E27FC236}">
                    <a16:creationId xmlns:a16="http://schemas.microsoft.com/office/drawing/2014/main" id="{5D60D04F-B958-3E20-9BCE-80692249BC42}"/>
                  </a:ext>
                </a:extLst>
              </p:cNvPr>
              <p:cNvSpPr/>
              <p:nvPr/>
            </p:nvSpPr>
            <p:spPr>
              <a:xfrm>
                <a:off x="4571113" y="3779050"/>
                <a:ext cx="829075" cy="567300"/>
              </a:xfrm>
              <a:custGeom>
                <a:avLst/>
                <a:gdLst/>
                <a:ahLst/>
                <a:cxnLst/>
                <a:rect l="l" t="t" r="r" b="b"/>
                <a:pathLst>
                  <a:path w="33163" h="22692" extrusionOk="0">
                    <a:moveTo>
                      <a:pt x="10670" y="0"/>
                    </a:moveTo>
                    <a:lnTo>
                      <a:pt x="1" y="15624"/>
                    </a:lnTo>
                    <a:cubicBezTo>
                      <a:pt x="7783" y="21231"/>
                      <a:pt x="18178" y="22692"/>
                      <a:pt x="20969" y="22692"/>
                    </a:cubicBezTo>
                    <a:cubicBezTo>
                      <a:pt x="21143" y="22692"/>
                      <a:pt x="21287" y="22686"/>
                      <a:pt x="21399" y="22675"/>
                    </a:cubicBezTo>
                    <a:cubicBezTo>
                      <a:pt x="23071" y="22493"/>
                      <a:pt x="23892" y="22402"/>
                      <a:pt x="23892" y="22402"/>
                    </a:cubicBezTo>
                    <a:cubicBezTo>
                      <a:pt x="26871" y="22159"/>
                      <a:pt x="27934" y="20760"/>
                      <a:pt x="27934" y="20760"/>
                    </a:cubicBezTo>
                    <a:cubicBezTo>
                      <a:pt x="27934" y="20760"/>
                      <a:pt x="28549" y="20887"/>
                      <a:pt x="29322" y="20887"/>
                    </a:cubicBezTo>
                    <a:cubicBezTo>
                      <a:pt x="30401" y="20887"/>
                      <a:pt x="31790" y="20640"/>
                      <a:pt x="32251" y="19453"/>
                    </a:cubicBezTo>
                    <a:cubicBezTo>
                      <a:pt x="33163" y="17174"/>
                      <a:pt x="28056" y="16566"/>
                      <a:pt x="25442" y="14529"/>
                    </a:cubicBezTo>
                    <a:cubicBezTo>
                      <a:pt x="19454" y="9848"/>
                      <a:pt x="12281" y="1520"/>
                      <a:pt x="10670"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2;p29">
                <a:extLst>
                  <a:ext uri="{FF2B5EF4-FFF2-40B4-BE49-F238E27FC236}">
                    <a16:creationId xmlns:a16="http://schemas.microsoft.com/office/drawing/2014/main" id="{9EC86B63-818F-DC9F-3E76-4942EC6C55DB}"/>
                  </a:ext>
                </a:extLst>
              </p:cNvPr>
              <p:cNvSpPr/>
              <p:nvPr/>
            </p:nvSpPr>
            <p:spPr>
              <a:xfrm>
                <a:off x="4959713" y="4129475"/>
                <a:ext cx="310525" cy="169350"/>
              </a:xfrm>
              <a:custGeom>
                <a:avLst/>
                <a:gdLst/>
                <a:ahLst/>
                <a:cxnLst/>
                <a:rect l="l" t="t" r="r" b="b"/>
                <a:pathLst>
                  <a:path w="12421" h="6774" extrusionOk="0">
                    <a:moveTo>
                      <a:pt x="119" y="1"/>
                    </a:moveTo>
                    <a:cubicBezTo>
                      <a:pt x="51" y="1"/>
                      <a:pt x="1" y="129"/>
                      <a:pt x="50" y="178"/>
                    </a:cubicBezTo>
                    <a:cubicBezTo>
                      <a:pt x="3454" y="3461"/>
                      <a:pt x="7710" y="5740"/>
                      <a:pt x="12330" y="6774"/>
                    </a:cubicBezTo>
                    <a:cubicBezTo>
                      <a:pt x="12390" y="6774"/>
                      <a:pt x="12421" y="6713"/>
                      <a:pt x="12360" y="6683"/>
                    </a:cubicBezTo>
                    <a:cubicBezTo>
                      <a:pt x="10080" y="5801"/>
                      <a:pt x="7801" y="5011"/>
                      <a:pt x="5643" y="3825"/>
                    </a:cubicBezTo>
                    <a:cubicBezTo>
                      <a:pt x="3697" y="2731"/>
                      <a:pt x="1965" y="1363"/>
                      <a:pt x="171" y="26"/>
                    </a:cubicBezTo>
                    <a:cubicBezTo>
                      <a:pt x="154" y="8"/>
                      <a:pt x="136" y="1"/>
                      <a:pt x="1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3;p29">
                <a:extLst>
                  <a:ext uri="{FF2B5EF4-FFF2-40B4-BE49-F238E27FC236}">
                    <a16:creationId xmlns:a16="http://schemas.microsoft.com/office/drawing/2014/main" id="{A94905D2-EAFE-0E99-A56D-F845CF3F98E8}"/>
                  </a:ext>
                </a:extLst>
              </p:cNvPr>
              <p:cNvSpPr/>
              <p:nvPr/>
            </p:nvSpPr>
            <p:spPr>
              <a:xfrm>
                <a:off x="4875563" y="4209550"/>
                <a:ext cx="294375" cy="128800"/>
              </a:xfrm>
              <a:custGeom>
                <a:avLst/>
                <a:gdLst/>
                <a:ahLst/>
                <a:cxnLst/>
                <a:rect l="l" t="t" r="r" b="b"/>
                <a:pathLst>
                  <a:path w="11775" h="5152" extrusionOk="0">
                    <a:moveTo>
                      <a:pt x="139" y="1"/>
                    </a:moveTo>
                    <a:cubicBezTo>
                      <a:pt x="49" y="1"/>
                      <a:pt x="0" y="120"/>
                      <a:pt x="103" y="197"/>
                    </a:cubicBezTo>
                    <a:cubicBezTo>
                      <a:pt x="3446" y="2902"/>
                      <a:pt x="7489" y="4604"/>
                      <a:pt x="11744" y="5151"/>
                    </a:cubicBezTo>
                    <a:cubicBezTo>
                      <a:pt x="11775" y="5151"/>
                      <a:pt x="11775" y="5121"/>
                      <a:pt x="11744" y="5121"/>
                    </a:cubicBezTo>
                    <a:cubicBezTo>
                      <a:pt x="5209" y="3328"/>
                      <a:pt x="2018" y="1230"/>
                      <a:pt x="194" y="14"/>
                    </a:cubicBezTo>
                    <a:cubicBezTo>
                      <a:pt x="175" y="5"/>
                      <a:pt x="156" y="1"/>
                      <a:pt x="1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4;p29">
                <a:extLst>
                  <a:ext uri="{FF2B5EF4-FFF2-40B4-BE49-F238E27FC236}">
                    <a16:creationId xmlns:a16="http://schemas.microsoft.com/office/drawing/2014/main" id="{5CF2D9DA-F7D5-D6DB-6D43-06B6D16AB608}"/>
                  </a:ext>
                </a:extLst>
              </p:cNvPr>
              <p:cNvSpPr/>
              <p:nvPr/>
            </p:nvSpPr>
            <p:spPr>
              <a:xfrm>
                <a:off x="4837838" y="3779050"/>
                <a:ext cx="508400" cy="279975"/>
              </a:xfrm>
              <a:custGeom>
                <a:avLst/>
                <a:gdLst/>
                <a:ahLst/>
                <a:cxnLst/>
                <a:rect l="l" t="t" r="r" b="b"/>
                <a:pathLst>
                  <a:path w="20336" h="11199" extrusionOk="0">
                    <a:moveTo>
                      <a:pt x="1" y="0"/>
                    </a:moveTo>
                    <a:lnTo>
                      <a:pt x="1" y="0"/>
                    </a:lnTo>
                    <a:cubicBezTo>
                      <a:pt x="1551" y="1520"/>
                      <a:pt x="4925" y="5471"/>
                      <a:pt x="7934" y="8450"/>
                    </a:cubicBezTo>
                    <a:cubicBezTo>
                      <a:pt x="7596" y="7868"/>
                      <a:pt x="7652" y="7541"/>
                      <a:pt x="8153" y="7541"/>
                    </a:cubicBezTo>
                    <a:cubicBezTo>
                      <a:pt x="8463" y="7541"/>
                      <a:pt x="8944" y="7666"/>
                      <a:pt x="9606" y="7933"/>
                    </a:cubicBezTo>
                    <a:cubicBezTo>
                      <a:pt x="10991" y="8459"/>
                      <a:pt x="15228" y="11198"/>
                      <a:pt x="17600" y="11198"/>
                    </a:cubicBezTo>
                    <a:cubicBezTo>
                      <a:pt x="18247" y="11198"/>
                      <a:pt x="18755" y="10995"/>
                      <a:pt x="19028" y="10487"/>
                    </a:cubicBezTo>
                    <a:cubicBezTo>
                      <a:pt x="20335" y="8146"/>
                      <a:pt x="11278" y="2310"/>
                      <a:pt x="8238" y="1398"/>
                    </a:cubicBezTo>
                    <a:cubicBezTo>
                      <a:pt x="5198" y="456"/>
                      <a:pt x="1" y="0"/>
                      <a:pt x="1"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5;p29">
                <a:extLst>
                  <a:ext uri="{FF2B5EF4-FFF2-40B4-BE49-F238E27FC236}">
                    <a16:creationId xmlns:a16="http://schemas.microsoft.com/office/drawing/2014/main" id="{DCE6100A-C977-F44E-805F-558CF9664786}"/>
                  </a:ext>
                </a:extLst>
              </p:cNvPr>
              <p:cNvSpPr/>
              <p:nvPr/>
            </p:nvSpPr>
            <p:spPr>
              <a:xfrm>
                <a:off x="4098463" y="2636475"/>
                <a:ext cx="751425" cy="1565850"/>
              </a:xfrm>
              <a:custGeom>
                <a:avLst/>
                <a:gdLst/>
                <a:ahLst/>
                <a:cxnLst/>
                <a:rect l="l" t="t" r="r" b="b"/>
                <a:pathLst>
                  <a:path w="30057" h="62634" extrusionOk="0">
                    <a:moveTo>
                      <a:pt x="28055" y="1"/>
                    </a:moveTo>
                    <a:cubicBezTo>
                      <a:pt x="26692" y="1"/>
                      <a:pt x="24339" y="1753"/>
                      <a:pt x="20670" y="5915"/>
                    </a:cubicBezTo>
                    <a:cubicBezTo>
                      <a:pt x="11612" y="16159"/>
                      <a:pt x="1" y="33423"/>
                      <a:pt x="609" y="40840"/>
                    </a:cubicBezTo>
                    <a:cubicBezTo>
                      <a:pt x="1217" y="48226"/>
                      <a:pt x="19211" y="62634"/>
                      <a:pt x="19211" y="62634"/>
                    </a:cubicBezTo>
                    <a:lnTo>
                      <a:pt x="29545" y="45278"/>
                    </a:lnTo>
                    <a:cubicBezTo>
                      <a:pt x="29545" y="45278"/>
                      <a:pt x="19879" y="38499"/>
                      <a:pt x="19819" y="37831"/>
                    </a:cubicBezTo>
                    <a:cubicBezTo>
                      <a:pt x="19788" y="37162"/>
                      <a:pt x="26627" y="18438"/>
                      <a:pt x="28694" y="9259"/>
                    </a:cubicBezTo>
                    <a:cubicBezTo>
                      <a:pt x="29924" y="3780"/>
                      <a:pt x="30056" y="1"/>
                      <a:pt x="2805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6;p29">
                <a:extLst>
                  <a:ext uri="{FF2B5EF4-FFF2-40B4-BE49-F238E27FC236}">
                    <a16:creationId xmlns:a16="http://schemas.microsoft.com/office/drawing/2014/main" id="{17A5EA12-6A56-7875-8F08-829A2DF64DF5}"/>
                  </a:ext>
                </a:extLst>
              </p:cNvPr>
              <p:cNvSpPr/>
              <p:nvPr/>
            </p:nvSpPr>
            <p:spPr>
              <a:xfrm>
                <a:off x="4594688" y="3006175"/>
                <a:ext cx="185425" cy="571525"/>
              </a:xfrm>
              <a:custGeom>
                <a:avLst/>
                <a:gdLst/>
                <a:ahLst/>
                <a:cxnLst/>
                <a:rect l="l" t="t" r="r" b="b"/>
                <a:pathLst>
                  <a:path w="7417" h="22861" extrusionOk="0">
                    <a:moveTo>
                      <a:pt x="7376" y="0"/>
                    </a:moveTo>
                    <a:cubicBezTo>
                      <a:pt x="7365" y="0"/>
                      <a:pt x="7356" y="10"/>
                      <a:pt x="7356" y="33"/>
                    </a:cubicBezTo>
                    <a:cubicBezTo>
                      <a:pt x="6140" y="2890"/>
                      <a:pt x="5167" y="5869"/>
                      <a:pt x="4195" y="8818"/>
                    </a:cubicBezTo>
                    <a:cubicBezTo>
                      <a:pt x="3192" y="11766"/>
                      <a:pt x="2280" y="14775"/>
                      <a:pt x="1398" y="17784"/>
                    </a:cubicBezTo>
                    <a:cubicBezTo>
                      <a:pt x="882" y="19456"/>
                      <a:pt x="395" y="21128"/>
                      <a:pt x="0" y="22860"/>
                    </a:cubicBezTo>
                    <a:lnTo>
                      <a:pt x="61" y="22860"/>
                    </a:lnTo>
                    <a:cubicBezTo>
                      <a:pt x="608" y="21371"/>
                      <a:pt x="1094" y="19882"/>
                      <a:pt x="1611" y="18392"/>
                    </a:cubicBezTo>
                    <a:cubicBezTo>
                      <a:pt x="2097" y="16903"/>
                      <a:pt x="2584" y="15413"/>
                      <a:pt x="3070" y="13924"/>
                    </a:cubicBezTo>
                    <a:cubicBezTo>
                      <a:pt x="3830" y="11553"/>
                      <a:pt x="4590" y="9182"/>
                      <a:pt x="5350" y="6781"/>
                    </a:cubicBezTo>
                    <a:cubicBezTo>
                      <a:pt x="5684" y="6356"/>
                      <a:pt x="5958" y="5869"/>
                      <a:pt x="6170" y="5353"/>
                    </a:cubicBezTo>
                    <a:cubicBezTo>
                      <a:pt x="6535" y="4684"/>
                      <a:pt x="6809" y="3954"/>
                      <a:pt x="7143" y="3255"/>
                    </a:cubicBezTo>
                    <a:lnTo>
                      <a:pt x="7113" y="3255"/>
                    </a:lnTo>
                    <a:cubicBezTo>
                      <a:pt x="6748" y="3894"/>
                      <a:pt x="6353" y="4532"/>
                      <a:pt x="5988" y="5231"/>
                    </a:cubicBezTo>
                    <a:cubicBezTo>
                      <a:pt x="5897" y="5444"/>
                      <a:pt x="5775" y="5656"/>
                      <a:pt x="5654" y="5869"/>
                    </a:cubicBezTo>
                    <a:cubicBezTo>
                      <a:pt x="5745" y="5626"/>
                      <a:pt x="5836" y="5353"/>
                      <a:pt x="5927" y="5079"/>
                    </a:cubicBezTo>
                    <a:cubicBezTo>
                      <a:pt x="6444" y="3407"/>
                      <a:pt x="6961" y="1735"/>
                      <a:pt x="7417" y="64"/>
                    </a:cubicBezTo>
                    <a:cubicBezTo>
                      <a:pt x="7417" y="26"/>
                      <a:pt x="7393" y="0"/>
                      <a:pt x="73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p29">
                <a:extLst>
                  <a:ext uri="{FF2B5EF4-FFF2-40B4-BE49-F238E27FC236}">
                    <a16:creationId xmlns:a16="http://schemas.microsoft.com/office/drawing/2014/main" id="{F490B5E8-4843-7A35-62E0-0DABA08B6882}"/>
                  </a:ext>
                </a:extLst>
              </p:cNvPr>
              <p:cNvSpPr/>
              <p:nvPr/>
            </p:nvSpPr>
            <p:spPr>
              <a:xfrm>
                <a:off x="4527463" y="4077025"/>
                <a:ext cx="57350" cy="47525"/>
              </a:xfrm>
              <a:custGeom>
                <a:avLst/>
                <a:gdLst/>
                <a:ahLst/>
                <a:cxnLst/>
                <a:rect l="l" t="t" r="r" b="b"/>
                <a:pathLst>
                  <a:path w="2294" h="1901" extrusionOk="0">
                    <a:moveTo>
                      <a:pt x="1090" y="1"/>
                    </a:moveTo>
                    <a:cubicBezTo>
                      <a:pt x="693" y="1"/>
                      <a:pt x="341" y="257"/>
                      <a:pt x="197" y="665"/>
                    </a:cubicBezTo>
                    <a:cubicBezTo>
                      <a:pt x="0" y="1302"/>
                      <a:pt x="497" y="1900"/>
                      <a:pt x="1095" y="1900"/>
                    </a:cubicBezTo>
                    <a:cubicBezTo>
                      <a:pt x="1238" y="1900"/>
                      <a:pt x="1387" y="1866"/>
                      <a:pt x="1534" y="1790"/>
                    </a:cubicBezTo>
                    <a:cubicBezTo>
                      <a:pt x="2294" y="1425"/>
                      <a:pt x="2203" y="300"/>
                      <a:pt x="1412" y="57"/>
                    </a:cubicBezTo>
                    <a:cubicBezTo>
                      <a:pt x="1304" y="19"/>
                      <a:pt x="1195" y="1"/>
                      <a:pt x="109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8;p29">
                <a:extLst>
                  <a:ext uri="{FF2B5EF4-FFF2-40B4-BE49-F238E27FC236}">
                    <a16:creationId xmlns:a16="http://schemas.microsoft.com/office/drawing/2014/main" id="{80623BF4-E4DF-E6A8-E94B-25F836F6D2BE}"/>
                  </a:ext>
                </a:extLst>
              </p:cNvPr>
              <p:cNvSpPr/>
              <p:nvPr/>
            </p:nvSpPr>
            <p:spPr>
              <a:xfrm>
                <a:off x="4437038" y="3993425"/>
                <a:ext cx="57350" cy="47525"/>
              </a:xfrm>
              <a:custGeom>
                <a:avLst/>
                <a:gdLst/>
                <a:ahLst/>
                <a:cxnLst/>
                <a:rect l="l" t="t" r="r" b="b"/>
                <a:pathLst>
                  <a:path w="2294" h="1901" extrusionOk="0">
                    <a:moveTo>
                      <a:pt x="1089" y="1"/>
                    </a:moveTo>
                    <a:cubicBezTo>
                      <a:pt x="693" y="1"/>
                      <a:pt x="341" y="257"/>
                      <a:pt x="197" y="665"/>
                    </a:cubicBezTo>
                    <a:cubicBezTo>
                      <a:pt x="0" y="1303"/>
                      <a:pt x="516" y="1901"/>
                      <a:pt x="1106" y="1901"/>
                    </a:cubicBezTo>
                    <a:cubicBezTo>
                      <a:pt x="1247" y="1901"/>
                      <a:pt x="1393" y="1866"/>
                      <a:pt x="1534" y="1790"/>
                    </a:cubicBezTo>
                    <a:cubicBezTo>
                      <a:pt x="2294" y="1425"/>
                      <a:pt x="2203" y="301"/>
                      <a:pt x="1412" y="58"/>
                    </a:cubicBezTo>
                    <a:cubicBezTo>
                      <a:pt x="1304" y="19"/>
                      <a:pt x="1195" y="1"/>
                      <a:pt x="10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9;p29">
                <a:extLst>
                  <a:ext uri="{FF2B5EF4-FFF2-40B4-BE49-F238E27FC236}">
                    <a16:creationId xmlns:a16="http://schemas.microsoft.com/office/drawing/2014/main" id="{8A8574EC-4EF7-CA31-C3A5-655A07F8BCD4}"/>
                  </a:ext>
                </a:extLst>
              </p:cNvPr>
              <p:cNvSpPr/>
              <p:nvPr/>
            </p:nvSpPr>
            <p:spPr>
              <a:xfrm>
                <a:off x="4280088" y="3924175"/>
                <a:ext cx="167200" cy="164925"/>
              </a:xfrm>
              <a:custGeom>
                <a:avLst/>
                <a:gdLst/>
                <a:ahLst/>
                <a:cxnLst/>
                <a:rect l="l" t="t" r="r" b="b"/>
                <a:pathLst>
                  <a:path w="6688" h="6597" extrusionOk="0">
                    <a:moveTo>
                      <a:pt x="0" y="1"/>
                    </a:moveTo>
                    <a:cubicBezTo>
                      <a:pt x="973" y="1217"/>
                      <a:pt x="2037" y="2402"/>
                      <a:pt x="3192" y="3496"/>
                    </a:cubicBezTo>
                    <a:cubicBezTo>
                      <a:pt x="4256" y="4621"/>
                      <a:pt x="5441" y="5654"/>
                      <a:pt x="6687" y="6597"/>
                    </a:cubicBezTo>
                    <a:cubicBezTo>
                      <a:pt x="6140" y="6019"/>
                      <a:pt x="5593" y="5442"/>
                      <a:pt x="5046" y="4894"/>
                    </a:cubicBezTo>
                    <a:cubicBezTo>
                      <a:pt x="4529" y="4347"/>
                      <a:pt x="3952" y="3770"/>
                      <a:pt x="3405" y="3223"/>
                    </a:cubicBezTo>
                    <a:cubicBezTo>
                      <a:pt x="2310" y="2128"/>
                      <a:pt x="1186" y="1034"/>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0;p29">
                <a:extLst>
                  <a:ext uri="{FF2B5EF4-FFF2-40B4-BE49-F238E27FC236}">
                    <a16:creationId xmlns:a16="http://schemas.microsoft.com/office/drawing/2014/main" id="{AAE6777D-810B-2A65-8E93-60FD3F882D57}"/>
                  </a:ext>
                </a:extLst>
              </p:cNvPr>
              <p:cNvSpPr/>
              <p:nvPr/>
            </p:nvSpPr>
            <p:spPr>
              <a:xfrm>
                <a:off x="7589413" y="1792550"/>
                <a:ext cx="707475" cy="1104625"/>
              </a:xfrm>
              <a:custGeom>
                <a:avLst/>
                <a:gdLst/>
                <a:ahLst/>
                <a:cxnLst/>
                <a:rect l="l" t="t" r="r" b="b"/>
                <a:pathLst>
                  <a:path w="28299" h="44185" extrusionOk="0">
                    <a:moveTo>
                      <a:pt x="8034" y="0"/>
                    </a:moveTo>
                    <a:cubicBezTo>
                      <a:pt x="3498" y="0"/>
                      <a:pt x="692" y="4681"/>
                      <a:pt x="1" y="6967"/>
                    </a:cubicBezTo>
                    <a:lnTo>
                      <a:pt x="3374" y="8851"/>
                    </a:lnTo>
                    <a:cubicBezTo>
                      <a:pt x="3374" y="8851"/>
                      <a:pt x="4712" y="6420"/>
                      <a:pt x="6748" y="6328"/>
                    </a:cubicBezTo>
                    <a:cubicBezTo>
                      <a:pt x="6774" y="6327"/>
                      <a:pt x="6800" y="6326"/>
                      <a:pt x="6825" y="6326"/>
                    </a:cubicBezTo>
                    <a:cubicBezTo>
                      <a:pt x="8845" y="6326"/>
                      <a:pt x="11172" y="11044"/>
                      <a:pt x="10062" y="20949"/>
                    </a:cubicBezTo>
                    <a:cubicBezTo>
                      <a:pt x="8391" y="36155"/>
                      <a:pt x="13706" y="44184"/>
                      <a:pt x="20293" y="44184"/>
                    </a:cubicBezTo>
                    <a:cubicBezTo>
                      <a:pt x="20658" y="44184"/>
                      <a:pt x="21027" y="44160"/>
                      <a:pt x="21399" y="44110"/>
                    </a:cubicBezTo>
                    <a:cubicBezTo>
                      <a:pt x="27721" y="43259"/>
                      <a:pt x="28299" y="34232"/>
                      <a:pt x="21642" y="24444"/>
                    </a:cubicBezTo>
                    <a:cubicBezTo>
                      <a:pt x="17964" y="19003"/>
                      <a:pt x="18268" y="2803"/>
                      <a:pt x="10092" y="310"/>
                    </a:cubicBezTo>
                    <a:cubicBezTo>
                      <a:pt x="9371" y="97"/>
                      <a:pt x="8685" y="0"/>
                      <a:pt x="80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1;p29">
                <a:extLst>
                  <a:ext uri="{FF2B5EF4-FFF2-40B4-BE49-F238E27FC236}">
                    <a16:creationId xmlns:a16="http://schemas.microsoft.com/office/drawing/2014/main" id="{F5ED9AA9-10EE-1244-7FA2-02F8641703F9}"/>
                  </a:ext>
                </a:extLst>
              </p:cNvPr>
              <p:cNvSpPr/>
              <p:nvPr/>
            </p:nvSpPr>
            <p:spPr>
              <a:xfrm>
                <a:off x="7597763" y="1771550"/>
                <a:ext cx="455200" cy="398825"/>
              </a:xfrm>
              <a:custGeom>
                <a:avLst/>
                <a:gdLst/>
                <a:ahLst/>
                <a:cxnLst/>
                <a:rect l="l" t="t" r="r" b="b"/>
                <a:pathLst>
                  <a:path w="18208" h="15953" extrusionOk="0">
                    <a:moveTo>
                      <a:pt x="8137" y="1"/>
                    </a:moveTo>
                    <a:cubicBezTo>
                      <a:pt x="7051" y="1"/>
                      <a:pt x="5986" y="283"/>
                      <a:pt x="5016" y="816"/>
                    </a:cubicBezTo>
                    <a:cubicBezTo>
                      <a:pt x="3861" y="1454"/>
                      <a:pt x="2828" y="2366"/>
                      <a:pt x="2007" y="3430"/>
                    </a:cubicBezTo>
                    <a:cubicBezTo>
                      <a:pt x="1217" y="4463"/>
                      <a:pt x="548" y="5618"/>
                      <a:pt x="1" y="6804"/>
                    </a:cubicBezTo>
                    <a:cubicBezTo>
                      <a:pt x="335" y="6257"/>
                      <a:pt x="700" y="5709"/>
                      <a:pt x="1065" y="5162"/>
                    </a:cubicBezTo>
                    <a:cubicBezTo>
                      <a:pt x="1460" y="4615"/>
                      <a:pt x="1855" y="4129"/>
                      <a:pt x="2281" y="3643"/>
                    </a:cubicBezTo>
                    <a:cubicBezTo>
                      <a:pt x="3132" y="2670"/>
                      <a:pt x="4135" y="1880"/>
                      <a:pt x="5290" y="1302"/>
                    </a:cubicBezTo>
                    <a:cubicBezTo>
                      <a:pt x="6150" y="884"/>
                      <a:pt x="7082" y="661"/>
                      <a:pt x="8030" y="661"/>
                    </a:cubicBezTo>
                    <a:cubicBezTo>
                      <a:pt x="8321" y="661"/>
                      <a:pt x="8614" y="682"/>
                      <a:pt x="8907" y="725"/>
                    </a:cubicBezTo>
                    <a:cubicBezTo>
                      <a:pt x="10123" y="907"/>
                      <a:pt x="11308" y="1363"/>
                      <a:pt x="12342" y="2092"/>
                    </a:cubicBezTo>
                    <a:cubicBezTo>
                      <a:pt x="13375" y="2822"/>
                      <a:pt x="14226" y="3764"/>
                      <a:pt x="14834" y="4858"/>
                    </a:cubicBezTo>
                    <a:cubicBezTo>
                      <a:pt x="15503" y="5953"/>
                      <a:pt x="16019" y="7138"/>
                      <a:pt x="16445" y="8354"/>
                    </a:cubicBezTo>
                    <a:cubicBezTo>
                      <a:pt x="17205" y="10816"/>
                      <a:pt x="17813" y="13369"/>
                      <a:pt x="18208" y="15953"/>
                    </a:cubicBezTo>
                    <a:cubicBezTo>
                      <a:pt x="18086" y="13308"/>
                      <a:pt x="17691" y="10725"/>
                      <a:pt x="16992" y="8171"/>
                    </a:cubicBezTo>
                    <a:cubicBezTo>
                      <a:pt x="16627" y="6895"/>
                      <a:pt x="16080" y="5679"/>
                      <a:pt x="15442" y="4524"/>
                    </a:cubicBezTo>
                    <a:cubicBezTo>
                      <a:pt x="14773" y="3339"/>
                      <a:pt x="13861" y="2305"/>
                      <a:pt x="12767" y="1515"/>
                    </a:cubicBezTo>
                    <a:cubicBezTo>
                      <a:pt x="11642" y="725"/>
                      <a:pt x="10335" y="208"/>
                      <a:pt x="8968" y="56"/>
                    </a:cubicBezTo>
                    <a:cubicBezTo>
                      <a:pt x="8690" y="19"/>
                      <a:pt x="8413" y="1"/>
                      <a:pt x="81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2;p29">
                <a:extLst>
                  <a:ext uri="{FF2B5EF4-FFF2-40B4-BE49-F238E27FC236}">
                    <a16:creationId xmlns:a16="http://schemas.microsoft.com/office/drawing/2014/main" id="{ACAA0026-B117-67CF-B0BB-A539DCEAE3DE}"/>
                  </a:ext>
                </a:extLst>
              </p:cNvPr>
              <p:cNvSpPr/>
              <p:nvPr/>
            </p:nvSpPr>
            <p:spPr>
              <a:xfrm>
                <a:off x="7797613" y="2177950"/>
                <a:ext cx="378475" cy="722500"/>
              </a:xfrm>
              <a:custGeom>
                <a:avLst/>
                <a:gdLst/>
                <a:ahLst/>
                <a:cxnLst/>
                <a:rect l="l" t="t" r="r" b="b"/>
                <a:pathLst>
                  <a:path w="15139" h="28900" extrusionOk="0">
                    <a:moveTo>
                      <a:pt x="2220" y="1"/>
                    </a:moveTo>
                    <a:lnTo>
                      <a:pt x="2220" y="1"/>
                    </a:lnTo>
                    <a:cubicBezTo>
                      <a:pt x="1977" y="1581"/>
                      <a:pt x="1642" y="3162"/>
                      <a:pt x="1338" y="4712"/>
                    </a:cubicBezTo>
                    <a:cubicBezTo>
                      <a:pt x="1065" y="6293"/>
                      <a:pt x="791" y="7873"/>
                      <a:pt x="578" y="9484"/>
                    </a:cubicBezTo>
                    <a:cubicBezTo>
                      <a:pt x="183" y="12645"/>
                      <a:pt x="1" y="15928"/>
                      <a:pt x="609" y="19120"/>
                    </a:cubicBezTo>
                    <a:cubicBezTo>
                      <a:pt x="913" y="20761"/>
                      <a:pt x="1521" y="22311"/>
                      <a:pt x="2402" y="23679"/>
                    </a:cubicBezTo>
                    <a:cubicBezTo>
                      <a:pt x="2615" y="24044"/>
                      <a:pt x="2858" y="24378"/>
                      <a:pt x="3162" y="24682"/>
                    </a:cubicBezTo>
                    <a:lnTo>
                      <a:pt x="3557" y="25138"/>
                    </a:lnTo>
                    <a:lnTo>
                      <a:pt x="3983" y="25594"/>
                    </a:lnTo>
                    <a:cubicBezTo>
                      <a:pt x="4560" y="26171"/>
                      <a:pt x="5199" y="26688"/>
                      <a:pt x="5867" y="27144"/>
                    </a:cubicBezTo>
                    <a:cubicBezTo>
                      <a:pt x="6566" y="27600"/>
                      <a:pt x="7296" y="27995"/>
                      <a:pt x="8056" y="28299"/>
                    </a:cubicBezTo>
                    <a:cubicBezTo>
                      <a:pt x="8816" y="28573"/>
                      <a:pt x="9606" y="28755"/>
                      <a:pt x="10427" y="28846"/>
                    </a:cubicBezTo>
                    <a:cubicBezTo>
                      <a:pt x="10750" y="28882"/>
                      <a:pt x="11069" y="28899"/>
                      <a:pt x="11387" y="28899"/>
                    </a:cubicBezTo>
                    <a:cubicBezTo>
                      <a:pt x="11876" y="28899"/>
                      <a:pt x="12361" y="28859"/>
                      <a:pt x="12858" y="28785"/>
                    </a:cubicBezTo>
                    <a:cubicBezTo>
                      <a:pt x="13649" y="28694"/>
                      <a:pt x="14439" y="28421"/>
                      <a:pt x="15138" y="27995"/>
                    </a:cubicBezTo>
                    <a:lnTo>
                      <a:pt x="15138" y="27995"/>
                    </a:lnTo>
                    <a:cubicBezTo>
                      <a:pt x="14773" y="28177"/>
                      <a:pt x="14378" y="28329"/>
                      <a:pt x="13983" y="28421"/>
                    </a:cubicBezTo>
                    <a:cubicBezTo>
                      <a:pt x="13618" y="28481"/>
                      <a:pt x="13223" y="28573"/>
                      <a:pt x="12828" y="28603"/>
                    </a:cubicBezTo>
                    <a:cubicBezTo>
                      <a:pt x="12565" y="28623"/>
                      <a:pt x="12301" y="28633"/>
                      <a:pt x="12038" y="28633"/>
                    </a:cubicBezTo>
                    <a:cubicBezTo>
                      <a:pt x="11511" y="28633"/>
                      <a:pt x="10984" y="28593"/>
                      <a:pt x="10457" y="28512"/>
                    </a:cubicBezTo>
                    <a:cubicBezTo>
                      <a:pt x="8907" y="28238"/>
                      <a:pt x="7448" y="27600"/>
                      <a:pt x="6202" y="26658"/>
                    </a:cubicBezTo>
                    <a:cubicBezTo>
                      <a:pt x="4925" y="25746"/>
                      <a:pt x="3861" y="24621"/>
                      <a:pt x="2980" y="23314"/>
                    </a:cubicBezTo>
                    <a:cubicBezTo>
                      <a:pt x="2159" y="21977"/>
                      <a:pt x="1612" y="20518"/>
                      <a:pt x="1338" y="18968"/>
                    </a:cubicBezTo>
                    <a:cubicBezTo>
                      <a:pt x="1065" y="17417"/>
                      <a:pt x="913" y="15837"/>
                      <a:pt x="943" y="14287"/>
                    </a:cubicBezTo>
                    <a:cubicBezTo>
                      <a:pt x="913" y="12706"/>
                      <a:pt x="1004" y="11095"/>
                      <a:pt x="1186" y="9515"/>
                    </a:cubicBezTo>
                    <a:cubicBezTo>
                      <a:pt x="1338" y="7934"/>
                      <a:pt x="1551" y="6353"/>
                      <a:pt x="1734" y="4773"/>
                    </a:cubicBezTo>
                    <a:cubicBezTo>
                      <a:pt x="1916" y="3192"/>
                      <a:pt x="2159" y="1581"/>
                      <a:pt x="22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3;p29">
                <a:extLst>
                  <a:ext uri="{FF2B5EF4-FFF2-40B4-BE49-F238E27FC236}">
                    <a16:creationId xmlns:a16="http://schemas.microsoft.com/office/drawing/2014/main" id="{4CD0E7EF-1BEC-FDA7-2A2C-1B24D1381C55}"/>
                  </a:ext>
                </a:extLst>
              </p:cNvPr>
              <p:cNvSpPr/>
              <p:nvPr/>
            </p:nvSpPr>
            <p:spPr>
              <a:xfrm>
                <a:off x="7575738" y="1920100"/>
                <a:ext cx="143650" cy="102100"/>
              </a:xfrm>
              <a:custGeom>
                <a:avLst/>
                <a:gdLst/>
                <a:ahLst/>
                <a:cxnLst/>
                <a:rect l="l" t="t" r="r" b="b"/>
                <a:pathLst>
                  <a:path w="5746" h="4084" extrusionOk="0">
                    <a:moveTo>
                      <a:pt x="1120" y="0"/>
                    </a:moveTo>
                    <a:cubicBezTo>
                      <a:pt x="1085" y="0"/>
                      <a:pt x="1056" y="4"/>
                      <a:pt x="1034" y="11"/>
                    </a:cubicBezTo>
                    <a:cubicBezTo>
                      <a:pt x="548" y="132"/>
                      <a:pt x="0" y="1105"/>
                      <a:pt x="31" y="1865"/>
                    </a:cubicBezTo>
                    <a:lnTo>
                      <a:pt x="4134" y="4084"/>
                    </a:lnTo>
                    <a:cubicBezTo>
                      <a:pt x="4134" y="4084"/>
                      <a:pt x="5745" y="3263"/>
                      <a:pt x="5441" y="2351"/>
                    </a:cubicBezTo>
                    <a:cubicBezTo>
                      <a:pt x="5151" y="1452"/>
                      <a:pt x="1847" y="0"/>
                      <a:pt x="11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4;p29">
                <a:extLst>
                  <a:ext uri="{FF2B5EF4-FFF2-40B4-BE49-F238E27FC236}">
                    <a16:creationId xmlns:a16="http://schemas.microsoft.com/office/drawing/2014/main" id="{33A95CEA-FA46-E6DB-39DE-5DE15BFAE6F8}"/>
                  </a:ext>
                </a:extLst>
              </p:cNvPr>
              <p:cNvSpPr/>
              <p:nvPr/>
            </p:nvSpPr>
            <p:spPr>
              <a:xfrm>
                <a:off x="6126363" y="2643875"/>
                <a:ext cx="1562100" cy="831025"/>
              </a:xfrm>
              <a:custGeom>
                <a:avLst/>
                <a:gdLst/>
                <a:ahLst/>
                <a:cxnLst/>
                <a:rect l="l" t="t" r="r" b="b"/>
                <a:pathLst>
                  <a:path w="62484" h="33241" extrusionOk="0">
                    <a:moveTo>
                      <a:pt x="60065" y="0"/>
                    </a:moveTo>
                    <a:cubicBezTo>
                      <a:pt x="59263" y="0"/>
                      <a:pt x="58204" y="364"/>
                      <a:pt x="56912" y="1151"/>
                    </a:cubicBezTo>
                    <a:cubicBezTo>
                      <a:pt x="49282" y="5863"/>
                      <a:pt x="38522" y="14890"/>
                      <a:pt x="33355" y="16045"/>
                    </a:cubicBezTo>
                    <a:cubicBezTo>
                      <a:pt x="33278" y="16061"/>
                      <a:pt x="33194" y="16069"/>
                      <a:pt x="33103" y="16069"/>
                    </a:cubicBezTo>
                    <a:cubicBezTo>
                      <a:pt x="30271" y="16069"/>
                      <a:pt x="20701" y="8466"/>
                      <a:pt x="16637" y="4373"/>
                    </a:cubicBezTo>
                    <a:cubicBezTo>
                      <a:pt x="16436" y="4174"/>
                      <a:pt x="16158" y="4082"/>
                      <a:pt x="15819" y="4082"/>
                    </a:cubicBezTo>
                    <a:cubicBezTo>
                      <a:pt x="11920" y="4082"/>
                      <a:pt x="0" y="16353"/>
                      <a:pt x="4783" y="19206"/>
                    </a:cubicBezTo>
                    <a:cubicBezTo>
                      <a:pt x="6654" y="20305"/>
                      <a:pt x="25642" y="33240"/>
                      <a:pt x="34225" y="33240"/>
                    </a:cubicBezTo>
                    <a:cubicBezTo>
                      <a:pt x="34427" y="33240"/>
                      <a:pt x="34623" y="33233"/>
                      <a:pt x="34814" y="33219"/>
                    </a:cubicBezTo>
                    <a:cubicBezTo>
                      <a:pt x="42717" y="32611"/>
                      <a:pt x="58644" y="10726"/>
                      <a:pt x="60802" y="6075"/>
                    </a:cubicBezTo>
                    <a:cubicBezTo>
                      <a:pt x="62484" y="2363"/>
                      <a:pt x="62110" y="0"/>
                      <a:pt x="60065"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5;p29">
                <a:extLst>
                  <a:ext uri="{FF2B5EF4-FFF2-40B4-BE49-F238E27FC236}">
                    <a16:creationId xmlns:a16="http://schemas.microsoft.com/office/drawing/2014/main" id="{43635EEF-4409-3E35-AC5B-3F5243906807}"/>
                  </a:ext>
                </a:extLst>
              </p:cNvPr>
              <p:cNvSpPr/>
              <p:nvPr/>
            </p:nvSpPr>
            <p:spPr>
              <a:xfrm>
                <a:off x="5887263" y="2507500"/>
                <a:ext cx="662650" cy="634775"/>
              </a:xfrm>
              <a:custGeom>
                <a:avLst/>
                <a:gdLst/>
                <a:ahLst/>
                <a:cxnLst/>
                <a:rect l="l" t="t" r="r" b="b"/>
                <a:pathLst>
                  <a:path w="26506" h="25391" extrusionOk="0">
                    <a:moveTo>
                      <a:pt x="11279" y="0"/>
                    </a:moveTo>
                    <a:cubicBezTo>
                      <a:pt x="11178" y="0"/>
                      <a:pt x="11076" y="13"/>
                      <a:pt x="10973" y="41"/>
                    </a:cubicBezTo>
                    <a:cubicBezTo>
                      <a:pt x="9301" y="466"/>
                      <a:pt x="10578" y="3080"/>
                      <a:pt x="10578" y="3080"/>
                    </a:cubicBezTo>
                    <a:cubicBezTo>
                      <a:pt x="10578" y="3080"/>
                      <a:pt x="9423" y="1064"/>
                      <a:pt x="8143" y="1064"/>
                    </a:cubicBezTo>
                    <a:cubicBezTo>
                      <a:pt x="7883" y="1064"/>
                      <a:pt x="7618" y="1148"/>
                      <a:pt x="7356" y="1348"/>
                    </a:cubicBezTo>
                    <a:cubicBezTo>
                      <a:pt x="5806" y="2533"/>
                      <a:pt x="7082" y="5451"/>
                      <a:pt x="7082" y="5451"/>
                    </a:cubicBezTo>
                    <a:cubicBezTo>
                      <a:pt x="7082" y="5451"/>
                      <a:pt x="5740" y="3817"/>
                      <a:pt x="4441" y="3817"/>
                    </a:cubicBezTo>
                    <a:cubicBezTo>
                      <a:pt x="4116" y="3817"/>
                      <a:pt x="3794" y="3919"/>
                      <a:pt x="3496" y="4175"/>
                    </a:cubicBezTo>
                    <a:cubicBezTo>
                      <a:pt x="2037" y="5482"/>
                      <a:pt x="3496" y="8217"/>
                      <a:pt x="3496" y="8217"/>
                    </a:cubicBezTo>
                    <a:cubicBezTo>
                      <a:pt x="3496" y="8217"/>
                      <a:pt x="2731" y="7384"/>
                      <a:pt x="1912" y="7384"/>
                    </a:cubicBezTo>
                    <a:cubicBezTo>
                      <a:pt x="1647" y="7384"/>
                      <a:pt x="1377" y="7470"/>
                      <a:pt x="1125" y="7700"/>
                    </a:cubicBezTo>
                    <a:cubicBezTo>
                      <a:pt x="0" y="8764"/>
                      <a:pt x="3313" y="14843"/>
                      <a:pt x="4742" y="16880"/>
                    </a:cubicBezTo>
                    <a:cubicBezTo>
                      <a:pt x="7447" y="20740"/>
                      <a:pt x="14712" y="24783"/>
                      <a:pt x="15593" y="25391"/>
                    </a:cubicBezTo>
                    <a:lnTo>
                      <a:pt x="26505" y="14904"/>
                    </a:lnTo>
                    <a:cubicBezTo>
                      <a:pt x="26505" y="14904"/>
                      <a:pt x="17265" y="7001"/>
                      <a:pt x="16809" y="6545"/>
                    </a:cubicBezTo>
                    <a:cubicBezTo>
                      <a:pt x="14933" y="4698"/>
                      <a:pt x="13194" y="0"/>
                      <a:pt x="11279"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6;p29">
                <a:extLst>
                  <a:ext uri="{FF2B5EF4-FFF2-40B4-BE49-F238E27FC236}">
                    <a16:creationId xmlns:a16="http://schemas.microsoft.com/office/drawing/2014/main" id="{121EE6EB-BFA4-16B7-9A72-3ABC08E39886}"/>
                  </a:ext>
                </a:extLst>
              </p:cNvPr>
              <p:cNvSpPr/>
              <p:nvPr/>
            </p:nvSpPr>
            <p:spPr>
              <a:xfrm>
                <a:off x="6149763" y="2581425"/>
                <a:ext cx="149075" cy="194250"/>
              </a:xfrm>
              <a:custGeom>
                <a:avLst/>
                <a:gdLst/>
                <a:ahLst/>
                <a:cxnLst/>
                <a:rect l="l" t="t" r="r" b="b"/>
                <a:pathLst>
                  <a:path w="5963" h="7770" extrusionOk="0">
                    <a:moveTo>
                      <a:pt x="85" y="1"/>
                    </a:moveTo>
                    <a:cubicBezTo>
                      <a:pt x="38" y="1"/>
                      <a:pt x="1" y="55"/>
                      <a:pt x="17" y="154"/>
                    </a:cubicBezTo>
                    <a:cubicBezTo>
                      <a:pt x="777" y="4166"/>
                      <a:pt x="2601" y="5686"/>
                      <a:pt x="5823" y="7753"/>
                    </a:cubicBezTo>
                    <a:cubicBezTo>
                      <a:pt x="5840" y="7765"/>
                      <a:pt x="5857" y="7769"/>
                      <a:pt x="5872" y="7769"/>
                    </a:cubicBezTo>
                    <a:cubicBezTo>
                      <a:pt x="5933" y="7769"/>
                      <a:pt x="5963" y="7686"/>
                      <a:pt x="5914" y="7661"/>
                    </a:cubicBezTo>
                    <a:cubicBezTo>
                      <a:pt x="2783" y="5260"/>
                      <a:pt x="1567" y="3862"/>
                      <a:pt x="199" y="123"/>
                    </a:cubicBezTo>
                    <a:cubicBezTo>
                      <a:pt x="172" y="40"/>
                      <a:pt x="125" y="1"/>
                      <a:pt x="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7;p29">
                <a:extLst>
                  <a:ext uri="{FF2B5EF4-FFF2-40B4-BE49-F238E27FC236}">
                    <a16:creationId xmlns:a16="http://schemas.microsoft.com/office/drawing/2014/main" id="{27AF6E32-CDF7-61D6-7039-9DF20EEFB856}"/>
                  </a:ext>
                </a:extLst>
              </p:cNvPr>
              <p:cNvSpPr/>
              <p:nvPr/>
            </p:nvSpPr>
            <p:spPr>
              <a:xfrm>
                <a:off x="6061788" y="2640750"/>
                <a:ext cx="159475" cy="205675"/>
              </a:xfrm>
              <a:custGeom>
                <a:avLst/>
                <a:gdLst/>
                <a:ahLst/>
                <a:cxnLst/>
                <a:rect l="l" t="t" r="r" b="b"/>
                <a:pathLst>
                  <a:path w="6379" h="8227" extrusionOk="0">
                    <a:moveTo>
                      <a:pt x="109" y="1"/>
                    </a:moveTo>
                    <a:cubicBezTo>
                      <a:pt x="52" y="1"/>
                      <a:pt x="1" y="94"/>
                      <a:pt x="41" y="212"/>
                    </a:cubicBezTo>
                    <a:cubicBezTo>
                      <a:pt x="1287" y="4194"/>
                      <a:pt x="3050" y="5775"/>
                      <a:pt x="6272" y="8206"/>
                    </a:cubicBezTo>
                    <a:cubicBezTo>
                      <a:pt x="6286" y="8221"/>
                      <a:pt x="6301" y="8227"/>
                      <a:pt x="6314" y="8227"/>
                    </a:cubicBezTo>
                    <a:cubicBezTo>
                      <a:pt x="6355" y="8227"/>
                      <a:pt x="6379" y="8169"/>
                      <a:pt x="6332" y="8146"/>
                    </a:cubicBezTo>
                    <a:cubicBezTo>
                      <a:pt x="3293" y="5380"/>
                      <a:pt x="1956" y="3860"/>
                      <a:pt x="193" y="91"/>
                    </a:cubicBezTo>
                    <a:cubicBezTo>
                      <a:pt x="171" y="27"/>
                      <a:pt x="139" y="1"/>
                      <a:pt x="1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8;p29">
                <a:extLst>
                  <a:ext uri="{FF2B5EF4-FFF2-40B4-BE49-F238E27FC236}">
                    <a16:creationId xmlns:a16="http://schemas.microsoft.com/office/drawing/2014/main" id="{48228443-C620-3353-68B3-26BA93F73C5B}"/>
                  </a:ext>
                </a:extLst>
              </p:cNvPr>
              <p:cNvSpPr/>
              <p:nvPr/>
            </p:nvSpPr>
            <p:spPr>
              <a:xfrm>
                <a:off x="5974063" y="2712700"/>
                <a:ext cx="172100" cy="195650"/>
              </a:xfrm>
              <a:custGeom>
                <a:avLst/>
                <a:gdLst/>
                <a:ahLst/>
                <a:cxnLst/>
                <a:rect l="l" t="t" r="r" b="b"/>
                <a:pathLst>
                  <a:path w="6884" h="7826" extrusionOk="0">
                    <a:moveTo>
                      <a:pt x="50" y="1"/>
                    </a:moveTo>
                    <a:cubicBezTo>
                      <a:pt x="10" y="1"/>
                      <a:pt x="1" y="80"/>
                      <a:pt x="54" y="222"/>
                    </a:cubicBezTo>
                    <a:cubicBezTo>
                      <a:pt x="1391" y="3626"/>
                      <a:pt x="3124" y="5784"/>
                      <a:pt x="6741" y="7821"/>
                    </a:cubicBezTo>
                    <a:cubicBezTo>
                      <a:pt x="6751" y="7824"/>
                      <a:pt x="6760" y="7826"/>
                      <a:pt x="6769" y="7826"/>
                    </a:cubicBezTo>
                    <a:cubicBezTo>
                      <a:pt x="6844" y="7826"/>
                      <a:pt x="6883" y="7723"/>
                      <a:pt x="6802" y="7669"/>
                    </a:cubicBezTo>
                    <a:cubicBezTo>
                      <a:pt x="3519" y="5389"/>
                      <a:pt x="2121" y="3657"/>
                      <a:pt x="176" y="131"/>
                    </a:cubicBezTo>
                    <a:cubicBezTo>
                      <a:pt x="125" y="42"/>
                      <a:pt x="79" y="1"/>
                      <a:pt x="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9;p29">
                <a:extLst>
                  <a:ext uri="{FF2B5EF4-FFF2-40B4-BE49-F238E27FC236}">
                    <a16:creationId xmlns:a16="http://schemas.microsoft.com/office/drawing/2014/main" id="{83AC9A5D-7338-7738-999A-1142B40B5C87}"/>
                  </a:ext>
                </a:extLst>
              </p:cNvPr>
              <p:cNvSpPr/>
              <p:nvPr/>
            </p:nvSpPr>
            <p:spPr>
              <a:xfrm>
                <a:off x="6258088" y="2557975"/>
                <a:ext cx="370075" cy="405275"/>
              </a:xfrm>
              <a:custGeom>
                <a:avLst/>
                <a:gdLst/>
                <a:ahLst/>
                <a:cxnLst/>
                <a:rect l="l" t="t" r="r" b="b"/>
                <a:pathLst>
                  <a:path w="14803" h="16211" extrusionOk="0">
                    <a:moveTo>
                      <a:pt x="2234" y="1"/>
                    </a:moveTo>
                    <a:cubicBezTo>
                      <a:pt x="1882" y="1"/>
                      <a:pt x="1614" y="93"/>
                      <a:pt x="1459" y="301"/>
                    </a:cubicBezTo>
                    <a:cubicBezTo>
                      <a:pt x="0" y="2308"/>
                      <a:pt x="3739" y="5955"/>
                      <a:pt x="5836" y="7505"/>
                    </a:cubicBezTo>
                    <a:cubicBezTo>
                      <a:pt x="5836" y="7505"/>
                      <a:pt x="2402" y="12156"/>
                      <a:pt x="4560" y="15347"/>
                    </a:cubicBezTo>
                    <a:cubicBezTo>
                      <a:pt x="4965" y="15962"/>
                      <a:pt x="5589" y="16210"/>
                      <a:pt x="6332" y="16210"/>
                    </a:cubicBezTo>
                    <a:cubicBezTo>
                      <a:pt x="9487" y="16210"/>
                      <a:pt x="14803" y="11730"/>
                      <a:pt x="14803" y="11730"/>
                    </a:cubicBezTo>
                    <a:cubicBezTo>
                      <a:pt x="14803" y="11730"/>
                      <a:pt x="12766" y="7201"/>
                      <a:pt x="11429" y="5408"/>
                    </a:cubicBezTo>
                    <a:cubicBezTo>
                      <a:pt x="10245" y="3855"/>
                      <a:pt x="4503" y="1"/>
                      <a:pt x="2234"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0;p29">
                <a:extLst>
                  <a:ext uri="{FF2B5EF4-FFF2-40B4-BE49-F238E27FC236}">
                    <a16:creationId xmlns:a16="http://schemas.microsoft.com/office/drawing/2014/main" id="{D0F6751C-2131-68CB-4B12-2BA56FD901BE}"/>
                  </a:ext>
                </a:extLst>
              </p:cNvPr>
              <p:cNvSpPr/>
              <p:nvPr/>
            </p:nvSpPr>
            <p:spPr>
              <a:xfrm>
                <a:off x="6274788" y="2582400"/>
                <a:ext cx="136050" cy="360650"/>
              </a:xfrm>
              <a:custGeom>
                <a:avLst/>
                <a:gdLst/>
                <a:ahLst/>
                <a:cxnLst/>
                <a:rect l="l" t="t" r="r" b="b"/>
                <a:pathLst>
                  <a:path w="5442" h="14426" extrusionOk="0">
                    <a:moveTo>
                      <a:pt x="567" y="1"/>
                    </a:moveTo>
                    <a:cubicBezTo>
                      <a:pt x="563" y="1"/>
                      <a:pt x="563" y="8"/>
                      <a:pt x="578" y="24"/>
                    </a:cubicBezTo>
                    <a:cubicBezTo>
                      <a:pt x="578" y="8"/>
                      <a:pt x="571" y="1"/>
                      <a:pt x="567" y="1"/>
                    </a:cubicBezTo>
                    <a:close/>
                    <a:moveTo>
                      <a:pt x="578" y="24"/>
                    </a:moveTo>
                    <a:lnTo>
                      <a:pt x="578" y="24"/>
                    </a:lnTo>
                    <a:cubicBezTo>
                      <a:pt x="1" y="2942"/>
                      <a:pt x="2797" y="4917"/>
                      <a:pt x="4773" y="6589"/>
                    </a:cubicBezTo>
                    <a:cubicBezTo>
                      <a:pt x="3193" y="8717"/>
                      <a:pt x="2220" y="12030"/>
                      <a:pt x="3618" y="14401"/>
                    </a:cubicBezTo>
                    <a:cubicBezTo>
                      <a:pt x="3627" y="14418"/>
                      <a:pt x="3644" y="14426"/>
                      <a:pt x="3662" y="14426"/>
                    </a:cubicBezTo>
                    <a:cubicBezTo>
                      <a:pt x="3707" y="14426"/>
                      <a:pt x="3761" y="14383"/>
                      <a:pt x="3740" y="14340"/>
                    </a:cubicBezTo>
                    <a:cubicBezTo>
                      <a:pt x="2737" y="11999"/>
                      <a:pt x="3983" y="8747"/>
                      <a:pt x="5290" y="6711"/>
                    </a:cubicBezTo>
                    <a:cubicBezTo>
                      <a:pt x="5411" y="6619"/>
                      <a:pt x="5442" y="6407"/>
                      <a:pt x="5320" y="6315"/>
                    </a:cubicBezTo>
                    <a:cubicBezTo>
                      <a:pt x="3405" y="4674"/>
                      <a:pt x="548" y="2820"/>
                      <a:pt x="578" y="2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1;p29">
                <a:extLst>
                  <a:ext uri="{FF2B5EF4-FFF2-40B4-BE49-F238E27FC236}">
                    <a16:creationId xmlns:a16="http://schemas.microsoft.com/office/drawing/2014/main" id="{5DE0D00C-0A93-ABD2-F501-A36500D9948C}"/>
                  </a:ext>
                </a:extLst>
              </p:cNvPr>
              <p:cNvSpPr/>
              <p:nvPr/>
            </p:nvSpPr>
            <p:spPr>
              <a:xfrm>
                <a:off x="6417663" y="2635425"/>
                <a:ext cx="1292250" cy="852900"/>
              </a:xfrm>
              <a:custGeom>
                <a:avLst/>
                <a:gdLst/>
                <a:ahLst/>
                <a:cxnLst/>
                <a:rect l="l" t="t" r="r" b="b"/>
                <a:pathLst>
                  <a:path w="51690" h="34116" extrusionOk="0">
                    <a:moveTo>
                      <a:pt x="48450" y="0"/>
                    </a:moveTo>
                    <a:cubicBezTo>
                      <a:pt x="47438" y="0"/>
                      <a:pt x="46174" y="450"/>
                      <a:pt x="44895" y="1246"/>
                    </a:cubicBezTo>
                    <a:cubicBezTo>
                      <a:pt x="40797" y="3796"/>
                      <a:pt x="23178" y="15410"/>
                      <a:pt x="21830" y="15410"/>
                    </a:cubicBezTo>
                    <a:cubicBezTo>
                      <a:pt x="21828" y="15410"/>
                      <a:pt x="21826" y="15410"/>
                      <a:pt x="21824" y="15410"/>
                    </a:cubicBezTo>
                    <a:cubicBezTo>
                      <a:pt x="20517" y="15350"/>
                      <a:pt x="12098" y="9301"/>
                      <a:pt x="12098" y="9301"/>
                    </a:cubicBezTo>
                    <a:lnTo>
                      <a:pt x="0" y="27751"/>
                    </a:lnTo>
                    <a:cubicBezTo>
                      <a:pt x="0" y="27751"/>
                      <a:pt x="15565" y="34116"/>
                      <a:pt x="23578" y="34116"/>
                    </a:cubicBezTo>
                    <a:cubicBezTo>
                      <a:pt x="23779" y="34116"/>
                      <a:pt x="23974" y="34112"/>
                      <a:pt x="24165" y="34104"/>
                    </a:cubicBezTo>
                    <a:cubicBezTo>
                      <a:pt x="31977" y="33769"/>
                      <a:pt x="46445" y="12675"/>
                      <a:pt x="48907" y="7720"/>
                    </a:cubicBezTo>
                    <a:cubicBezTo>
                      <a:pt x="51690" y="2197"/>
                      <a:pt x="50685" y="0"/>
                      <a:pt x="48450"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2;p29">
                <a:extLst>
                  <a:ext uri="{FF2B5EF4-FFF2-40B4-BE49-F238E27FC236}">
                    <a16:creationId xmlns:a16="http://schemas.microsoft.com/office/drawing/2014/main" id="{DAF770BE-21C4-93F9-3C55-395BEC557E9D}"/>
                  </a:ext>
                </a:extLst>
              </p:cNvPr>
              <p:cNvSpPr/>
              <p:nvPr/>
            </p:nvSpPr>
            <p:spPr>
              <a:xfrm>
                <a:off x="6692738" y="3250150"/>
                <a:ext cx="14475" cy="82850"/>
              </a:xfrm>
              <a:custGeom>
                <a:avLst/>
                <a:gdLst/>
                <a:ahLst/>
                <a:cxnLst/>
                <a:rect l="l" t="t" r="r" b="b"/>
                <a:pathLst>
                  <a:path w="579" h="3314" extrusionOk="0">
                    <a:moveTo>
                      <a:pt x="517" y="1"/>
                    </a:moveTo>
                    <a:cubicBezTo>
                      <a:pt x="305" y="518"/>
                      <a:pt x="183" y="1065"/>
                      <a:pt x="92" y="1612"/>
                    </a:cubicBezTo>
                    <a:cubicBezTo>
                      <a:pt x="1" y="2189"/>
                      <a:pt x="1" y="2736"/>
                      <a:pt x="61" y="3314"/>
                    </a:cubicBezTo>
                    <a:cubicBezTo>
                      <a:pt x="274" y="2797"/>
                      <a:pt x="396" y="2250"/>
                      <a:pt x="487" y="1673"/>
                    </a:cubicBezTo>
                    <a:cubicBezTo>
                      <a:pt x="548" y="1126"/>
                      <a:pt x="578" y="548"/>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p29">
                <a:extLst>
                  <a:ext uri="{FF2B5EF4-FFF2-40B4-BE49-F238E27FC236}">
                    <a16:creationId xmlns:a16="http://schemas.microsoft.com/office/drawing/2014/main" id="{B5BE2A65-8665-DC98-42CB-30EC25E47635}"/>
                  </a:ext>
                </a:extLst>
              </p:cNvPr>
              <p:cNvSpPr/>
              <p:nvPr/>
            </p:nvSpPr>
            <p:spPr>
              <a:xfrm>
                <a:off x="7296088" y="3157450"/>
                <a:ext cx="15225" cy="82850"/>
              </a:xfrm>
              <a:custGeom>
                <a:avLst/>
                <a:gdLst/>
                <a:ahLst/>
                <a:cxnLst/>
                <a:rect l="l" t="t" r="r" b="b"/>
                <a:pathLst>
                  <a:path w="609" h="3314" extrusionOk="0">
                    <a:moveTo>
                      <a:pt x="518" y="1"/>
                    </a:moveTo>
                    <a:cubicBezTo>
                      <a:pt x="305" y="517"/>
                      <a:pt x="153" y="1064"/>
                      <a:pt x="92" y="1642"/>
                    </a:cubicBezTo>
                    <a:cubicBezTo>
                      <a:pt x="1" y="2189"/>
                      <a:pt x="1" y="2767"/>
                      <a:pt x="62" y="3314"/>
                    </a:cubicBezTo>
                    <a:cubicBezTo>
                      <a:pt x="457" y="2250"/>
                      <a:pt x="609" y="1125"/>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4;p29">
                <a:extLst>
                  <a:ext uri="{FF2B5EF4-FFF2-40B4-BE49-F238E27FC236}">
                    <a16:creationId xmlns:a16="http://schemas.microsoft.com/office/drawing/2014/main" id="{59D3D677-2353-49D0-8D02-E9920F622B68}"/>
                  </a:ext>
                </a:extLst>
              </p:cNvPr>
              <p:cNvSpPr/>
              <p:nvPr/>
            </p:nvSpPr>
            <p:spPr>
              <a:xfrm>
                <a:off x="7248213" y="2876750"/>
                <a:ext cx="82850" cy="13550"/>
              </a:xfrm>
              <a:custGeom>
                <a:avLst/>
                <a:gdLst/>
                <a:ahLst/>
                <a:cxnLst/>
                <a:rect l="l" t="t" r="r" b="b"/>
                <a:pathLst>
                  <a:path w="3314" h="542" extrusionOk="0">
                    <a:moveTo>
                      <a:pt x="752" y="1"/>
                    </a:moveTo>
                    <a:cubicBezTo>
                      <a:pt x="499" y="1"/>
                      <a:pt x="247" y="16"/>
                      <a:pt x="1" y="43"/>
                    </a:cubicBezTo>
                    <a:cubicBezTo>
                      <a:pt x="518" y="256"/>
                      <a:pt x="1065" y="377"/>
                      <a:pt x="1612" y="469"/>
                    </a:cubicBezTo>
                    <a:cubicBezTo>
                      <a:pt x="1930" y="519"/>
                      <a:pt x="2238" y="541"/>
                      <a:pt x="2548" y="541"/>
                    </a:cubicBezTo>
                    <a:cubicBezTo>
                      <a:pt x="2801" y="541"/>
                      <a:pt x="3054" y="526"/>
                      <a:pt x="3314" y="499"/>
                    </a:cubicBezTo>
                    <a:cubicBezTo>
                      <a:pt x="2797" y="286"/>
                      <a:pt x="2220" y="165"/>
                      <a:pt x="1673" y="73"/>
                    </a:cubicBezTo>
                    <a:cubicBezTo>
                      <a:pt x="1371" y="23"/>
                      <a:pt x="1061" y="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p29">
                <a:extLst>
                  <a:ext uri="{FF2B5EF4-FFF2-40B4-BE49-F238E27FC236}">
                    <a16:creationId xmlns:a16="http://schemas.microsoft.com/office/drawing/2014/main" id="{5BF9D6D2-2970-3A17-23D9-A5F73155914D}"/>
                  </a:ext>
                </a:extLst>
              </p:cNvPr>
              <p:cNvSpPr/>
              <p:nvPr/>
            </p:nvSpPr>
            <p:spPr>
              <a:xfrm>
                <a:off x="6761888" y="3036175"/>
                <a:ext cx="82850" cy="13425"/>
              </a:xfrm>
              <a:custGeom>
                <a:avLst/>
                <a:gdLst/>
                <a:ahLst/>
                <a:cxnLst/>
                <a:rect l="l" t="t" r="r" b="b"/>
                <a:pathLst>
                  <a:path w="3314" h="537" extrusionOk="0">
                    <a:moveTo>
                      <a:pt x="611" y="1"/>
                    </a:moveTo>
                    <a:cubicBezTo>
                      <a:pt x="405" y="1"/>
                      <a:pt x="201" y="8"/>
                      <a:pt x="1" y="19"/>
                    </a:cubicBezTo>
                    <a:cubicBezTo>
                      <a:pt x="517" y="231"/>
                      <a:pt x="1064" y="383"/>
                      <a:pt x="1642" y="444"/>
                    </a:cubicBezTo>
                    <a:cubicBezTo>
                      <a:pt x="1995" y="503"/>
                      <a:pt x="2349" y="537"/>
                      <a:pt x="2710" y="537"/>
                    </a:cubicBezTo>
                    <a:cubicBezTo>
                      <a:pt x="2908" y="537"/>
                      <a:pt x="3109" y="527"/>
                      <a:pt x="3314" y="505"/>
                    </a:cubicBezTo>
                    <a:cubicBezTo>
                      <a:pt x="2797" y="292"/>
                      <a:pt x="2250" y="140"/>
                      <a:pt x="1672" y="80"/>
                    </a:cubicBezTo>
                    <a:cubicBezTo>
                      <a:pt x="1326" y="22"/>
                      <a:pt x="966" y="1"/>
                      <a:pt x="6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6;p29">
                <a:extLst>
                  <a:ext uri="{FF2B5EF4-FFF2-40B4-BE49-F238E27FC236}">
                    <a16:creationId xmlns:a16="http://schemas.microsoft.com/office/drawing/2014/main" id="{E470C452-F5B6-1E6E-CBA5-A45F1F225EAC}"/>
                  </a:ext>
                </a:extLst>
              </p:cNvPr>
              <p:cNvSpPr/>
              <p:nvPr/>
            </p:nvSpPr>
            <p:spPr>
              <a:xfrm>
                <a:off x="6911588" y="3477375"/>
                <a:ext cx="3825" cy="2300"/>
              </a:xfrm>
              <a:custGeom>
                <a:avLst/>
                <a:gdLst/>
                <a:ahLst/>
                <a:cxnLst/>
                <a:rect l="l" t="t" r="r" b="b"/>
                <a:pathLst>
                  <a:path w="153" h="92" extrusionOk="0">
                    <a:moveTo>
                      <a:pt x="153" y="0"/>
                    </a:moveTo>
                    <a:lnTo>
                      <a:pt x="1" y="91"/>
                    </a:lnTo>
                    <a:lnTo>
                      <a:pt x="92" y="91"/>
                    </a:lnTo>
                    <a:cubicBezTo>
                      <a:pt x="122" y="61"/>
                      <a:pt x="153" y="31"/>
                      <a:pt x="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7;p29">
                <a:extLst>
                  <a:ext uri="{FF2B5EF4-FFF2-40B4-BE49-F238E27FC236}">
                    <a16:creationId xmlns:a16="http://schemas.microsoft.com/office/drawing/2014/main" id="{1B8BF833-7C80-A8D0-176B-D68EDDFD53E0}"/>
                  </a:ext>
                </a:extLst>
              </p:cNvPr>
              <p:cNvSpPr/>
              <p:nvPr/>
            </p:nvSpPr>
            <p:spPr>
              <a:xfrm>
                <a:off x="6572688" y="3116425"/>
                <a:ext cx="66875" cy="50925"/>
              </a:xfrm>
              <a:custGeom>
                <a:avLst/>
                <a:gdLst/>
                <a:ahLst/>
                <a:cxnLst/>
                <a:rect l="l" t="t" r="r" b="b"/>
                <a:pathLst>
                  <a:path w="2675" h="2037" extrusionOk="0">
                    <a:moveTo>
                      <a:pt x="2675" y="0"/>
                    </a:moveTo>
                    <a:lnTo>
                      <a:pt x="2675" y="0"/>
                    </a:lnTo>
                    <a:cubicBezTo>
                      <a:pt x="1641" y="487"/>
                      <a:pt x="730" y="1155"/>
                      <a:pt x="0" y="2037"/>
                    </a:cubicBezTo>
                    <a:cubicBezTo>
                      <a:pt x="517" y="1794"/>
                      <a:pt x="1003" y="1520"/>
                      <a:pt x="1429" y="1186"/>
                    </a:cubicBezTo>
                    <a:cubicBezTo>
                      <a:pt x="1885" y="851"/>
                      <a:pt x="2310" y="456"/>
                      <a:pt x="2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8;p29">
                <a:extLst>
                  <a:ext uri="{FF2B5EF4-FFF2-40B4-BE49-F238E27FC236}">
                    <a16:creationId xmlns:a16="http://schemas.microsoft.com/office/drawing/2014/main" id="{60CC4073-7033-917E-528B-8F9660CDAAAC}"/>
                  </a:ext>
                </a:extLst>
              </p:cNvPr>
              <p:cNvSpPr/>
              <p:nvPr/>
            </p:nvSpPr>
            <p:spPr>
              <a:xfrm>
                <a:off x="7078013" y="3011550"/>
                <a:ext cx="66900" cy="50950"/>
              </a:xfrm>
              <a:custGeom>
                <a:avLst/>
                <a:gdLst/>
                <a:ahLst/>
                <a:cxnLst/>
                <a:rect l="l" t="t" r="r" b="b"/>
                <a:pathLst>
                  <a:path w="2676" h="2038" extrusionOk="0">
                    <a:moveTo>
                      <a:pt x="2675" y="1"/>
                    </a:moveTo>
                    <a:lnTo>
                      <a:pt x="2675" y="1"/>
                    </a:lnTo>
                    <a:cubicBezTo>
                      <a:pt x="2158" y="244"/>
                      <a:pt x="1672" y="517"/>
                      <a:pt x="1246" y="882"/>
                    </a:cubicBezTo>
                    <a:cubicBezTo>
                      <a:pt x="791" y="1216"/>
                      <a:pt x="365" y="1581"/>
                      <a:pt x="0" y="2037"/>
                    </a:cubicBezTo>
                    <a:cubicBezTo>
                      <a:pt x="517" y="1794"/>
                      <a:pt x="1003" y="1520"/>
                      <a:pt x="1459" y="1186"/>
                    </a:cubicBezTo>
                    <a:cubicBezTo>
                      <a:pt x="1915" y="852"/>
                      <a:pt x="2341" y="457"/>
                      <a:pt x="2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9;p29">
                <a:extLst>
                  <a:ext uri="{FF2B5EF4-FFF2-40B4-BE49-F238E27FC236}">
                    <a16:creationId xmlns:a16="http://schemas.microsoft.com/office/drawing/2014/main" id="{C0B1D8D9-A207-669F-B43B-8A619B102E56}"/>
                  </a:ext>
                </a:extLst>
              </p:cNvPr>
              <p:cNvSpPr/>
              <p:nvPr/>
            </p:nvSpPr>
            <p:spPr>
              <a:xfrm>
                <a:off x="6910838" y="3206850"/>
                <a:ext cx="50175" cy="66900"/>
              </a:xfrm>
              <a:custGeom>
                <a:avLst/>
                <a:gdLst/>
                <a:ahLst/>
                <a:cxnLst/>
                <a:rect l="l" t="t" r="r" b="b"/>
                <a:pathLst>
                  <a:path w="2007" h="2676" extrusionOk="0">
                    <a:moveTo>
                      <a:pt x="0" y="0"/>
                    </a:moveTo>
                    <a:lnTo>
                      <a:pt x="0" y="0"/>
                    </a:lnTo>
                    <a:cubicBezTo>
                      <a:pt x="456" y="1034"/>
                      <a:pt x="1155" y="1946"/>
                      <a:pt x="2006" y="2675"/>
                    </a:cubicBezTo>
                    <a:cubicBezTo>
                      <a:pt x="1550" y="1642"/>
                      <a:pt x="851" y="73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0;p29">
                <a:extLst>
                  <a:ext uri="{FF2B5EF4-FFF2-40B4-BE49-F238E27FC236}">
                    <a16:creationId xmlns:a16="http://schemas.microsoft.com/office/drawing/2014/main" id="{C8B1CC8E-E600-D8C2-70A1-C366FEEA4E4D}"/>
                  </a:ext>
                </a:extLst>
              </p:cNvPr>
              <p:cNvSpPr/>
              <p:nvPr/>
            </p:nvSpPr>
            <p:spPr>
              <a:xfrm>
                <a:off x="7390313" y="2990275"/>
                <a:ext cx="50950" cy="66900"/>
              </a:xfrm>
              <a:custGeom>
                <a:avLst/>
                <a:gdLst/>
                <a:ahLst/>
                <a:cxnLst/>
                <a:rect l="l" t="t" r="r" b="b"/>
                <a:pathLst>
                  <a:path w="2038" h="2676" extrusionOk="0">
                    <a:moveTo>
                      <a:pt x="1" y="1"/>
                    </a:moveTo>
                    <a:lnTo>
                      <a:pt x="1" y="1"/>
                    </a:lnTo>
                    <a:cubicBezTo>
                      <a:pt x="244" y="517"/>
                      <a:pt x="518" y="1004"/>
                      <a:pt x="882" y="1460"/>
                    </a:cubicBezTo>
                    <a:cubicBezTo>
                      <a:pt x="1217" y="1916"/>
                      <a:pt x="1581" y="2311"/>
                      <a:pt x="2037" y="2675"/>
                    </a:cubicBezTo>
                    <a:cubicBezTo>
                      <a:pt x="1551" y="1642"/>
                      <a:pt x="882" y="73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1;p29">
                <a:extLst>
                  <a:ext uri="{FF2B5EF4-FFF2-40B4-BE49-F238E27FC236}">
                    <a16:creationId xmlns:a16="http://schemas.microsoft.com/office/drawing/2014/main" id="{57716003-5F2C-FC1A-8871-9AE73BD6F7F8}"/>
                  </a:ext>
                </a:extLst>
              </p:cNvPr>
              <p:cNvSpPr/>
              <p:nvPr/>
            </p:nvSpPr>
            <p:spPr>
              <a:xfrm>
                <a:off x="6537713" y="2939775"/>
                <a:ext cx="249525" cy="404175"/>
              </a:xfrm>
              <a:custGeom>
                <a:avLst/>
                <a:gdLst/>
                <a:ahLst/>
                <a:cxnLst/>
                <a:rect l="l" t="t" r="r" b="b"/>
                <a:pathLst>
                  <a:path w="9981" h="16167" extrusionOk="0">
                    <a:moveTo>
                      <a:pt x="9846" y="1"/>
                    </a:moveTo>
                    <a:cubicBezTo>
                      <a:pt x="9812" y="1"/>
                      <a:pt x="9778" y="14"/>
                      <a:pt x="9758" y="45"/>
                    </a:cubicBezTo>
                    <a:cubicBezTo>
                      <a:pt x="8147" y="2720"/>
                      <a:pt x="6384" y="5364"/>
                      <a:pt x="4743" y="8039"/>
                    </a:cubicBezTo>
                    <a:cubicBezTo>
                      <a:pt x="3132" y="10683"/>
                      <a:pt x="1460" y="13358"/>
                      <a:pt x="1" y="16094"/>
                    </a:cubicBezTo>
                    <a:cubicBezTo>
                      <a:pt x="1" y="16138"/>
                      <a:pt x="33" y="16166"/>
                      <a:pt x="63" y="16166"/>
                    </a:cubicBezTo>
                    <a:cubicBezTo>
                      <a:pt x="74" y="16166"/>
                      <a:pt x="84" y="16163"/>
                      <a:pt x="92" y="16155"/>
                    </a:cubicBezTo>
                    <a:cubicBezTo>
                      <a:pt x="1946" y="13662"/>
                      <a:pt x="3709" y="11048"/>
                      <a:pt x="5290" y="8373"/>
                    </a:cubicBezTo>
                    <a:cubicBezTo>
                      <a:pt x="6931" y="5668"/>
                      <a:pt x="8420" y="2902"/>
                      <a:pt x="9940" y="136"/>
                    </a:cubicBezTo>
                    <a:cubicBezTo>
                      <a:pt x="9981" y="55"/>
                      <a:pt x="9913" y="1"/>
                      <a:pt x="98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2;p29">
                <a:extLst>
                  <a:ext uri="{FF2B5EF4-FFF2-40B4-BE49-F238E27FC236}">
                    <a16:creationId xmlns:a16="http://schemas.microsoft.com/office/drawing/2014/main" id="{3337E14E-6B6D-6C3A-56E4-80DFBEA74C4A}"/>
                  </a:ext>
                </a:extLst>
              </p:cNvPr>
              <p:cNvSpPr/>
              <p:nvPr/>
            </p:nvSpPr>
            <p:spPr>
              <a:xfrm>
                <a:off x="6850788" y="2635300"/>
                <a:ext cx="859850" cy="852900"/>
              </a:xfrm>
              <a:custGeom>
                <a:avLst/>
                <a:gdLst/>
                <a:ahLst/>
                <a:cxnLst/>
                <a:rect l="l" t="t" r="r" b="b"/>
                <a:pathLst>
                  <a:path w="34394" h="34116" extrusionOk="0">
                    <a:moveTo>
                      <a:pt x="31099" y="0"/>
                    </a:moveTo>
                    <a:cubicBezTo>
                      <a:pt x="31038" y="0"/>
                      <a:pt x="30976" y="2"/>
                      <a:pt x="30913" y="5"/>
                    </a:cubicBezTo>
                    <a:cubicBezTo>
                      <a:pt x="23041" y="8485"/>
                      <a:pt x="6080" y="26814"/>
                      <a:pt x="1" y="33288"/>
                    </a:cubicBezTo>
                    <a:cubicBezTo>
                      <a:pt x="2354" y="33792"/>
                      <a:pt x="4578" y="34116"/>
                      <a:pt x="6388" y="34116"/>
                    </a:cubicBezTo>
                    <a:cubicBezTo>
                      <a:pt x="6542" y="34116"/>
                      <a:pt x="6692" y="34113"/>
                      <a:pt x="6840" y="34109"/>
                    </a:cubicBezTo>
                    <a:cubicBezTo>
                      <a:pt x="14652" y="33774"/>
                      <a:pt x="29120" y="12680"/>
                      <a:pt x="31582" y="7725"/>
                    </a:cubicBezTo>
                    <a:cubicBezTo>
                      <a:pt x="34393" y="2192"/>
                      <a:pt x="33344" y="0"/>
                      <a:pt x="31099" y="0"/>
                    </a:cubicBezTo>
                    <a:close/>
                  </a:path>
                </a:pathLst>
              </a:custGeom>
              <a:solidFill>
                <a:srgbClr val="263238">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3;p29">
                <a:extLst>
                  <a:ext uri="{FF2B5EF4-FFF2-40B4-BE49-F238E27FC236}">
                    <a16:creationId xmlns:a16="http://schemas.microsoft.com/office/drawing/2014/main" id="{79ABAF5B-621A-06E6-AC76-17007C85C38B}"/>
                  </a:ext>
                </a:extLst>
              </p:cNvPr>
              <p:cNvSpPr/>
              <p:nvPr/>
            </p:nvSpPr>
            <p:spPr>
              <a:xfrm>
                <a:off x="7183638" y="2656875"/>
                <a:ext cx="1243200" cy="1395750"/>
              </a:xfrm>
              <a:custGeom>
                <a:avLst/>
                <a:gdLst/>
                <a:ahLst/>
                <a:cxnLst/>
                <a:rect l="l" t="t" r="r" b="b"/>
                <a:pathLst>
                  <a:path w="49728" h="55830" extrusionOk="0">
                    <a:moveTo>
                      <a:pt x="17648" y="0"/>
                    </a:moveTo>
                    <a:cubicBezTo>
                      <a:pt x="15023" y="0"/>
                      <a:pt x="12118" y="1076"/>
                      <a:pt x="10304" y="3488"/>
                    </a:cubicBezTo>
                    <a:cubicBezTo>
                      <a:pt x="7751" y="6923"/>
                      <a:pt x="639" y="20480"/>
                      <a:pt x="335" y="25373"/>
                    </a:cubicBezTo>
                    <a:cubicBezTo>
                      <a:pt x="0" y="30267"/>
                      <a:pt x="3830" y="35100"/>
                      <a:pt x="3830" y="35100"/>
                    </a:cubicBezTo>
                    <a:lnTo>
                      <a:pt x="3860" y="55830"/>
                    </a:lnTo>
                    <a:lnTo>
                      <a:pt x="49728" y="55830"/>
                    </a:lnTo>
                    <a:cubicBezTo>
                      <a:pt x="49728" y="55830"/>
                      <a:pt x="31885" y="10692"/>
                      <a:pt x="22402" y="1604"/>
                    </a:cubicBezTo>
                    <a:cubicBezTo>
                      <a:pt x="21315" y="568"/>
                      <a:pt x="19555" y="0"/>
                      <a:pt x="17648"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4;p29">
                <a:extLst>
                  <a:ext uri="{FF2B5EF4-FFF2-40B4-BE49-F238E27FC236}">
                    <a16:creationId xmlns:a16="http://schemas.microsoft.com/office/drawing/2014/main" id="{666C5D61-1CB0-B1DC-9DB9-33961FC1C363}"/>
                  </a:ext>
                </a:extLst>
              </p:cNvPr>
              <p:cNvSpPr/>
              <p:nvPr/>
            </p:nvSpPr>
            <p:spPr>
              <a:xfrm>
                <a:off x="7425288" y="3546525"/>
                <a:ext cx="14450" cy="82850"/>
              </a:xfrm>
              <a:custGeom>
                <a:avLst/>
                <a:gdLst/>
                <a:ahLst/>
                <a:cxnLst/>
                <a:rect l="l" t="t" r="r" b="b"/>
                <a:pathLst>
                  <a:path w="578" h="3314" extrusionOk="0">
                    <a:moveTo>
                      <a:pt x="517" y="0"/>
                    </a:moveTo>
                    <a:cubicBezTo>
                      <a:pt x="304" y="517"/>
                      <a:pt x="182" y="1094"/>
                      <a:pt x="91" y="1642"/>
                    </a:cubicBezTo>
                    <a:cubicBezTo>
                      <a:pt x="30" y="2189"/>
                      <a:pt x="0" y="2766"/>
                      <a:pt x="61" y="3313"/>
                    </a:cubicBezTo>
                    <a:cubicBezTo>
                      <a:pt x="274" y="2797"/>
                      <a:pt x="395" y="2249"/>
                      <a:pt x="486" y="1702"/>
                    </a:cubicBezTo>
                    <a:cubicBezTo>
                      <a:pt x="578" y="1125"/>
                      <a:pt x="578" y="578"/>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5;p29">
                <a:extLst>
                  <a:ext uri="{FF2B5EF4-FFF2-40B4-BE49-F238E27FC236}">
                    <a16:creationId xmlns:a16="http://schemas.microsoft.com/office/drawing/2014/main" id="{CE1D8839-5212-5788-EB51-BC89109379B0}"/>
                  </a:ext>
                </a:extLst>
              </p:cNvPr>
              <p:cNvSpPr/>
              <p:nvPr/>
            </p:nvSpPr>
            <p:spPr>
              <a:xfrm>
                <a:off x="8213288" y="3758525"/>
                <a:ext cx="14450" cy="83625"/>
              </a:xfrm>
              <a:custGeom>
                <a:avLst/>
                <a:gdLst/>
                <a:ahLst/>
                <a:cxnLst/>
                <a:rect l="l" t="t" r="r" b="b"/>
                <a:pathLst>
                  <a:path w="578" h="3345" extrusionOk="0">
                    <a:moveTo>
                      <a:pt x="517" y="1"/>
                    </a:moveTo>
                    <a:cubicBezTo>
                      <a:pt x="304" y="517"/>
                      <a:pt x="183" y="1095"/>
                      <a:pt x="122" y="1642"/>
                    </a:cubicBezTo>
                    <a:cubicBezTo>
                      <a:pt x="0" y="2189"/>
                      <a:pt x="0" y="2767"/>
                      <a:pt x="61" y="3344"/>
                    </a:cubicBezTo>
                    <a:cubicBezTo>
                      <a:pt x="274" y="2827"/>
                      <a:pt x="396" y="2250"/>
                      <a:pt x="487" y="1703"/>
                    </a:cubicBezTo>
                    <a:cubicBezTo>
                      <a:pt x="578" y="1125"/>
                      <a:pt x="578" y="578"/>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6;p29">
                <a:extLst>
                  <a:ext uri="{FF2B5EF4-FFF2-40B4-BE49-F238E27FC236}">
                    <a16:creationId xmlns:a16="http://schemas.microsoft.com/office/drawing/2014/main" id="{3341C258-D05E-0884-1481-F46E80EA16B2}"/>
                  </a:ext>
                </a:extLst>
              </p:cNvPr>
              <p:cNvSpPr/>
              <p:nvPr/>
            </p:nvSpPr>
            <p:spPr>
              <a:xfrm>
                <a:off x="7718588" y="3944700"/>
                <a:ext cx="14475" cy="82850"/>
              </a:xfrm>
              <a:custGeom>
                <a:avLst/>
                <a:gdLst/>
                <a:ahLst/>
                <a:cxnLst/>
                <a:rect l="l" t="t" r="r" b="b"/>
                <a:pathLst>
                  <a:path w="579" h="3314" extrusionOk="0">
                    <a:moveTo>
                      <a:pt x="518" y="0"/>
                    </a:moveTo>
                    <a:lnTo>
                      <a:pt x="518" y="0"/>
                    </a:lnTo>
                    <a:cubicBezTo>
                      <a:pt x="305" y="517"/>
                      <a:pt x="153" y="1064"/>
                      <a:pt x="92" y="1642"/>
                    </a:cubicBezTo>
                    <a:cubicBezTo>
                      <a:pt x="1" y="2189"/>
                      <a:pt x="1" y="2766"/>
                      <a:pt x="62" y="3314"/>
                    </a:cubicBezTo>
                    <a:cubicBezTo>
                      <a:pt x="274" y="2797"/>
                      <a:pt x="396" y="2250"/>
                      <a:pt x="487" y="1672"/>
                    </a:cubicBezTo>
                    <a:cubicBezTo>
                      <a:pt x="548" y="1125"/>
                      <a:pt x="578" y="548"/>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7;p29">
                <a:extLst>
                  <a:ext uri="{FF2B5EF4-FFF2-40B4-BE49-F238E27FC236}">
                    <a16:creationId xmlns:a16="http://schemas.microsoft.com/office/drawing/2014/main" id="{733808C0-ED40-111C-E545-D1C56F3F3BDC}"/>
                  </a:ext>
                </a:extLst>
              </p:cNvPr>
              <p:cNvSpPr/>
              <p:nvPr/>
            </p:nvSpPr>
            <p:spPr>
              <a:xfrm>
                <a:off x="7604613" y="3092850"/>
                <a:ext cx="15225" cy="82875"/>
              </a:xfrm>
              <a:custGeom>
                <a:avLst/>
                <a:gdLst/>
                <a:ahLst/>
                <a:cxnLst/>
                <a:rect l="l" t="t" r="r" b="b"/>
                <a:pathLst>
                  <a:path w="609" h="3315" extrusionOk="0">
                    <a:moveTo>
                      <a:pt x="517" y="1"/>
                    </a:moveTo>
                    <a:cubicBezTo>
                      <a:pt x="304" y="518"/>
                      <a:pt x="152" y="1065"/>
                      <a:pt x="92" y="1642"/>
                    </a:cubicBezTo>
                    <a:cubicBezTo>
                      <a:pt x="0" y="2189"/>
                      <a:pt x="0" y="2767"/>
                      <a:pt x="61" y="3314"/>
                    </a:cubicBezTo>
                    <a:cubicBezTo>
                      <a:pt x="456" y="2281"/>
                      <a:pt x="608" y="1126"/>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8;p29">
                <a:extLst>
                  <a:ext uri="{FF2B5EF4-FFF2-40B4-BE49-F238E27FC236}">
                    <a16:creationId xmlns:a16="http://schemas.microsoft.com/office/drawing/2014/main" id="{2B0DA691-2E51-5609-87CC-2EBB38F29E5B}"/>
                  </a:ext>
                </a:extLst>
              </p:cNvPr>
              <p:cNvSpPr/>
              <p:nvPr/>
            </p:nvSpPr>
            <p:spPr>
              <a:xfrm>
                <a:off x="7909338" y="3435575"/>
                <a:ext cx="15975" cy="83600"/>
              </a:xfrm>
              <a:custGeom>
                <a:avLst/>
                <a:gdLst/>
                <a:ahLst/>
                <a:cxnLst/>
                <a:rect l="l" t="t" r="r" b="b"/>
                <a:pathLst>
                  <a:path w="639" h="3344" extrusionOk="0">
                    <a:moveTo>
                      <a:pt x="517" y="0"/>
                    </a:moveTo>
                    <a:lnTo>
                      <a:pt x="517" y="0"/>
                    </a:lnTo>
                    <a:cubicBezTo>
                      <a:pt x="304" y="517"/>
                      <a:pt x="183" y="1095"/>
                      <a:pt x="122" y="1642"/>
                    </a:cubicBezTo>
                    <a:cubicBezTo>
                      <a:pt x="31" y="2189"/>
                      <a:pt x="0" y="2766"/>
                      <a:pt x="61" y="3344"/>
                    </a:cubicBezTo>
                    <a:cubicBezTo>
                      <a:pt x="456" y="2280"/>
                      <a:pt x="638" y="1125"/>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9;p29">
                <a:extLst>
                  <a:ext uri="{FF2B5EF4-FFF2-40B4-BE49-F238E27FC236}">
                    <a16:creationId xmlns:a16="http://schemas.microsoft.com/office/drawing/2014/main" id="{6F0F1676-FDFB-C9DE-B944-11915C961B2D}"/>
                  </a:ext>
                </a:extLst>
              </p:cNvPr>
              <p:cNvSpPr/>
              <p:nvPr/>
            </p:nvSpPr>
            <p:spPr>
              <a:xfrm>
                <a:off x="7296088" y="3157450"/>
                <a:ext cx="15225" cy="82850"/>
              </a:xfrm>
              <a:custGeom>
                <a:avLst/>
                <a:gdLst/>
                <a:ahLst/>
                <a:cxnLst/>
                <a:rect l="l" t="t" r="r" b="b"/>
                <a:pathLst>
                  <a:path w="609" h="3314" extrusionOk="0">
                    <a:moveTo>
                      <a:pt x="518" y="1"/>
                    </a:moveTo>
                    <a:cubicBezTo>
                      <a:pt x="305" y="517"/>
                      <a:pt x="153" y="1064"/>
                      <a:pt x="92" y="1642"/>
                    </a:cubicBezTo>
                    <a:cubicBezTo>
                      <a:pt x="1" y="2189"/>
                      <a:pt x="1" y="2767"/>
                      <a:pt x="62" y="3314"/>
                    </a:cubicBezTo>
                    <a:cubicBezTo>
                      <a:pt x="457" y="2250"/>
                      <a:pt x="609" y="1125"/>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0;p29">
                <a:extLst>
                  <a:ext uri="{FF2B5EF4-FFF2-40B4-BE49-F238E27FC236}">
                    <a16:creationId xmlns:a16="http://schemas.microsoft.com/office/drawing/2014/main" id="{9867606E-48C1-4FC4-1439-99CBDA3011A7}"/>
                  </a:ext>
                </a:extLst>
              </p:cNvPr>
              <p:cNvSpPr/>
              <p:nvPr/>
            </p:nvSpPr>
            <p:spPr>
              <a:xfrm>
                <a:off x="7617538" y="3565225"/>
                <a:ext cx="82850" cy="13100"/>
              </a:xfrm>
              <a:custGeom>
                <a:avLst/>
                <a:gdLst/>
                <a:ahLst/>
                <a:cxnLst/>
                <a:rect l="l" t="t" r="r" b="b"/>
                <a:pathLst>
                  <a:path w="3314" h="524" extrusionOk="0">
                    <a:moveTo>
                      <a:pt x="754" y="0"/>
                    </a:moveTo>
                    <a:cubicBezTo>
                      <a:pt x="498" y="0"/>
                      <a:pt x="246" y="15"/>
                      <a:pt x="0" y="42"/>
                    </a:cubicBezTo>
                    <a:cubicBezTo>
                      <a:pt x="865" y="363"/>
                      <a:pt x="1769" y="524"/>
                      <a:pt x="2681" y="524"/>
                    </a:cubicBezTo>
                    <a:cubicBezTo>
                      <a:pt x="2892" y="524"/>
                      <a:pt x="3102" y="515"/>
                      <a:pt x="3313" y="498"/>
                    </a:cubicBezTo>
                    <a:cubicBezTo>
                      <a:pt x="2797" y="286"/>
                      <a:pt x="2249" y="164"/>
                      <a:pt x="1702" y="73"/>
                    </a:cubicBezTo>
                    <a:cubicBezTo>
                      <a:pt x="1384" y="23"/>
                      <a:pt x="1066" y="0"/>
                      <a:pt x="7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1;p29">
                <a:extLst>
                  <a:ext uri="{FF2B5EF4-FFF2-40B4-BE49-F238E27FC236}">
                    <a16:creationId xmlns:a16="http://schemas.microsoft.com/office/drawing/2014/main" id="{2372044C-F834-4241-528A-D46CCEBB2C7C}"/>
                  </a:ext>
                </a:extLst>
              </p:cNvPr>
              <p:cNvSpPr/>
              <p:nvPr/>
            </p:nvSpPr>
            <p:spPr>
              <a:xfrm>
                <a:off x="7963288" y="3237375"/>
                <a:ext cx="82850" cy="13275"/>
              </a:xfrm>
              <a:custGeom>
                <a:avLst/>
                <a:gdLst/>
                <a:ahLst/>
                <a:cxnLst/>
                <a:rect l="l" t="t" r="r" b="b"/>
                <a:pathLst>
                  <a:path w="3314" h="531" extrusionOk="0">
                    <a:moveTo>
                      <a:pt x="625" y="0"/>
                    </a:moveTo>
                    <a:cubicBezTo>
                      <a:pt x="417" y="0"/>
                      <a:pt x="209" y="9"/>
                      <a:pt x="0" y="26"/>
                    </a:cubicBezTo>
                    <a:cubicBezTo>
                      <a:pt x="517" y="238"/>
                      <a:pt x="1064" y="390"/>
                      <a:pt x="1642" y="451"/>
                    </a:cubicBezTo>
                    <a:cubicBezTo>
                      <a:pt x="1988" y="509"/>
                      <a:pt x="2348" y="530"/>
                      <a:pt x="2703" y="530"/>
                    </a:cubicBezTo>
                    <a:cubicBezTo>
                      <a:pt x="2909" y="530"/>
                      <a:pt x="3113" y="523"/>
                      <a:pt x="3313" y="512"/>
                    </a:cubicBezTo>
                    <a:cubicBezTo>
                      <a:pt x="2447" y="165"/>
                      <a:pt x="1540" y="0"/>
                      <a:pt x="6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2;p29">
                <a:extLst>
                  <a:ext uri="{FF2B5EF4-FFF2-40B4-BE49-F238E27FC236}">
                    <a16:creationId xmlns:a16="http://schemas.microsoft.com/office/drawing/2014/main" id="{F67AB1DF-0C41-18E8-A3AA-7C6D61167E07}"/>
                  </a:ext>
                </a:extLst>
              </p:cNvPr>
              <p:cNvSpPr/>
              <p:nvPr/>
            </p:nvSpPr>
            <p:spPr>
              <a:xfrm>
                <a:off x="7346238" y="3950750"/>
                <a:ext cx="82875" cy="13275"/>
              </a:xfrm>
              <a:custGeom>
                <a:avLst/>
                <a:gdLst/>
                <a:ahLst/>
                <a:cxnLst/>
                <a:rect l="l" t="t" r="r" b="b"/>
                <a:pathLst>
                  <a:path w="3315" h="531" extrusionOk="0">
                    <a:moveTo>
                      <a:pt x="606" y="0"/>
                    </a:moveTo>
                    <a:cubicBezTo>
                      <a:pt x="406" y="0"/>
                      <a:pt x="206" y="10"/>
                      <a:pt x="1" y="32"/>
                    </a:cubicBezTo>
                    <a:cubicBezTo>
                      <a:pt x="518" y="245"/>
                      <a:pt x="1095" y="397"/>
                      <a:pt x="1642" y="458"/>
                    </a:cubicBezTo>
                    <a:cubicBezTo>
                      <a:pt x="1943" y="508"/>
                      <a:pt x="2254" y="530"/>
                      <a:pt x="2563" y="530"/>
                    </a:cubicBezTo>
                    <a:cubicBezTo>
                      <a:pt x="2816" y="530"/>
                      <a:pt x="3068" y="515"/>
                      <a:pt x="3314" y="488"/>
                    </a:cubicBezTo>
                    <a:cubicBezTo>
                      <a:pt x="2797" y="275"/>
                      <a:pt x="2250" y="154"/>
                      <a:pt x="1703" y="93"/>
                    </a:cubicBezTo>
                    <a:cubicBezTo>
                      <a:pt x="1330" y="34"/>
                      <a:pt x="970" y="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3;p29">
                <a:extLst>
                  <a:ext uri="{FF2B5EF4-FFF2-40B4-BE49-F238E27FC236}">
                    <a16:creationId xmlns:a16="http://schemas.microsoft.com/office/drawing/2014/main" id="{D69A11FF-E11A-48BD-8037-D07B37ACB411}"/>
                  </a:ext>
                </a:extLst>
              </p:cNvPr>
              <p:cNvSpPr/>
              <p:nvPr/>
            </p:nvSpPr>
            <p:spPr>
              <a:xfrm>
                <a:off x="7989888" y="3666875"/>
                <a:ext cx="82850" cy="13425"/>
              </a:xfrm>
              <a:custGeom>
                <a:avLst/>
                <a:gdLst/>
                <a:ahLst/>
                <a:cxnLst/>
                <a:rect l="l" t="t" r="r" b="b"/>
                <a:pathLst>
                  <a:path w="3314" h="537" extrusionOk="0">
                    <a:moveTo>
                      <a:pt x="610" y="1"/>
                    </a:moveTo>
                    <a:cubicBezTo>
                      <a:pt x="405" y="1"/>
                      <a:pt x="200" y="8"/>
                      <a:pt x="0" y="19"/>
                    </a:cubicBezTo>
                    <a:cubicBezTo>
                      <a:pt x="517" y="232"/>
                      <a:pt x="1064" y="384"/>
                      <a:pt x="1611" y="445"/>
                    </a:cubicBezTo>
                    <a:cubicBezTo>
                      <a:pt x="1984" y="503"/>
                      <a:pt x="2344" y="537"/>
                      <a:pt x="2708" y="537"/>
                    </a:cubicBezTo>
                    <a:cubicBezTo>
                      <a:pt x="2908" y="537"/>
                      <a:pt x="3109" y="527"/>
                      <a:pt x="3313" y="505"/>
                    </a:cubicBezTo>
                    <a:cubicBezTo>
                      <a:pt x="2766" y="293"/>
                      <a:pt x="2219" y="141"/>
                      <a:pt x="1672" y="80"/>
                    </a:cubicBezTo>
                    <a:cubicBezTo>
                      <a:pt x="1325" y="22"/>
                      <a:pt x="966" y="1"/>
                      <a:pt x="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4;p29">
                <a:extLst>
                  <a:ext uri="{FF2B5EF4-FFF2-40B4-BE49-F238E27FC236}">
                    <a16:creationId xmlns:a16="http://schemas.microsoft.com/office/drawing/2014/main" id="{00EBBBAD-B612-C8AE-BB56-AF79BDB0E287}"/>
                  </a:ext>
                </a:extLst>
              </p:cNvPr>
              <p:cNvSpPr/>
              <p:nvPr/>
            </p:nvSpPr>
            <p:spPr>
              <a:xfrm>
                <a:off x="7530138" y="3784350"/>
                <a:ext cx="66900" cy="50950"/>
              </a:xfrm>
              <a:custGeom>
                <a:avLst/>
                <a:gdLst/>
                <a:ahLst/>
                <a:cxnLst/>
                <a:rect l="l" t="t" r="r" b="b"/>
                <a:pathLst>
                  <a:path w="2676" h="2038" extrusionOk="0">
                    <a:moveTo>
                      <a:pt x="2675" y="1"/>
                    </a:moveTo>
                    <a:lnTo>
                      <a:pt x="2675" y="1"/>
                    </a:lnTo>
                    <a:cubicBezTo>
                      <a:pt x="2159" y="244"/>
                      <a:pt x="1672" y="518"/>
                      <a:pt x="1217" y="882"/>
                    </a:cubicBezTo>
                    <a:cubicBezTo>
                      <a:pt x="761" y="1186"/>
                      <a:pt x="335" y="1582"/>
                      <a:pt x="1" y="2037"/>
                    </a:cubicBezTo>
                    <a:cubicBezTo>
                      <a:pt x="1034" y="1551"/>
                      <a:pt x="1946" y="882"/>
                      <a:pt x="2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5;p29">
                <a:extLst>
                  <a:ext uri="{FF2B5EF4-FFF2-40B4-BE49-F238E27FC236}">
                    <a16:creationId xmlns:a16="http://schemas.microsoft.com/office/drawing/2014/main" id="{72450A31-51C4-E918-3146-A6B8B6AB4A0F}"/>
                  </a:ext>
                </a:extLst>
              </p:cNvPr>
              <p:cNvSpPr/>
              <p:nvPr/>
            </p:nvSpPr>
            <p:spPr>
              <a:xfrm>
                <a:off x="7963288" y="3867200"/>
                <a:ext cx="66900" cy="50925"/>
              </a:xfrm>
              <a:custGeom>
                <a:avLst/>
                <a:gdLst/>
                <a:ahLst/>
                <a:cxnLst/>
                <a:rect l="l" t="t" r="r" b="b"/>
                <a:pathLst>
                  <a:path w="2676" h="2037" extrusionOk="0">
                    <a:moveTo>
                      <a:pt x="2675" y="0"/>
                    </a:moveTo>
                    <a:lnTo>
                      <a:pt x="2675" y="0"/>
                    </a:lnTo>
                    <a:cubicBezTo>
                      <a:pt x="2158" y="213"/>
                      <a:pt x="1672" y="517"/>
                      <a:pt x="1216" y="851"/>
                    </a:cubicBezTo>
                    <a:cubicBezTo>
                      <a:pt x="760" y="1186"/>
                      <a:pt x="365" y="1581"/>
                      <a:pt x="0" y="2037"/>
                    </a:cubicBezTo>
                    <a:lnTo>
                      <a:pt x="31" y="2037"/>
                    </a:lnTo>
                    <a:cubicBezTo>
                      <a:pt x="1034" y="1550"/>
                      <a:pt x="1946" y="882"/>
                      <a:pt x="2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6;p29">
                <a:extLst>
                  <a:ext uri="{FF2B5EF4-FFF2-40B4-BE49-F238E27FC236}">
                    <a16:creationId xmlns:a16="http://schemas.microsoft.com/office/drawing/2014/main" id="{27283896-650E-8400-7F1D-F007B9C7E09D}"/>
                  </a:ext>
                </a:extLst>
              </p:cNvPr>
              <p:cNvSpPr/>
              <p:nvPr/>
            </p:nvSpPr>
            <p:spPr>
              <a:xfrm>
                <a:off x="8078013" y="3462175"/>
                <a:ext cx="66900" cy="50175"/>
              </a:xfrm>
              <a:custGeom>
                <a:avLst/>
                <a:gdLst/>
                <a:ahLst/>
                <a:cxnLst/>
                <a:rect l="l" t="t" r="r" b="b"/>
                <a:pathLst>
                  <a:path w="2676" h="2007" extrusionOk="0">
                    <a:moveTo>
                      <a:pt x="2676" y="0"/>
                    </a:moveTo>
                    <a:cubicBezTo>
                      <a:pt x="2159" y="213"/>
                      <a:pt x="1673" y="487"/>
                      <a:pt x="1217" y="851"/>
                    </a:cubicBezTo>
                    <a:cubicBezTo>
                      <a:pt x="761" y="1186"/>
                      <a:pt x="366" y="1581"/>
                      <a:pt x="1" y="2006"/>
                    </a:cubicBezTo>
                    <a:cubicBezTo>
                      <a:pt x="518" y="1794"/>
                      <a:pt x="1004" y="1490"/>
                      <a:pt x="1460" y="1155"/>
                    </a:cubicBezTo>
                    <a:cubicBezTo>
                      <a:pt x="1916" y="821"/>
                      <a:pt x="2311" y="426"/>
                      <a:pt x="2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7;p29">
                <a:extLst>
                  <a:ext uri="{FF2B5EF4-FFF2-40B4-BE49-F238E27FC236}">
                    <a16:creationId xmlns:a16="http://schemas.microsoft.com/office/drawing/2014/main" id="{5DB377E2-7422-C59C-3594-169605E6D602}"/>
                  </a:ext>
                </a:extLst>
              </p:cNvPr>
              <p:cNvSpPr/>
              <p:nvPr/>
            </p:nvSpPr>
            <p:spPr>
              <a:xfrm>
                <a:off x="7393363" y="3316275"/>
                <a:ext cx="66900" cy="50175"/>
              </a:xfrm>
              <a:custGeom>
                <a:avLst/>
                <a:gdLst/>
                <a:ahLst/>
                <a:cxnLst/>
                <a:rect l="l" t="t" r="r" b="b"/>
                <a:pathLst>
                  <a:path w="2676" h="2007" extrusionOk="0">
                    <a:moveTo>
                      <a:pt x="2675" y="0"/>
                    </a:moveTo>
                    <a:cubicBezTo>
                      <a:pt x="2159" y="213"/>
                      <a:pt x="1672" y="517"/>
                      <a:pt x="1247" y="851"/>
                    </a:cubicBezTo>
                    <a:cubicBezTo>
                      <a:pt x="791" y="1186"/>
                      <a:pt x="365" y="1581"/>
                      <a:pt x="0" y="2006"/>
                    </a:cubicBezTo>
                    <a:cubicBezTo>
                      <a:pt x="517" y="1794"/>
                      <a:pt x="1004" y="1490"/>
                      <a:pt x="1459" y="1155"/>
                    </a:cubicBezTo>
                    <a:cubicBezTo>
                      <a:pt x="1915" y="821"/>
                      <a:pt x="2341" y="426"/>
                      <a:pt x="2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8;p29">
                <a:extLst>
                  <a:ext uri="{FF2B5EF4-FFF2-40B4-BE49-F238E27FC236}">
                    <a16:creationId xmlns:a16="http://schemas.microsoft.com/office/drawing/2014/main" id="{22D2C6DE-6526-7EB8-B9FA-1B0FCA3FAA73}"/>
                  </a:ext>
                </a:extLst>
              </p:cNvPr>
              <p:cNvSpPr/>
              <p:nvPr/>
            </p:nvSpPr>
            <p:spPr>
              <a:xfrm>
                <a:off x="7837138" y="3036625"/>
                <a:ext cx="66900" cy="50950"/>
              </a:xfrm>
              <a:custGeom>
                <a:avLst/>
                <a:gdLst/>
                <a:ahLst/>
                <a:cxnLst/>
                <a:rect l="l" t="t" r="r" b="b"/>
                <a:pathLst>
                  <a:path w="2676" h="2038" extrusionOk="0">
                    <a:moveTo>
                      <a:pt x="2675" y="1"/>
                    </a:moveTo>
                    <a:lnTo>
                      <a:pt x="2675" y="1"/>
                    </a:lnTo>
                    <a:cubicBezTo>
                      <a:pt x="2159" y="213"/>
                      <a:pt x="1672" y="517"/>
                      <a:pt x="1216" y="852"/>
                    </a:cubicBezTo>
                    <a:cubicBezTo>
                      <a:pt x="760" y="1186"/>
                      <a:pt x="335" y="1581"/>
                      <a:pt x="1" y="2037"/>
                    </a:cubicBezTo>
                    <a:cubicBezTo>
                      <a:pt x="517" y="1794"/>
                      <a:pt x="1004" y="1520"/>
                      <a:pt x="1429" y="1156"/>
                    </a:cubicBezTo>
                    <a:cubicBezTo>
                      <a:pt x="1885" y="821"/>
                      <a:pt x="2311" y="426"/>
                      <a:pt x="2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9;p29">
                <a:extLst>
                  <a:ext uri="{FF2B5EF4-FFF2-40B4-BE49-F238E27FC236}">
                    <a16:creationId xmlns:a16="http://schemas.microsoft.com/office/drawing/2014/main" id="{210BF4D9-2F71-A25D-4AB7-57C2F078E608}"/>
                  </a:ext>
                </a:extLst>
              </p:cNvPr>
              <p:cNvSpPr/>
              <p:nvPr/>
            </p:nvSpPr>
            <p:spPr>
              <a:xfrm>
                <a:off x="7280138" y="3700775"/>
                <a:ext cx="29650" cy="28150"/>
              </a:xfrm>
              <a:custGeom>
                <a:avLst/>
                <a:gdLst/>
                <a:ahLst/>
                <a:cxnLst/>
                <a:rect l="l" t="t" r="r" b="b"/>
                <a:pathLst>
                  <a:path w="1186" h="1126" extrusionOk="0">
                    <a:moveTo>
                      <a:pt x="1186" y="0"/>
                    </a:moveTo>
                    <a:lnTo>
                      <a:pt x="1186" y="0"/>
                    </a:lnTo>
                    <a:cubicBezTo>
                      <a:pt x="760" y="152"/>
                      <a:pt x="365" y="396"/>
                      <a:pt x="0" y="669"/>
                    </a:cubicBezTo>
                    <a:lnTo>
                      <a:pt x="0" y="1125"/>
                    </a:lnTo>
                    <a:cubicBezTo>
                      <a:pt x="426" y="791"/>
                      <a:pt x="852" y="426"/>
                      <a:pt x="1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40;p29">
                <a:extLst>
                  <a:ext uri="{FF2B5EF4-FFF2-40B4-BE49-F238E27FC236}">
                    <a16:creationId xmlns:a16="http://schemas.microsoft.com/office/drawing/2014/main" id="{0CCAB11E-248C-283C-C2B8-60288CB93F28}"/>
                  </a:ext>
                </a:extLst>
              </p:cNvPr>
              <p:cNvSpPr/>
              <p:nvPr/>
            </p:nvSpPr>
            <p:spPr>
              <a:xfrm>
                <a:off x="7611463" y="2858050"/>
                <a:ext cx="66875" cy="50950"/>
              </a:xfrm>
              <a:custGeom>
                <a:avLst/>
                <a:gdLst/>
                <a:ahLst/>
                <a:cxnLst/>
                <a:rect l="l" t="t" r="r" b="b"/>
                <a:pathLst>
                  <a:path w="2675" h="2038" extrusionOk="0">
                    <a:moveTo>
                      <a:pt x="2675" y="1"/>
                    </a:moveTo>
                    <a:lnTo>
                      <a:pt x="2675" y="1"/>
                    </a:lnTo>
                    <a:cubicBezTo>
                      <a:pt x="2128" y="244"/>
                      <a:pt x="1641" y="517"/>
                      <a:pt x="1216" y="882"/>
                    </a:cubicBezTo>
                    <a:cubicBezTo>
                      <a:pt x="760" y="1217"/>
                      <a:pt x="334" y="1581"/>
                      <a:pt x="0" y="2037"/>
                    </a:cubicBezTo>
                    <a:cubicBezTo>
                      <a:pt x="1033" y="1551"/>
                      <a:pt x="1945" y="882"/>
                      <a:pt x="2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41;p29">
                <a:extLst>
                  <a:ext uri="{FF2B5EF4-FFF2-40B4-BE49-F238E27FC236}">
                    <a16:creationId xmlns:a16="http://schemas.microsoft.com/office/drawing/2014/main" id="{E02A3DE8-79BA-8383-54A4-EF1309322D57}"/>
                  </a:ext>
                </a:extLst>
              </p:cNvPr>
              <p:cNvSpPr/>
              <p:nvPr/>
            </p:nvSpPr>
            <p:spPr>
              <a:xfrm>
                <a:off x="7233013" y="3424175"/>
                <a:ext cx="50950" cy="66900"/>
              </a:xfrm>
              <a:custGeom>
                <a:avLst/>
                <a:gdLst/>
                <a:ahLst/>
                <a:cxnLst/>
                <a:rect l="l" t="t" r="r" b="b"/>
                <a:pathLst>
                  <a:path w="2038" h="2676" extrusionOk="0">
                    <a:moveTo>
                      <a:pt x="1" y="0"/>
                    </a:moveTo>
                    <a:lnTo>
                      <a:pt x="1" y="31"/>
                    </a:lnTo>
                    <a:cubicBezTo>
                      <a:pt x="457" y="1064"/>
                      <a:pt x="1156" y="1976"/>
                      <a:pt x="2037" y="2675"/>
                    </a:cubicBezTo>
                    <a:cubicBezTo>
                      <a:pt x="1794" y="2159"/>
                      <a:pt x="1521" y="1672"/>
                      <a:pt x="1156" y="1247"/>
                    </a:cubicBezTo>
                    <a:cubicBezTo>
                      <a:pt x="822" y="791"/>
                      <a:pt x="426" y="36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2;p29">
                <a:extLst>
                  <a:ext uri="{FF2B5EF4-FFF2-40B4-BE49-F238E27FC236}">
                    <a16:creationId xmlns:a16="http://schemas.microsoft.com/office/drawing/2014/main" id="{F598A633-6F0A-2B61-AD2D-E312966EF560}"/>
                  </a:ext>
                </a:extLst>
              </p:cNvPr>
              <p:cNvSpPr/>
              <p:nvPr/>
            </p:nvSpPr>
            <p:spPr>
              <a:xfrm>
                <a:off x="7390313" y="2990275"/>
                <a:ext cx="50950" cy="66900"/>
              </a:xfrm>
              <a:custGeom>
                <a:avLst/>
                <a:gdLst/>
                <a:ahLst/>
                <a:cxnLst/>
                <a:rect l="l" t="t" r="r" b="b"/>
                <a:pathLst>
                  <a:path w="2038" h="2676" extrusionOk="0">
                    <a:moveTo>
                      <a:pt x="1" y="1"/>
                    </a:moveTo>
                    <a:lnTo>
                      <a:pt x="1" y="1"/>
                    </a:lnTo>
                    <a:cubicBezTo>
                      <a:pt x="244" y="517"/>
                      <a:pt x="518" y="1004"/>
                      <a:pt x="882" y="1460"/>
                    </a:cubicBezTo>
                    <a:cubicBezTo>
                      <a:pt x="1217" y="1916"/>
                      <a:pt x="1581" y="2311"/>
                      <a:pt x="2037" y="2675"/>
                    </a:cubicBezTo>
                    <a:cubicBezTo>
                      <a:pt x="1551" y="1642"/>
                      <a:pt x="882" y="73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43;p29">
                <a:extLst>
                  <a:ext uri="{FF2B5EF4-FFF2-40B4-BE49-F238E27FC236}">
                    <a16:creationId xmlns:a16="http://schemas.microsoft.com/office/drawing/2014/main" id="{3F0A2C51-259A-ECBF-7FAC-33AE170293EF}"/>
                  </a:ext>
                </a:extLst>
              </p:cNvPr>
              <p:cNvSpPr/>
              <p:nvPr/>
            </p:nvSpPr>
            <p:spPr>
              <a:xfrm>
                <a:off x="7788513" y="3692425"/>
                <a:ext cx="50175" cy="66125"/>
              </a:xfrm>
              <a:custGeom>
                <a:avLst/>
                <a:gdLst/>
                <a:ahLst/>
                <a:cxnLst/>
                <a:rect l="l" t="t" r="r" b="b"/>
                <a:pathLst>
                  <a:path w="2007" h="2645" extrusionOk="0">
                    <a:moveTo>
                      <a:pt x="0" y="0"/>
                    </a:moveTo>
                    <a:cubicBezTo>
                      <a:pt x="243" y="517"/>
                      <a:pt x="517" y="1003"/>
                      <a:pt x="882" y="1429"/>
                    </a:cubicBezTo>
                    <a:cubicBezTo>
                      <a:pt x="1216" y="1885"/>
                      <a:pt x="1581" y="2280"/>
                      <a:pt x="2006" y="2645"/>
                    </a:cubicBezTo>
                    <a:cubicBezTo>
                      <a:pt x="1550" y="1611"/>
                      <a:pt x="851" y="73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44;p29">
                <a:extLst>
                  <a:ext uri="{FF2B5EF4-FFF2-40B4-BE49-F238E27FC236}">
                    <a16:creationId xmlns:a16="http://schemas.microsoft.com/office/drawing/2014/main" id="{5785A7DC-C24B-ED75-303E-0C9A8898328E}"/>
                  </a:ext>
                </a:extLst>
              </p:cNvPr>
              <p:cNvSpPr/>
              <p:nvPr/>
            </p:nvSpPr>
            <p:spPr>
              <a:xfrm>
                <a:off x="8201138" y="3967500"/>
                <a:ext cx="50175" cy="66900"/>
              </a:xfrm>
              <a:custGeom>
                <a:avLst/>
                <a:gdLst/>
                <a:ahLst/>
                <a:cxnLst/>
                <a:rect l="l" t="t" r="r" b="b"/>
                <a:pathLst>
                  <a:path w="2007" h="2676" extrusionOk="0">
                    <a:moveTo>
                      <a:pt x="0" y="0"/>
                    </a:moveTo>
                    <a:cubicBezTo>
                      <a:pt x="213" y="517"/>
                      <a:pt x="486" y="1003"/>
                      <a:pt x="851" y="1459"/>
                    </a:cubicBezTo>
                    <a:cubicBezTo>
                      <a:pt x="1186" y="1915"/>
                      <a:pt x="1581" y="2341"/>
                      <a:pt x="2006" y="2675"/>
                    </a:cubicBezTo>
                    <a:cubicBezTo>
                      <a:pt x="1793" y="2158"/>
                      <a:pt x="1489" y="1672"/>
                      <a:pt x="1155" y="1247"/>
                    </a:cubicBezTo>
                    <a:cubicBezTo>
                      <a:pt x="821" y="791"/>
                      <a:pt x="426" y="36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45;p29">
                <a:extLst>
                  <a:ext uri="{FF2B5EF4-FFF2-40B4-BE49-F238E27FC236}">
                    <a16:creationId xmlns:a16="http://schemas.microsoft.com/office/drawing/2014/main" id="{993341AD-9285-10E2-3B35-685BAAC468EE}"/>
                  </a:ext>
                </a:extLst>
              </p:cNvPr>
              <p:cNvSpPr/>
              <p:nvPr/>
            </p:nvSpPr>
            <p:spPr>
              <a:xfrm>
                <a:off x="7780138" y="2785875"/>
                <a:ext cx="50950" cy="66125"/>
              </a:xfrm>
              <a:custGeom>
                <a:avLst/>
                <a:gdLst/>
                <a:ahLst/>
                <a:cxnLst/>
                <a:rect l="l" t="t" r="r" b="b"/>
                <a:pathLst>
                  <a:path w="2038" h="2645" extrusionOk="0">
                    <a:moveTo>
                      <a:pt x="1" y="0"/>
                    </a:moveTo>
                    <a:lnTo>
                      <a:pt x="1" y="0"/>
                    </a:lnTo>
                    <a:cubicBezTo>
                      <a:pt x="487" y="1034"/>
                      <a:pt x="1156" y="1915"/>
                      <a:pt x="2037" y="2645"/>
                    </a:cubicBezTo>
                    <a:cubicBezTo>
                      <a:pt x="1551" y="1611"/>
                      <a:pt x="882" y="73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46;p29">
                <a:extLst>
                  <a:ext uri="{FF2B5EF4-FFF2-40B4-BE49-F238E27FC236}">
                    <a16:creationId xmlns:a16="http://schemas.microsoft.com/office/drawing/2014/main" id="{ADA592E3-D114-71DD-9DCA-BA556B0BEFB5}"/>
                  </a:ext>
                </a:extLst>
              </p:cNvPr>
              <p:cNvSpPr/>
              <p:nvPr/>
            </p:nvSpPr>
            <p:spPr>
              <a:xfrm>
                <a:off x="7706438" y="3320825"/>
                <a:ext cx="50175" cy="66900"/>
              </a:xfrm>
              <a:custGeom>
                <a:avLst/>
                <a:gdLst/>
                <a:ahLst/>
                <a:cxnLst/>
                <a:rect l="l" t="t" r="r" b="b"/>
                <a:pathLst>
                  <a:path w="2007" h="2676" extrusionOk="0">
                    <a:moveTo>
                      <a:pt x="0" y="1"/>
                    </a:moveTo>
                    <a:lnTo>
                      <a:pt x="0" y="1"/>
                    </a:lnTo>
                    <a:cubicBezTo>
                      <a:pt x="456" y="1034"/>
                      <a:pt x="1156" y="1946"/>
                      <a:pt x="2007" y="2675"/>
                    </a:cubicBezTo>
                    <a:cubicBezTo>
                      <a:pt x="1794" y="2128"/>
                      <a:pt x="1520" y="1642"/>
                      <a:pt x="1156" y="1216"/>
                    </a:cubicBezTo>
                    <a:cubicBezTo>
                      <a:pt x="821" y="761"/>
                      <a:pt x="426" y="33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47;p29">
                <a:extLst>
                  <a:ext uri="{FF2B5EF4-FFF2-40B4-BE49-F238E27FC236}">
                    <a16:creationId xmlns:a16="http://schemas.microsoft.com/office/drawing/2014/main" id="{EA7149D1-8952-333F-650A-6B428D96163B}"/>
                  </a:ext>
                </a:extLst>
              </p:cNvPr>
              <p:cNvSpPr/>
              <p:nvPr/>
            </p:nvSpPr>
            <p:spPr>
              <a:xfrm>
                <a:off x="7457963" y="2405150"/>
                <a:ext cx="219625" cy="409475"/>
              </a:xfrm>
              <a:custGeom>
                <a:avLst/>
                <a:gdLst/>
                <a:ahLst/>
                <a:cxnLst/>
                <a:rect l="l" t="t" r="r" b="b"/>
                <a:pathLst>
                  <a:path w="8785" h="16379" extrusionOk="0">
                    <a:moveTo>
                      <a:pt x="8724" y="1"/>
                    </a:moveTo>
                    <a:lnTo>
                      <a:pt x="7660" y="457"/>
                    </a:lnTo>
                    <a:lnTo>
                      <a:pt x="182" y="3983"/>
                    </a:lnTo>
                    <a:lnTo>
                      <a:pt x="730" y="10032"/>
                    </a:lnTo>
                    <a:lnTo>
                      <a:pt x="760" y="10457"/>
                    </a:lnTo>
                    <a:cubicBezTo>
                      <a:pt x="760" y="10457"/>
                      <a:pt x="0" y="16141"/>
                      <a:pt x="1034" y="16323"/>
                    </a:cubicBezTo>
                    <a:cubicBezTo>
                      <a:pt x="1240" y="16361"/>
                      <a:pt x="1450" y="16379"/>
                      <a:pt x="1662" y="16379"/>
                    </a:cubicBezTo>
                    <a:cubicBezTo>
                      <a:pt x="4692" y="16379"/>
                      <a:pt x="8134" y="12754"/>
                      <a:pt x="8389" y="12129"/>
                    </a:cubicBezTo>
                    <a:cubicBezTo>
                      <a:pt x="8632" y="10335"/>
                      <a:pt x="8784" y="8573"/>
                      <a:pt x="8784" y="6779"/>
                    </a:cubicBezTo>
                    <a:lnTo>
                      <a:pt x="8784" y="6019"/>
                    </a:lnTo>
                    <a:lnTo>
                      <a:pt x="8784" y="5290"/>
                    </a:lnTo>
                    <a:lnTo>
                      <a:pt x="8784" y="4348"/>
                    </a:lnTo>
                    <a:lnTo>
                      <a:pt x="8784" y="4013"/>
                    </a:lnTo>
                    <a:lnTo>
                      <a:pt x="8784" y="3740"/>
                    </a:lnTo>
                    <a:cubicBezTo>
                      <a:pt x="8754" y="1642"/>
                      <a:pt x="8724" y="1"/>
                      <a:pt x="8724"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48;p29">
                <a:extLst>
                  <a:ext uri="{FF2B5EF4-FFF2-40B4-BE49-F238E27FC236}">
                    <a16:creationId xmlns:a16="http://schemas.microsoft.com/office/drawing/2014/main" id="{AA533EEF-AF37-FE3C-5D80-A273CEA1CFEA}"/>
                  </a:ext>
                </a:extLst>
              </p:cNvPr>
              <p:cNvSpPr/>
              <p:nvPr/>
            </p:nvSpPr>
            <p:spPr>
              <a:xfrm>
                <a:off x="7462513" y="2405150"/>
                <a:ext cx="215075" cy="250800"/>
              </a:xfrm>
              <a:custGeom>
                <a:avLst/>
                <a:gdLst/>
                <a:ahLst/>
                <a:cxnLst/>
                <a:rect l="l" t="t" r="r" b="b"/>
                <a:pathLst>
                  <a:path w="8603" h="10032" extrusionOk="0">
                    <a:moveTo>
                      <a:pt x="8542" y="1"/>
                    </a:moveTo>
                    <a:lnTo>
                      <a:pt x="7478" y="457"/>
                    </a:lnTo>
                    <a:lnTo>
                      <a:pt x="0" y="3983"/>
                    </a:lnTo>
                    <a:lnTo>
                      <a:pt x="548" y="10032"/>
                    </a:lnTo>
                    <a:cubicBezTo>
                      <a:pt x="4013" y="9211"/>
                      <a:pt x="6991" y="6901"/>
                      <a:pt x="8602" y="3740"/>
                    </a:cubicBezTo>
                    <a:cubicBezTo>
                      <a:pt x="8572" y="1642"/>
                      <a:pt x="8542" y="1"/>
                      <a:pt x="85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49;p29">
                <a:extLst>
                  <a:ext uri="{FF2B5EF4-FFF2-40B4-BE49-F238E27FC236}">
                    <a16:creationId xmlns:a16="http://schemas.microsoft.com/office/drawing/2014/main" id="{AFB147EF-3A70-29FB-01F0-3F11EE66E15C}"/>
                  </a:ext>
                </a:extLst>
              </p:cNvPr>
              <p:cNvSpPr/>
              <p:nvPr/>
            </p:nvSpPr>
            <p:spPr>
              <a:xfrm>
                <a:off x="7248988" y="1969825"/>
                <a:ext cx="540300" cy="625875"/>
              </a:xfrm>
              <a:custGeom>
                <a:avLst/>
                <a:gdLst/>
                <a:ahLst/>
                <a:cxnLst/>
                <a:rect l="l" t="t" r="r" b="b"/>
                <a:pathLst>
                  <a:path w="21612" h="25035" extrusionOk="0">
                    <a:moveTo>
                      <a:pt x="10834" y="0"/>
                    </a:moveTo>
                    <a:cubicBezTo>
                      <a:pt x="6428" y="0"/>
                      <a:pt x="1592" y="2853"/>
                      <a:pt x="821" y="12490"/>
                    </a:cubicBezTo>
                    <a:cubicBezTo>
                      <a:pt x="0" y="23128"/>
                      <a:pt x="6262" y="24831"/>
                      <a:pt x="8541" y="24982"/>
                    </a:cubicBezTo>
                    <a:cubicBezTo>
                      <a:pt x="8832" y="25008"/>
                      <a:pt x="9218" y="25035"/>
                      <a:pt x="9673" y="25035"/>
                    </a:cubicBezTo>
                    <a:cubicBezTo>
                      <a:pt x="12507" y="25035"/>
                      <a:pt x="18016" y="23988"/>
                      <a:pt x="19666" y="14952"/>
                    </a:cubicBezTo>
                    <a:cubicBezTo>
                      <a:pt x="21612" y="4465"/>
                      <a:pt x="16931" y="727"/>
                      <a:pt x="12189" y="89"/>
                    </a:cubicBezTo>
                    <a:cubicBezTo>
                      <a:pt x="11745" y="31"/>
                      <a:pt x="11292" y="0"/>
                      <a:pt x="10834"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0;p29">
                <a:extLst>
                  <a:ext uri="{FF2B5EF4-FFF2-40B4-BE49-F238E27FC236}">
                    <a16:creationId xmlns:a16="http://schemas.microsoft.com/office/drawing/2014/main" id="{EE1EC5C7-EAE7-62DA-4B37-0CBE6AB08299}"/>
                  </a:ext>
                </a:extLst>
              </p:cNvPr>
              <p:cNvSpPr/>
              <p:nvPr/>
            </p:nvSpPr>
            <p:spPr>
              <a:xfrm>
                <a:off x="7300238" y="2196075"/>
                <a:ext cx="52875" cy="29175"/>
              </a:xfrm>
              <a:custGeom>
                <a:avLst/>
                <a:gdLst/>
                <a:ahLst/>
                <a:cxnLst/>
                <a:rect l="l" t="t" r="r" b="b"/>
                <a:pathLst>
                  <a:path w="2115" h="1167" extrusionOk="0">
                    <a:moveTo>
                      <a:pt x="1336" y="1"/>
                    </a:moveTo>
                    <a:cubicBezTo>
                      <a:pt x="1252" y="1"/>
                      <a:pt x="1166" y="12"/>
                      <a:pt x="1081" y="36"/>
                    </a:cubicBezTo>
                    <a:cubicBezTo>
                      <a:pt x="747" y="96"/>
                      <a:pt x="412" y="248"/>
                      <a:pt x="200" y="522"/>
                    </a:cubicBezTo>
                    <a:cubicBezTo>
                      <a:pt x="1" y="778"/>
                      <a:pt x="200" y="1166"/>
                      <a:pt x="500" y="1166"/>
                    </a:cubicBezTo>
                    <a:cubicBezTo>
                      <a:pt x="521" y="1166"/>
                      <a:pt x="542" y="1164"/>
                      <a:pt x="564" y="1160"/>
                    </a:cubicBezTo>
                    <a:cubicBezTo>
                      <a:pt x="807" y="1130"/>
                      <a:pt x="1051" y="1099"/>
                      <a:pt x="1294" y="1039"/>
                    </a:cubicBezTo>
                    <a:cubicBezTo>
                      <a:pt x="1567" y="1008"/>
                      <a:pt x="1811" y="917"/>
                      <a:pt x="1993" y="735"/>
                    </a:cubicBezTo>
                    <a:cubicBezTo>
                      <a:pt x="2114" y="613"/>
                      <a:pt x="2114" y="400"/>
                      <a:pt x="1993" y="279"/>
                    </a:cubicBezTo>
                    <a:cubicBezTo>
                      <a:pt x="1812" y="98"/>
                      <a:pt x="1580" y="1"/>
                      <a:pt x="13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1;p29">
                <a:extLst>
                  <a:ext uri="{FF2B5EF4-FFF2-40B4-BE49-F238E27FC236}">
                    <a16:creationId xmlns:a16="http://schemas.microsoft.com/office/drawing/2014/main" id="{A33C3C6E-1A42-83B6-3E75-31A0112D5FB3}"/>
                  </a:ext>
                </a:extLst>
              </p:cNvPr>
              <p:cNvSpPr/>
              <p:nvPr/>
            </p:nvSpPr>
            <p:spPr>
              <a:xfrm>
                <a:off x="7453388" y="2199750"/>
                <a:ext cx="52250" cy="29175"/>
              </a:xfrm>
              <a:custGeom>
                <a:avLst/>
                <a:gdLst/>
                <a:ahLst/>
                <a:cxnLst/>
                <a:rect l="l" t="t" r="r" b="b"/>
                <a:pathLst>
                  <a:path w="2090" h="1167" extrusionOk="0">
                    <a:moveTo>
                      <a:pt x="738" y="0"/>
                    </a:moveTo>
                    <a:cubicBezTo>
                      <a:pt x="497" y="0"/>
                      <a:pt x="264" y="81"/>
                      <a:pt x="92" y="253"/>
                    </a:cubicBezTo>
                    <a:cubicBezTo>
                      <a:pt x="1" y="375"/>
                      <a:pt x="1" y="588"/>
                      <a:pt x="92" y="709"/>
                    </a:cubicBezTo>
                    <a:cubicBezTo>
                      <a:pt x="305" y="892"/>
                      <a:pt x="548" y="983"/>
                      <a:pt x="791" y="1013"/>
                    </a:cubicBezTo>
                    <a:cubicBezTo>
                      <a:pt x="1034" y="1074"/>
                      <a:pt x="1277" y="1135"/>
                      <a:pt x="1520" y="1165"/>
                    </a:cubicBezTo>
                    <a:cubicBezTo>
                      <a:pt x="1534" y="1166"/>
                      <a:pt x="1547" y="1167"/>
                      <a:pt x="1560" y="1167"/>
                    </a:cubicBezTo>
                    <a:cubicBezTo>
                      <a:pt x="1873" y="1167"/>
                      <a:pt x="2090" y="819"/>
                      <a:pt x="1885" y="527"/>
                    </a:cubicBezTo>
                    <a:cubicBezTo>
                      <a:pt x="1672" y="253"/>
                      <a:pt x="1369" y="101"/>
                      <a:pt x="1034" y="41"/>
                    </a:cubicBezTo>
                    <a:cubicBezTo>
                      <a:pt x="937" y="14"/>
                      <a:pt x="837" y="0"/>
                      <a:pt x="7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2;p29">
                <a:extLst>
                  <a:ext uri="{FF2B5EF4-FFF2-40B4-BE49-F238E27FC236}">
                    <a16:creationId xmlns:a16="http://schemas.microsoft.com/office/drawing/2014/main" id="{792BC905-4E6C-4CD7-ACF1-40905995881E}"/>
                  </a:ext>
                </a:extLst>
              </p:cNvPr>
              <p:cNvSpPr/>
              <p:nvPr/>
            </p:nvSpPr>
            <p:spPr>
              <a:xfrm>
                <a:off x="7445788" y="2296300"/>
                <a:ext cx="22825" cy="48100"/>
              </a:xfrm>
              <a:custGeom>
                <a:avLst/>
                <a:gdLst/>
                <a:ahLst/>
                <a:cxnLst/>
                <a:rect l="l" t="t" r="r" b="b"/>
                <a:pathLst>
                  <a:path w="913" h="1924" extrusionOk="0">
                    <a:moveTo>
                      <a:pt x="159" y="0"/>
                    </a:moveTo>
                    <a:cubicBezTo>
                      <a:pt x="155" y="0"/>
                      <a:pt x="153" y="3"/>
                      <a:pt x="153" y="8"/>
                    </a:cubicBezTo>
                    <a:cubicBezTo>
                      <a:pt x="1" y="677"/>
                      <a:pt x="92" y="1771"/>
                      <a:pt x="882" y="1923"/>
                    </a:cubicBezTo>
                    <a:cubicBezTo>
                      <a:pt x="882" y="1923"/>
                      <a:pt x="913" y="1893"/>
                      <a:pt x="882" y="1893"/>
                    </a:cubicBezTo>
                    <a:cubicBezTo>
                      <a:pt x="244" y="1619"/>
                      <a:pt x="153" y="799"/>
                      <a:pt x="214" y="69"/>
                    </a:cubicBezTo>
                    <a:cubicBezTo>
                      <a:pt x="214" y="45"/>
                      <a:pt x="174" y="0"/>
                      <a:pt x="1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53;p29">
                <a:extLst>
                  <a:ext uri="{FF2B5EF4-FFF2-40B4-BE49-F238E27FC236}">
                    <a16:creationId xmlns:a16="http://schemas.microsoft.com/office/drawing/2014/main" id="{2BFB7371-B7CA-A613-B8B9-E27E5949A4E9}"/>
                  </a:ext>
                </a:extLst>
              </p:cNvPr>
              <p:cNvSpPr/>
              <p:nvPr/>
            </p:nvSpPr>
            <p:spPr>
              <a:xfrm>
                <a:off x="7441988" y="2277500"/>
                <a:ext cx="53975" cy="58575"/>
              </a:xfrm>
              <a:custGeom>
                <a:avLst/>
                <a:gdLst/>
                <a:ahLst/>
                <a:cxnLst/>
                <a:rect l="l" t="t" r="r" b="b"/>
                <a:pathLst>
                  <a:path w="2159" h="2343" extrusionOk="0">
                    <a:moveTo>
                      <a:pt x="997" y="0"/>
                    </a:moveTo>
                    <a:cubicBezTo>
                      <a:pt x="989" y="0"/>
                      <a:pt x="981" y="0"/>
                      <a:pt x="973" y="1"/>
                    </a:cubicBezTo>
                    <a:cubicBezTo>
                      <a:pt x="13" y="61"/>
                      <a:pt x="1" y="2342"/>
                      <a:pt x="1053" y="2342"/>
                    </a:cubicBezTo>
                    <a:cubicBezTo>
                      <a:pt x="1067" y="2342"/>
                      <a:pt x="1081" y="2342"/>
                      <a:pt x="1095" y="2341"/>
                    </a:cubicBezTo>
                    <a:cubicBezTo>
                      <a:pt x="2152" y="2281"/>
                      <a:pt x="2159" y="0"/>
                      <a:pt x="99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54;p29">
                <a:extLst>
                  <a:ext uri="{FF2B5EF4-FFF2-40B4-BE49-F238E27FC236}">
                    <a16:creationId xmlns:a16="http://schemas.microsoft.com/office/drawing/2014/main" id="{01CB1D9B-8104-DA93-45AD-710D9CF699B7}"/>
                  </a:ext>
                </a:extLst>
              </p:cNvPr>
              <p:cNvSpPr/>
              <p:nvPr/>
            </p:nvSpPr>
            <p:spPr>
              <a:xfrm>
                <a:off x="7474663" y="2278700"/>
                <a:ext cx="38025" cy="25575"/>
              </a:xfrm>
              <a:custGeom>
                <a:avLst/>
                <a:gdLst/>
                <a:ahLst/>
                <a:cxnLst/>
                <a:rect l="l" t="t" r="r" b="b"/>
                <a:pathLst>
                  <a:path w="1521" h="1023" extrusionOk="0">
                    <a:moveTo>
                      <a:pt x="1496" y="1"/>
                    </a:moveTo>
                    <a:cubicBezTo>
                      <a:pt x="1493" y="1"/>
                      <a:pt x="1490" y="4"/>
                      <a:pt x="1490" y="13"/>
                    </a:cubicBezTo>
                    <a:cubicBezTo>
                      <a:pt x="1308" y="256"/>
                      <a:pt x="1034" y="469"/>
                      <a:pt x="791" y="469"/>
                    </a:cubicBezTo>
                    <a:cubicBezTo>
                      <a:pt x="548" y="469"/>
                      <a:pt x="335" y="226"/>
                      <a:pt x="153" y="74"/>
                    </a:cubicBezTo>
                    <a:cubicBezTo>
                      <a:pt x="143" y="71"/>
                      <a:pt x="133" y="69"/>
                      <a:pt x="124" y="69"/>
                    </a:cubicBezTo>
                    <a:cubicBezTo>
                      <a:pt x="49" y="69"/>
                      <a:pt x="1" y="172"/>
                      <a:pt x="1" y="226"/>
                    </a:cubicBezTo>
                    <a:cubicBezTo>
                      <a:pt x="114" y="651"/>
                      <a:pt x="359" y="1023"/>
                      <a:pt x="785" y="1023"/>
                    </a:cubicBezTo>
                    <a:cubicBezTo>
                      <a:pt x="816" y="1023"/>
                      <a:pt x="849" y="1021"/>
                      <a:pt x="882" y="1016"/>
                    </a:cubicBezTo>
                    <a:cubicBezTo>
                      <a:pt x="1369" y="956"/>
                      <a:pt x="1521" y="469"/>
                      <a:pt x="1521" y="44"/>
                    </a:cubicBezTo>
                    <a:cubicBezTo>
                      <a:pt x="1521" y="22"/>
                      <a:pt x="1505" y="1"/>
                      <a:pt x="14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55;p29">
                <a:extLst>
                  <a:ext uri="{FF2B5EF4-FFF2-40B4-BE49-F238E27FC236}">
                    <a16:creationId xmlns:a16="http://schemas.microsoft.com/office/drawing/2014/main" id="{61153BAC-5C7A-A240-F36F-756A163F8B24}"/>
                  </a:ext>
                </a:extLst>
              </p:cNvPr>
              <p:cNvSpPr/>
              <p:nvPr/>
            </p:nvSpPr>
            <p:spPr>
              <a:xfrm>
                <a:off x="7329538" y="2291725"/>
                <a:ext cx="23575" cy="48100"/>
              </a:xfrm>
              <a:custGeom>
                <a:avLst/>
                <a:gdLst/>
                <a:ahLst/>
                <a:cxnLst/>
                <a:rect l="l" t="t" r="r" b="b"/>
                <a:pathLst>
                  <a:path w="943" h="1924" extrusionOk="0">
                    <a:moveTo>
                      <a:pt x="785" y="1"/>
                    </a:moveTo>
                    <a:cubicBezTo>
                      <a:pt x="769" y="1"/>
                      <a:pt x="730" y="45"/>
                      <a:pt x="730" y="70"/>
                    </a:cubicBezTo>
                    <a:cubicBezTo>
                      <a:pt x="760" y="799"/>
                      <a:pt x="669" y="1650"/>
                      <a:pt x="31" y="1894"/>
                    </a:cubicBezTo>
                    <a:cubicBezTo>
                      <a:pt x="0" y="1894"/>
                      <a:pt x="0" y="1924"/>
                      <a:pt x="31" y="1924"/>
                    </a:cubicBezTo>
                    <a:cubicBezTo>
                      <a:pt x="821" y="1802"/>
                      <a:pt x="942" y="708"/>
                      <a:pt x="790" y="9"/>
                    </a:cubicBezTo>
                    <a:cubicBezTo>
                      <a:pt x="790" y="3"/>
                      <a:pt x="788" y="1"/>
                      <a:pt x="7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56;p29">
                <a:extLst>
                  <a:ext uri="{FF2B5EF4-FFF2-40B4-BE49-F238E27FC236}">
                    <a16:creationId xmlns:a16="http://schemas.microsoft.com/office/drawing/2014/main" id="{3F654ED0-7F12-EA1D-ECEF-8FE4F1057DE1}"/>
                  </a:ext>
                </a:extLst>
              </p:cNvPr>
              <p:cNvSpPr/>
              <p:nvPr/>
            </p:nvSpPr>
            <p:spPr>
              <a:xfrm>
                <a:off x="7302688" y="2273625"/>
                <a:ext cx="53900" cy="58650"/>
              </a:xfrm>
              <a:custGeom>
                <a:avLst/>
                <a:gdLst/>
                <a:ahLst/>
                <a:cxnLst/>
                <a:rect l="l" t="t" r="r" b="b"/>
                <a:pathLst>
                  <a:path w="2156" h="2346" extrusionOk="0">
                    <a:moveTo>
                      <a:pt x="1132" y="1"/>
                    </a:moveTo>
                    <a:cubicBezTo>
                      <a:pt x="39" y="1"/>
                      <a:pt x="0" y="2284"/>
                      <a:pt x="1044" y="2344"/>
                    </a:cubicBezTo>
                    <a:cubicBezTo>
                      <a:pt x="1058" y="2345"/>
                      <a:pt x="1072" y="2345"/>
                      <a:pt x="1085" y="2345"/>
                    </a:cubicBezTo>
                    <a:cubicBezTo>
                      <a:pt x="2139" y="2345"/>
                      <a:pt x="2156" y="64"/>
                      <a:pt x="1196" y="4"/>
                    </a:cubicBezTo>
                    <a:cubicBezTo>
                      <a:pt x="1174" y="2"/>
                      <a:pt x="1153" y="1"/>
                      <a:pt x="11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57;p29">
                <a:extLst>
                  <a:ext uri="{FF2B5EF4-FFF2-40B4-BE49-F238E27FC236}">
                    <a16:creationId xmlns:a16="http://schemas.microsoft.com/office/drawing/2014/main" id="{9D604631-4D4F-1FF6-B03C-ADCE5BC4A319}"/>
                  </a:ext>
                </a:extLst>
              </p:cNvPr>
              <p:cNvSpPr/>
              <p:nvPr/>
            </p:nvSpPr>
            <p:spPr>
              <a:xfrm>
                <a:off x="7289263" y="2272950"/>
                <a:ext cx="34225" cy="26950"/>
              </a:xfrm>
              <a:custGeom>
                <a:avLst/>
                <a:gdLst/>
                <a:ahLst/>
                <a:cxnLst/>
                <a:rect l="l" t="t" r="r" b="b"/>
                <a:pathLst>
                  <a:path w="1369" h="1078" extrusionOk="0">
                    <a:moveTo>
                      <a:pt x="61" y="0"/>
                    </a:moveTo>
                    <a:cubicBezTo>
                      <a:pt x="31" y="0"/>
                      <a:pt x="0" y="0"/>
                      <a:pt x="0" y="31"/>
                    </a:cubicBezTo>
                    <a:cubicBezTo>
                      <a:pt x="0" y="486"/>
                      <a:pt x="122" y="942"/>
                      <a:pt x="547" y="1064"/>
                    </a:cubicBezTo>
                    <a:cubicBezTo>
                      <a:pt x="589" y="1073"/>
                      <a:pt x="629" y="1077"/>
                      <a:pt x="668" y="1077"/>
                    </a:cubicBezTo>
                    <a:cubicBezTo>
                      <a:pt x="1025" y="1077"/>
                      <a:pt x="1258" y="715"/>
                      <a:pt x="1368" y="304"/>
                    </a:cubicBezTo>
                    <a:cubicBezTo>
                      <a:pt x="1368" y="250"/>
                      <a:pt x="1320" y="147"/>
                      <a:pt x="1266" y="147"/>
                    </a:cubicBezTo>
                    <a:cubicBezTo>
                      <a:pt x="1260" y="147"/>
                      <a:pt x="1253" y="149"/>
                      <a:pt x="1246" y="152"/>
                    </a:cubicBezTo>
                    <a:cubicBezTo>
                      <a:pt x="1064" y="274"/>
                      <a:pt x="851" y="486"/>
                      <a:pt x="639" y="517"/>
                    </a:cubicBezTo>
                    <a:cubicBezTo>
                      <a:pt x="426" y="517"/>
                      <a:pt x="213" y="243"/>
                      <a:pt x="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58;p29">
                <a:extLst>
                  <a:ext uri="{FF2B5EF4-FFF2-40B4-BE49-F238E27FC236}">
                    <a16:creationId xmlns:a16="http://schemas.microsoft.com/office/drawing/2014/main" id="{AF3F29CC-7FE6-2260-E8DD-B9AC7756E54C}"/>
                  </a:ext>
                </a:extLst>
              </p:cNvPr>
              <p:cNvSpPr/>
              <p:nvPr/>
            </p:nvSpPr>
            <p:spPr>
              <a:xfrm>
                <a:off x="7415388" y="2439550"/>
                <a:ext cx="37650" cy="17975"/>
              </a:xfrm>
              <a:custGeom>
                <a:avLst/>
                <a:gdLst/>
                <a:ahLst/>
                <a:cxnLst/>
                <a:rect l="l" t="t" r="r" b="b"/>
                <a:pathLst>
                  <a:path w="1506" h="719" extrusionOk="0">
                    <a:moveTo>
                      <a:pt x="1483" y="0"/>
                    </a:moveTo>
                    <a:cubicBezTo>
                      <a:pt x="1468" y="0"/>
                      <a:pt x="1445" y="8"/>
                      <a:pt x="1430" y="23"/>
                    </a:cubicBezTo>
                    <a:cubicBezTo>
                      <a:pt x="1278" y="175"/>
                      <a:pt x="1095" y="418"/>
                      <a:pt x="852" y="479"/>
                    </a:cubicBezTo>
                    <a:cubicBezTo>
                      <a:pt x="578" y="479"/>
                      <a:pt x="305" y="418"/>
                      <a:pt x="62" y="327"/>
                    </a:cubicBezTo>
                    <a:cubicBezTo>
                      <a:pt x="31" y="327"/>
                      <a:pt x="1" y="327"/>
                      <a:pt x="31" y="358"/>
                    </a:cubicBezTo>
                    <a:cubicBezTo>
                      <a:pt x="202" y="577"/>
                      <a:pt x="471" y="718"/>
                      <a:pt x="759" y="718"/>
                    </a:cubicBezTo>
                    <a:cubicBezTo>
                      <a:pt x="830" y="718"/>
                      <a:pt x="902" y="710"/>
                      <a:pt x="974" y="692"/>
                    </a:cubicBezTo>
                    <a:cubicBezTo>
                      <a:pt x="1278" y="631"/>
                      <a:pt x="1490" y="358"/>
                      <a:pt x="1490" y="23"/>
                    </a:cubicBezTo>
                    <a:cubicBezTo>
                      <a:pt x="1506" y="8"/>
                      <a:pt x="1498" y="0"/>
                      <a:pt x="14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59;p29">
                <a:extLst>
                  <a:ext uri="{FF2B5EF4-FFF2-40B4-BE49-F238E27FC236}">
                    <a16:creationId xmlns:a16="http://schemas.microsoft.com/office/drawing/2014/main" id="{F22962AA-7D3B-C303-942B-8559C5DC7750}"/>
                  </a:ext>
                </a:extLst>
              </p:cNvPr>
              <p:cNvSpPr/>
              <p:nvPr/>
            </p:nvSpPr>
            <p:spPr>
              <a:xfrm>
                <a:off x="7345113" y="2196575"/>
                <a:ext cx="93875" cy="220150"/>
              </a:xfrm>
              <a:custGeom>
                <a:avLst/>
                <a:gdLst/>
                <a:ahLst/>
                <a:cxnLst/>
                <a:rect l="l" t="t" r="r" b="b"/>
                <a:pathLst>
                  <a:path w="3755" h="8806" extrusionOk="0">
                    <a:moveTo>
                      <a:pt x="1560" y="1"/>
                    </a:moveTo>
                    <a:cubicBezTo>
                      <a:pt x="1537" y="1"/>
                      <a:pt x="1516" y="14"/>
                      <a:pt x="1505" y="46"/>
                    </a:cubicBezTo>
                    <a:cubicBezTo>
                      <a:pt x="684" y="2326"/>
                      <a:pt x="319" y="4940"/>
                      <a:pt x="16" y="7280"/>
                    </a:cubicBezTo>
                    <a:cubicBezTo>
                      <a:pt x="0" y="7349"/>
                      <a:pt x="56" y="7376"/>
                      <a:pt x="153" y="7376"/>
                    </a:cubicBezTo>
                    <a:cubicBezTo>
                      <a:pt x="437" y="7376"/>
                      <a:pt x="1072" y="7143"/>
                      <a:pt x="1231" y="7098"/>
                    </a:cubicBezTo>
                    <a:lnTo>
                      <a:pt x="1231" y="7098"/>
                    </a:lnTo>
                    <a:cubicBezTo>
                      <a:pt x="1231" y="7098"/>
                      <a:pt x="1049" y="8162"/>
                      <a:pt x="1049" y="8678"/>
                    </a:cubicBezTo>
                    <a:cubicBezTo>
                      <a:pt x="1049" y="8739"/>
                      <a:pt x="1171" y="8739"/>
                      <a:pt x="1353" y="8770"/>
                    </a:cubicBezTo>
                    <a:lnTo>
                      <a:pt x="1383" y="8770"/>
                    </a:lnTo>
                    <a:cubicBezTo>
                      <a:pt x="1523" y="8794"/>
                      <a:pt x="1664" y="8806"/>
                      <a:pt x="1804" y="8806"/>
                    </a:cubicBezTo>
                    <a:cubicBezTo>
                      <a:pt x="2546" y="8806"/>
                      <a:pt x="3268" y="8471"/>
                      <a:pt x="3754" y="7858"/>
                    </a:cubicBezTo>
                    <a:cubicBezTo>
                      <a:pt x="3754" y="7833"/>
                      <a:pt x="3734" y="7789"/>
                      <a:pt x="3695" y="7789"/>
                    </a:cubicBezTo>
                    <a:cubicBezTo>
                      <a:pt x="3685" y="7789"/>
                      <a:pt x="3675" y="7791"/>
                      <a:pt x="3663" y="7797"/>
                    </a:cubicBezTo>
                    <a:cubicBezTo>
                      <a:pt x="3096" y="8202"/>
                      <a:pt x="2409" y="8415"/>
                      <a:pt x="1709" y="8415"/>
                    </a:cubicBezTo>
                    <a:cubicBezTo>
                      <a:pt x="1621" y="8415"/>
                      <a:pt x="1532" y="8412"/>
                      <a:pt x="1444" y="8405"/>
                    </a:cubicBezTo>
                    <a:cubicBezTo>
                      <a:pt x="1414" y="8283"/>
                      <a:pt x="1778" y="6581"/>
                      <a:pt x="1687" y="6581"/>
                    </a:cubicBezTo>
                    <a:lnTo>
                      <a:pt x="1687" y="6581"/>
                    </a:lnTo>
                    <a:cubicBezTo>
                      <a:pt x="1292" y="6611"/>
                      <a:pt x="897" y="6703"/>
                      <a:pt x="532" y="6824"/>
                    </a:cubicBezTo>
                    <a:cubicBezTo>
                      <a:pt x="775" y="4545"/>
                      <a:pt x="1414" y="2356"/>
                      <a:pt x="1626" y="107"/>
                    </a:cubicBezTo>
                    <a:cubicBezTo>
                      <a:pt x="1646" y="47"/>
                      <a:pt x="1602" y="1"/>
                      <a:pt x="15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0;p29">
                <a:extLst>
                  <a:ext uri="{FF2B5EF4-FFF2-40B4-BE49-F238E27FC236}">
                    <a16:creationId xmlns:a16="http://schemas.microsoft.com/office/drawing/2014/main" id="{9CB18A20-4B90-C8DC-32F7-AB184637396C}"/>
                  </a:ext>
                </a:extLst>
              </p:cNvPr>
              <p:cNvSpPr/>
              <p:nvPr/>
            </p:nvSpPr>
            <p:spPr>
              <a:xfrm>
                <a:off x="7381963" y="2391475"/>
                <a:ext cx="64625" cy="47175"/>
              </a:xfrm>
              <a:custGeom>
                <a:avLst/>
                <a:gdLst/>
                <a:ahLst/>
                <a:cxnLst/>
                <a:rect l="l" t="t" r="r" b="b"/>
                <a:pathLst>
                  <a:path w="2585" h="1887" extrusionOk="0">
                    <a:moveTo>
                      <a:pt x="2250" y="1"/>
                    </a:moveTo>
                    <a:cubicBezTo>
                      <a:pt x="1611" y="518"/>
                      <a:pt x="821" y="822"/>
                      <a:pt x="1" y="852"/>
                    </a:cubicBezTo>
                    <a:cubicBezTo>
                      <a:pt x="304" y="1247"/>
                      <a:pt x="700" y="1581"/>
                      <a:pt x="1186" y="1794"/>
                    </a:cubicBezTo>
                    <a:cubicBezTo>
                      <a:pt x="1343" y="1853"/>
                      <a:pt x="1513" y="1887"/>
                      <a:pt x="1687" y="1887"/>
                    </a:cubicBezTo>
                    <a:cubicBezTo>
                      <a:pt x="1782" y="1887"/>
                      <a:pt x="1879" y="1877"/>
                      <a:pt x="1976" y="1855"/>
                    </a:cubicBezTo>
                    <a:cubicBezTo>
                      <a:pt x="2584" y="1703"/>
                      <a:pt x="2584" y="1156"/>
                      <a:pt x="2493" y="700"/>
                    </a:cubicBezTo>
                    <a:cubicBezTo>
                      <a:pt x="2432" y="457"/>
                      <a:pt x="2341" y="214"/>
                      <a:pt x="22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1;p29">
                <a:extLst>
                  <a:ext uri="{FF2B5EF4-FFF2-40B4-BE49-F238E27FC236}">
                    <a16:creationId xmlns:a16="http://schemas.microsoft.com/office/drawing/2014/main" id="{B3888479-9EFE-59DB-5A62-D91FD4CD2019}"/>
                  </a:ext>
                </a:extLst>
              </p:cNvPr>
              <p:cNvSpPr/>
              <p:nvPr/>
            </p:nvSpPr>
            <p:spPr>
              <a:xfrm>
                <a:off x="7411588" y="2409725"/>
                <a:ext cx="35000" cy="29125"/>
              </a:xfrm>
              <a:custGeom>
                <a:avLst/>
                <a:gdLst/>
                <a:ahLst/>
                <a:cxnLst/>
                <a:rect l="l" t="t" r="r" b="b"/>
                <a:pathLst>
                  <a:path w="1400" h="1165" extrusionOk="0">
                    <a:moveTo>
                      <a:pt x="1308" y="0"/>
                    </a:moveTo>
                    <a:lnTo>
                      <a:pt x="1308" y="0"/>
                    </a:lnTo>
                    <a:cubicBezTo>
                      <a:pt x="670" y="31"/>
                      <a:pt x="62" y="456"/>
                      <a:pt x="1" y="1064"/>
                    </a:cubicBezTo>
                    <a:cubicBezTo>
                      <a:pt x="143" y="1135"/>
                      <a:pt x="296" y="1165"/>
                      <a:pt x="453" y="1165"/>
                    </a:cubicBezTo>
                    <a:cubicBezTo>
                      <a:pt x="565" y="1165"/>
                      <a:pt x="678" y="1150"/>
                      <a:pt x="791" y="1125"/>
                    </a:cubicBezTo>
                    <a:cubicBezTo>
                      <a:pt x="1399" y="973"/>
                      <a:pt x="1399" y="456"/>
                      <a:pt x="1308"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2;p29">
                <a:extLst>
                  <a:ext uri="{FF2B5EF4-FFF2-40B4-BE49-F238E27FC236}">
                    <a16:creationId xmlns:a16="http://schemas.microsoft.com/office/drawing/2014/main" id="{FC23A573-8B5C-AEB7-6C47-9C52C8C5CA72}"/>
                  </a:ext>
                </a:extLst>
              </p:cNvPr>
              <p:cNvSpPr/>
              <p:nvPr/>
            </p:nvSpPr>
            <p:spPr>
              <a:xfrm>
                <a:off x="7280138" y="1953750"/>
                <a:ext cx="547900" cy="416475"/>
              </a:xfrm>
              <a:custGeom>
                <a:avLst/>
                <a:gdLst/>
                <a:ahLst/>
                <a:cxnLst/>
                <a:rect l="l" t="t" r="r" b="b"/>
                <a:pathLst>
                  <a:path w="21916" h="16659" extrusionOk="0">
                    <a:moveTo>
                      <a:pt x="9678" y="1"/>
                    </a:moveTo>
                    <a:cubicBezTo>
                      <a:pt x="6519" y="1"/>
                      <a:pt x="3488" y="1073"/>
                      <a:pt x="2128" y="2829"/>
                    </a:cubicBezTo>
                    <a:cubicBezTo>
                      <a:pt x="0" y="5595"/>
                      <a:pt x="31" y="9729"/>
                      <a:pt x="31" y="9729"/>
                    </a:cubicBezTo>
                    <a:cubicBezTo>
                      <a:pt x="335" y="9030"/>
                      <a:pt x="791" y="7631"/>
                      <a:pt x="2979" y="5473"/>
                    </a:cubicBezTo>
                    <a:cubicBezTo>
                      <a:pt x="2979" y="5473"/>
                      <a:pt x="5016" y="10640"/>
                      <a:pt x="11764" y="11917"/>
                    </a:cubicBezTo>
                    <a:cubicBezTo>
                      <a:pt x="11460" y="11127"/>
                      <a:pt x="10973" y="9546"/>
                      <a:pt x="10882" y="9333"/>
                    </a:cubicBezTo>
                    <a:lnTo>
                      <a:pt x="10882" y="9333"/>
                    </a:lnTo>
                    <a:cubicBezTo>
                      <a:pt x="12068" y="10975"/>
                      <a:pt x="13679" y="12282"/>
                      <a:pt x="15533" y="13103"/>
                    </a:cubicBezTo>
                    <a:cubicBezTo>
                      <a:pt x="15654" y="14622"/>
                      <a:pt x="16566" y="15990"/>
                      <a:pt x="17964" y="16659"/>
                    </a:cubicBezTo>
                    <a:cubicBezTo>
                      <a:pt x="17964" y="16659"/>
                      <a:pt x="21916" y="7814"/>
                      <a:pt x="17539" y="3042"/>
                    </a:cubicBezTo>
                    <a:cubicBezTo>
                      <a:pt x="15614" y="913"/>
                      <a:pt x="12591" y="1"/>
                      <a:pt x="96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3;p29">
                <a:extLst>
                  <a:ext uri="{FF2B5EF4-FFF2-40B4-BE49-F238E27FC236}">
                    <a16:creationId xmlns:a16="http://schemas.microsoft.com/office/drawing/2014/main" id="{7C7D5CFD-6201-7997-24CB-DA8D88FF833A}"/>
                  </a:ext>
                </a:extLst>
              </p:cNvPr>
              <p:cNvSpPr/>
              <p:nvPr/>
            </p:nvSpPr>
            <p:spPr>
              <a:xfrm>
                <a:off x="7348538" y="2063775"/>
                <a:ext cx="183900" cy="191725"/>
              </a:xfrm>
              <a:custGeom>
                <a:avLst/>
                <a:gdLst/>
                <a:ahLst/>
                <a:cxnLst/>
                <a:rect l="l" t="t" r="r" b="b"/>
                <a:pathLst>
                  <a:path w="7356" h="7669" extrusionOk="0">
                    <a:moveTo>
                      <a:pt x="46" y="1"/>
                    </a:moveTo>
                    <a:cubicBezTo>
                      <a:pt x="23" y="1"/>
                      <a:pt x="0" y="24"/>
                      <a:pt x="0" y="69"/>
                    </a:cubicBezTo>
                    <a:cubicBezTo>
                      <a:pt x="30" y="981"/>
                      <a:pt x="213" y="1863"/>
                      <a:pt x="517" y="2714"/>
                    </a:cubicBezTo>
                    <a:cubicBezTo>
                      <a:pt x="882" y="3534"/>
                      <a:pt x="1368" y="4294"/>
                      <a:pt x="2006" y="4963"/>
                    </a:cubicBezTo>
                    <a:cubicBezTo>
                      <a:pt x="2553" y="5510"/>
                      <a:pt x="3222" y="5996"/>
                      <a:pt x="3921" y="6391"/>
                    </a:cubicBezTo>
                    <a:cubicBezTo>
                      <a:pt x="4985" y="6999"/>
                      <a:pt x="6170" y="7425"/>
                      <a:pt x="7356" y="7668"/>
                    </a:cubicBezTo>
                    <a:cubicBezTo>
                      <a:pt x="5471" y="7151"/>
                      <a:pt x="3769" y="6118"/>
                      <a:pt x="2432" y="4659"/>
                    </a:cubicBezTo>
                    <a:cubicBezTo>
                      <a:pt x="1854" y="4051"/>
                      <a:pt x="1368" y="3352"/>
                      <a:pt x="973" y="2622"/>
                    </a:cubicBezTo>
                    <a:cubicBezTo>
                      <a:pt x="517" y="1832"/>
                      <a:pt x="213" y="951"/>
                      <a:pt x="91" y="69"/>
                    </a:cubicBezTo>
                    <a:cubicBezTo>
                      <a:pt x="91" y="24"/>
                      <a:pt x="68" y="1"/>
                      <a:pt x="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p29">
                <a:extLst>
                  <a:ext uri="{FF2B5EF4-FFF2-40B4-BE49-F238E27FC236}">
                    <a16:creationId xmlns:a16="http://schemas.microsoft.com/office/drawing/2014/main" id="{6BEC6470-791C-4B39-BEBE-BE7DA6F6D580}"/>
                  </a:ext>
                </a:extLst>
              </p:cNvPr>
              <p:cNvSpPr/>
              <p:nvPr/>
            </p:nvSpPr>
            <p:spPr>
              <a:xfrm>
                <a:off x="7682113" y="2294775"/>
                <a:ext cx="147450" cy="165450"/>
              </a:xfrm>
              <a:custGeom>
                <a:avLst/>
                <a:gdLst/>
                <a:ahLst/>
                <a:cxnLst/>
                <a:rect l="l" t="t" r="r" b="b"/>
                <a:pathLst>
                  <a:path w="5898" h="6618" extrusionOk="0">
                    <a:moveTo>
                      <a:pt x="3887" y="1"/>
                    </a:moveTo>
                    <a:cubicBezTo>
                      <a:pt x="2417" y="1"/>
                      <a:pt x="609" y="2653"/>
                      <a:pt x="609" y="2653"/>
                    </a:cubicBezTo>
                    <a:lnTo>
                      <a:pt x="1" y="5510"/>
                    </a:lnTo>
                    <a:cubicBezTo>
                      <a:pt x="292" y="6204"/>
                      <a:pt x="962" y="6618"/>
                      <a:pt x="1671" y="6618"/>
                    </a:cubicBezTo>
                    <a:cubicBezTo>
                      <a:pt x="1925" y="6618"/>
                      <a:pt x="2184" y="6565"/>
                      <a:pt x="2432" y="6452"/>
                    </a:cubicBezTo>
                    <a:cubicBezTo>
                      <a:pt x="4195" y="5784"/>
                      <a:pt x="5898" y="951"/>
                      <a:pt x="4408" y="130"/>
                    </a:cubicBezTo>
                    <a:cubicBezTo>
                      <a:pt x="4242" y="41"/>
                      <a:pt x="4067" y="1"/>
                      <a:pt x="3887"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p29">
                <a:extLst>
                  <a:ext uri="{FF2B5EF4-FFF2-40B4-BE49-F238E27FC236}">
                    <a16:creationId xmlns:a16="http://schemas.microsoft.com/office/drawing/2014/main" id="{76627522-29B4-161A-FDF4-0CD5183C7C14}"/>
                  </a:ext>
                </a:extLst>
              </p:cNvPr>
              <p:cNvSpPr/>
              <p:nvPr/>
            </p:nvSpPr>
            <p:spPr>
              <a:xfrm>
                <a:off x="7705963" y="2332225"/>
                <a:ext cx="74200" cy="103500"/>
              </a:xfrm>
              <a:custGeom>
                <a:avLst/>
                <a:gdLst/>
                <a:ahLst/>
                <a:cxnLst/>
                <a:rect l="l" t="t" r="r" b="b"/>
                <a:pathLst>
                  <a:path w="2968" h="4140" extrusionOk="0">
                    <a:moveTo>
                      <a:pt x="2937" y="0"/>
                    </a:moveTo>
                    <a:cubicBezTo>
                      <a:pt x="1235" y="182"/>
                      <a:pt x="19" y="2401"/>
                      <a:pt x="19" y="3982"/>
                    </a:cubicBezTo>
                    <a:lnTo>
                      <a:pt x="19" y="4012"/>
                    </a:lnTo>
                    <a:cubicBezTo>
                      <a:pt x="1" y="4087"/>
                      <a:pt x="63" y="4139"/>
                      <a:pt x="128" y="4139"/>
                    </a:cubicBezTo>
                    <a:cubicBezTo>
                      <a:pt x="168" y="4139"/>
                      <a:pt x="209" y="4119"/>
                      <a:pt x="232" y="4073"/>
                    </a:cubicBezTo>
                    <a:cubicBezTo>
                      <a:pt x="415" y="3708"/>
                      <a:pt x="597" y="3374"/>
                      <a:pt x="810" y="3070"/>
                    </a:cubicBezTo>
                    <a:cubicBezTo>
                      <a:pt x="1035" y="2800"/>
                      <a:pt x="1359" y="2647"/>
                      <a:pt x="1685" y="2647"/>
                    </a:cubicBezTo>
                    <a:cubicBezTo>
                      <a:pt x="1800" y="2647"/>
                      <a:pt x="1915" y="2666"/>
                      <a:pt x="2026" y="2705"/>
                    </a:cubicBezTo>
                    <a:cubicBezTo>
                      <a:pt x="2086" y="2705"/>
                      <a:pt x="2117" y="2644"/>
                      <a:pt x="2086" y="2644"/>
                    </a:cubicBezTo>
                    <a:cubicBezTo>
                      <a:pt x="1856" y="2480"/>
                      <a:pt x="1645" y="2410"/>
                      <a:pt x="1452" y="2410"/>
                    </a:cubicBezTo>
                    <a:cubicBezTo>
                      <a:pt x="1112" y="2410"/>
                      <a:pt x="830" y="2627"/>
                      <a:pt x="597" y="2918"/>
                    </a:cubicBezTo>
                    <a:cubicBezTo>
                      <a:pt x="1023" y="1733"/>
                      <a:pt x="1691" y="547"/>
                      <a:pt x="2937" y="61"/>
                    </a:cubicBezTo>
                    <a:cubicBezTo>
                      <a:pt x="2968" y="30"/>
                      <a:pt x="2968" y="0"/>
                      <a:pt x="29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6;p29">
                <a:extLst>
                  <a:ext uri="{FF2B5EF4-FFF2-40B4-BE49-F238E27FC236}">
                    <a16:creationId xmlns:a16="http://schemas.microsoft.com/office/drawing/2014/main" id="{7A89C572-D4C2-5C80-95A9-8149F258014D}"/>
                  </a:ext>
                </a:extLst>
              </p:cNvPr>
              <p:cNvSpPr/>
              <p:nvPr/>
            </p:nvSpPr>
            <p:spPr>
              <a:xfrm>
                <a:off x="7706438" y="2431000"/>
                <a:ext cx="44100" cy="37950"/>
              </a:xfrm>
              <a:custGeom>
                <a:avLst/>
                <a:gdLst/>
                <a:ahLst/>
                <a:cxnLst/>
                <a:rect l="l" t="t" r="r" b="b"/>
                <a:pathLst>
                  <a:path w="1764" h="1518" extrusionOk="0">
                    <a:moveTo>
                      <a:pt x="760" y="0"/>
                    </a:moveTo>
                    <a:cubicBezTo>
                      <a:pt x="335" y="0"/>
                      <a:pt x="0" y="335"/>
                      <a:pt x="0" y="760"/>
                    </a:cubicBezTo>
                    <a:cubicBezTo>
                      <a:pt x="0" y="1217"/>
                      <a:pt x="383" y="1517"/>
                      <a:pt x="770" y="1517"/>
                    </a:cubicBezTo>
                    <a:cubicBezTo>
                      <a:pt x="951" y="1517"/>
                      <a:pt x="1132" y="1452"/>
                      <a:pt x="1277" y="1307"/>
                    </a:cubicBezTo>
                    <a:cubicBezTo>
                      <a:pt x="1763" y="821"/>
                      <a:pt x="1429" y="0"/>
                      <a:pt x="7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7;p29">
                <a:extLst>
                  <a:ext uri="{FF2B5EF4-FFF2-40B4-BE49-F238E27FC236}">
                    <a16:creationId xmlns:a16="http://schemas.microsoft.com/office/drawing/2014/main" id="{587406BA-7F52-4E27-8193-D277AABA84DA}"/>
                  </a:ext>
                </a:extLst>
              </p:cNvPr>
              <p:cNvSpPr/>
              <p:nvPr/>
            </p:nvSpPr>
            <p:spPr>
              <a:xfrm>
                <a:off x="7336363" y="2645050"/>
                <a:ext cx="452925" cy="283375"/>
              </a:xfrm>
              <a:custGeom>
                <a:avLst/>
                <a:gdLst/>
                <a:ahLst/>
                <a:cxnLst/>
                <a:rect l="l" t="t" r="r" b="b"/>
                <a:pathLst>
                  <a:path w="18117" h="11335" extrusionOk="0">
                    <a:moveTo>
                      <a:pt x="11440" y="0"/>
                    </a:moveTo>
                    <a:cubicBezTo>
                      <a:pt x="11209" y="0"/>
                      <a:pt x="10972" y="13"/>
                      <a:pt x="10730" y="40"/>
                    </a:cubicBezTo>
                    <a:cubicBezTo>
                      <a:pt x="6931" y="436"/>
                      <a:pt x="2159" y="4691"/>
                      <a:pt x="2159" y="4691"/>
                    </a:cubicBezTo>
                    <a:cubicBezTo>
                      <a:pt x="2159" y="4691"/>
                      <a:pt x="1" y="10861"/>
                      <a:pt x="3922" y="11317"/>
                    </a:cubicBezTo>
                    <a:cubicBezTo>
                      <a:pt x="4029" y="11329"/>
                      <a:pt x="4140" y="11334"/>
                      <a:pt x="4256" y="11334"/>
                    </a:cubicBezTo>
                    <a:cubicBezTo>
                      <a:pt x="8395" y="11334"/>
                      <a:pt x="18117" y="4144"/>
                      <a:pt x="18117" y="4144"/>
                    </a:cubicBezTo>
                    <a:cubicBezTo>
                      <a:pt x="18117" y="4144"/>
                      <a:pt x="15581" y="0"/>
                      <a:pt x="11440"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8;p29">
                <a:extLst>
                  <a:ext uri="{FF2B5EF4-FFF2-40B4-BE49-F238E27FC236}">
                    <a16:creationId xmlns:a16="http://schemas.microsoft.com/office/drawing/2014/main" id="{A5C1B4FF-5366-73A6-B383-6995FC858E71}"/>
                  </a:ext>
                </a:extLst>
              </p:cNvPr>
              <p:cNvSpPr/>
              <p:nvPr/>
            </p:nvSpPr>
            <p:spPr>
              <a:xfrm>
                <a:off x="6663913" y="2805550"/>
                <a:ext cx="1191500" cy="1131575"/>
              </a:xfrm>
              <a:custGeom>
                <a:avLst/>
                <a:gdLst/>
                <a:ahLst/>
                <a:cxnLst/>
                <a:rect l="l" t="t" r="r" b="b"/>
                <a:pathLst>
                  <a:path w="47660" h="45263" extrusionOk="0">
                    <a:moveTo>
                      <a:pt x="45187" y="0"/>
                    </a:moveTo>
                    <a:cubicBezTo>
                      <a:pt x="44045" y="0"/>
                      <a:pt x="42465" y="1352"/>
                      <a:pt x="40364" y="5171"/>
                    </a:cubicBezTo>
                    <a:cubicBezTo>
                      <a:pt x="36443" y="12344"/>
                      <a:pt x="29634" y="23469"/>
                      <a:pt x="28783" y="24107"/>
                    </a:cubicBezTo>
                    <a:cubicBezTo>
                      <a:pt x="27567" y="25049"/>
                      <a:pt x="3494" y="25718"/>
                      <a:pt x="1731" y="27511"/>
                    </a:cubicBezTo>
                    <a:cubicBezTo>
                      <a:pt x="0" y="29303"/>
                      <a:pt x="3063" y="44928"/>
                      <a:pt x="5433" y="44928"/>
                    </a:cubicBezTo>
                    <a:cubicBezTo>
                      <a:pt x="5435" y="44928"/>
                      <a:pt x="5437" y="44928"/>
                      <a:pt x="5439" y="44928"/>
                    </a:cubicBezTo>
                    <a:cubicBezTo>
                      <a:pt x="10880" y="44837"/>
                      <a:pt x="30637" y="45262"/>
                      <a:pt x="39057" y="39092"/>
                    </a:cubicBezTo>
                    <a:cubicBezTo>
                      <a:pt x="43252" y="36022"/>
                      <a:pt x="47659" y="13134"/>
                      <a:pt x="47659" y="5505"/>
                    </a:cubicBezTo>
                    <a:cubicBezTo>
                      <a:pt x="47659" y="3170"/>
                      <a:pt x="46936" y="0"/>
                      <a:pt x="45187"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9;p29">
                <a:extLst>
                  <a:ext uri="{FF2B5EF4-FFF2-40B4-BE49-F238E27FC236}">
                    <a16:creationId xmlns:a16="http://schemas.microsoft.com/office/drawing/2014/main" id="{BFFDF039-658A-D9D4-1AD4-C31E4B0425A2}"/>
                  </a:ext>
                </a:extLst>
              </p:cNvPr>
              <p:cNvSpPr/>
              <p:nvPr/>
            </p:nvSpPr>
            <p:spPr>
              <a:xfrm>
                <a:off x="5926763" y="3443575"/>
                <a:ext cx="985600" cy="524350"/>
              </a:xfrm>
              <a:custGeom>
                <a:avLst/>
                <a:gdLst/>
                <a:ahLst/>
                <a:cxnLst/>
                <a:rect l="l" t="t" r="r" b="b"/>
                <a:pathLst>
                  <a:path w="39424" h="20974" extrusionOk="0">
                    <a:moveTo>
                      <a:pt x="21253" y="1"/>
                    </a:moveTo>
                    <a:cubicBezTo>
                      <a:pt x="18821" y="1"/>
                      <a:pt x="15996" y="214"/>
                      <a:pt x="14560" y="775"/>
                    </a:cubicBezTo>
                    <a:cubicBezTo>
                      <a:pt x="11612" y="1899"/>
                      <a:pt x="1" y="8526"/>
                      <a:pt x="1521" y="11352"/>
                    </a:cubicBezTo>
                    <a:cubicBezTo>
                      <a:pt x="1956" y="12157"/>
                      <a:pt x="2600" y="12434"/>
                      <a:pt x="3282" y="12434"/>
                    </a:cubicBezTo>
                    <a:cubicBezTo>
                      <a:pt x="4345" y="12434"/>
                      <a:pt x="5499" y="11758"/>
                      <a:pt x="6085" y="11361"/>
                    </a:cubicBezTo>
                    <a:lnTo>
                      <a:pt x="6085" y="11361"/>
                    </a:lnTo>
                    <a:cubicBezTo>
                      <a:pt x="5098" y="12119"/>
                      <a:pt x="2701" y="14254"/>
                      <a:pt x="4469" y="15972"/>
                    </a:cubicBezTo>
                    <a:cubicBezTo>
                      <a:pt x="4917" y="16408"/>
                      <a:pt x="5453" y="16581"/>
                      <a:pt x="6022" y="16581"/>
                    </a:cubicBezTo>
                    <a:cubicBezTo>
                      <a:pt x="6997" y="16581"/>
                      <a:pt x="8069" y="16073"/>
                      <a:pt x="8963" y="15504"/>
                    </a:cubicBezTo>
                    <a:lnTo>
                      <a:pt x="8963" y="15504"/>
                    </a:lnTo>
                    <a:cubicBezTo>
                      <a:pt x="8104" y="16420"/>
                      <a:pt x="7556" y="17603"/>
                      <a:pt x="8846" y="18647"/>
                    </a:cubicBezTo>
                    <a:cubicBezTo>
                      <a:pt x="9221" y="18950"/>
                      <a:pt x="9692" y="19075"/>
                      <a:pt x="10214" y="19075"/>
                    </a:cubicBezTo>
                    <a:cubicBezTo>
                      <a:pt x="11255" y="19075"/>
                      <a:pt x="12501" y="18575"/>
                      <a:pt x="13604" y="17990"/>
                    </a:cubicBezTo>
                    <a:lnTo>
                      <a:pt x="13604" y="17990"/>
                    </a:lnTo>
                    <a:cubicBezTo>
                      <a:pt x="12887" y="18718"/>
                      <a:pt x="12532" y="19579"/>
                      <a:pt x="13375" y="20410"/>
                    </a:cubicBezTo>
                    <a:cubicBezTo>
                      <a:pt x="13773" y="20809"/>
                      <a:pt x="14375" y="20973"/>
                      <a:pt x="15098" y="20973"/>
                    </a:cubicBezTo>
                    <a:cubicBezTo>
                      <a:pt x="18506" y="20973"/>
                      <a:pt x="24591" y="17310"/>
                      <a:pt x="24591" y="17310"/>
                    </a:cubicBezTo>
                    <a:cubicBezTo>
                      <a:pt x="29329" y="18889"/>
                      <a:pt x="32684" y="19427"/>
                      <a:pt x="36170" y="19427"/>
                    </a:cubicBezTo>
                    <a:cubicBezTo>
                      <a:pt x="36978" y="19427"/>
                      <a:pt x="37793" y="19398"/>
                      <a:pt x="38634" y="19346"/>
                    </a:cubicBezTo>
                    <a:cubicBezTo>
                      <a:pt x="39424" y="19286"/>
                      <a:pt x="35412" y="1139"/>
                      <a:pt x="35412" y="1139"/>
                    </a:cubicBezTo>
                    <a:cubicBezTo>
                      <a:pt x="35412" y="1139"/>
                      <a:pt x="28299" y="349"/>
                      <a:pt x="23618" y="76"/>
                    </a:cubicBezTo>
                    <a:cubicBezTo>
                      <a:pt x="22933" y="28"/>
                      <a:pt x="22118" y="1"/>
                      <a:pt x="21253"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0;p29">
                <a:extLst>
                  <a:ext uri="{FF2B5EF4-FFF2-40B4-BE49-F238E27FC236}">
                    <a16:creationId xmlns:a16="http://schemas.microsoft.com/office/drawing/2014/main" id="{66EF37D8-7F2B-77B6-A667-14D252440EB4}"/>
                  </a:ext>
                </a:extLst>
              </p:cNvPr>
              <p:cNvSpPr/>
              <p:nvPr/>
            </p:nvSpPr>
            <p:spPr>
              <a:xfrm>
                <a:off x="6145613" y="3678575"/>
                <a:ext cx="220950" cy="159975"/>
              </a:xfrm>
              <a:custGeom>
                <a:avLst/>
                <a:gdLst/>
                <a:ahLst/>
                <a:cxnLst/>
                <a:rect l="l" t="t" r="r" b="b"/>
                <a:pathLst>
                  <a:path w="8838" h="6399" extrusionOk="0">
                    <a:moveTo>
                      <a:pt x="8749" y="1"/>
                    </a:moveTo>
                    <a:cubicBezTo>
                      <a:pt x="8741" y="1"/>
                      <a:pt x="8733" y="3"/>
                      <a:pt x="8724" y="7"/>
                    </a:cubicBezTo>
                    <a:cubicBezTo>
                      <a:pt x="7934" y="524"/>
                      <a:pt x="7022" y="949"/>
                      <a:pt x="6262" y="1405"/>
                    </a:cubicBezTo>
                    <a:cubicBezTo>
                      <a:pt x="5502" y="1861"/>
                      <a:pt x="4773" y="2317"/>
                      <a:pt x="4043" y="2834"/>
                    </a:cubicBezTo>
                    <a:cubicBezTo>
                      <a:pt x="3283" y="3381"/>
                      <a:pt x="2584" y="3958"/>
                      <a:pt x="1916" y="4566"/>
                    </a:cubicBezTo>
                    <a:lnTo>
                      <a:pt x="882" y="5509"/>
                    </a:lnTo>
                    <a:cubicBezTo>
                      <a:pt x="548" y="5752"/>
                      <a:pt x="274" y="6025"/>
                      <a:pt x="1" y="6329"/>
                    </a:cubicBezTo>
                    <a:cubicBezTo>
                      <a:pt x="1" y="6354"/>
                      <a:pt x="21" y="6398"/>
                      <a:pt x="44" y="6398"/>
                    </a:cubicBezTo>
                    <a:cubicBezTo>
                      <a:pt x="50" y="6398"/>
                      <a:pt x="56" y="6396"/>
                      <a:pt x="61" y="6390"/>
                    </a:cubicBezTo>
                    <a:cubicBezTo>
                      <a:pt x="426" y="6177"/>
                      <a:pt x="761" y="5934"/>
                      <a:pt x="1065" y="5630"/>
                    </a:cubicBezTo>
                    <a:cubicBezTo>
                      <a:pt x="1429" y="5357"/>
                      <a:pt x="1764" y="5083"/>
                      <a:pt x="2128" y="4840"/>
                    </a:cubicBezTo>
                    <a:cubicBezTo>
                      <a:pt x="2858" y="4323"/>
                      <a:pt x="3587" y="3867"/>
                      <a:pt x="4317" y="3320"/>
                    </a:cubicBezTo>
                    <a:cubicBezTo>
                      <a:pt x="5046" y="2773"/>
                      <a:pt x="5776" y="2226"/>
                      <a:pt x="6505" y="1709"/>
                    </a:cubicBezTo>
                    <a:cubicBezTo>
                      <a:pt x="7235" y="1132"/>
                      <a:pt x="7995" y="584"/>
                      <a:pt x="8785" y="98"/>
                    </a:cubicBezTo>
                    <a:cubicBezTo>
                      <a:pt x="8837" y="72"/>
                      <a:pt x="8800" y="1"/>
                      <a:pt x="87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1;p29">
                <a:extLst>
                  <a:ext uri="{FF2B5EF4-FFF2-40B4-BE49-F238E27FC236}">
                    <a16:creationId xmlns:a16="http://schemas.microsoft.com/office/drawing/2014/main" id="{2D553A8E-2C02-23ED-3629-CDF38190163C}"/>
                  </a:ext>
                </a:extLst>
              </p:cNvPr>
              <p:cNvSpPr/>
              <p:nvPr/>
            </p:nvSpPr>
            <p:spPr>
              <a:xfrm>
                <a:off x="6066113" y="3588875"/>
                <a:ext cx="208575" cy="150325"/>
              </a:xfrm>
              <a:custGeom>
                <a:avLst/>
                <a:gdLst/>
                <a:ahLst/>
                <a:cxnLst/>
                <a:rect l="l" t="t" r="r" b="b"/>
                <a:pathLst>
                  <a:path w="8343" h="6013" extrusionOk="0">
                    <a:moveTo>
                      <a:pt x="8304" y="0"/>
                    </a:moveTo>
                    <a:cubicBezTo>
                      <a:pt x="8298" y="0"/>
                      <a:pt x="8293" y="3"/>
                      <a:pt x="8287" y="8"/>
                    </a:cubicBezTo>
                    <a:cubicBezTo>
                      <a:pt x="6737" y="707"/>
                      <a:pt x="5248" y="1558"/>
                      <a:pt x="3880" y="2562"/>
                    </a:cubicBezTo>
                    <a:cubicBezTo>
                      <a:pt x="3181" y="3078"/>
                      <a:pt x="506" y="5236"/>
                      <a:pt x="50" y="5875"/>
                    </a:cubicBezTo>
                    <a:cubicBezTo>
                      <a:pt x="1" y="5924"/>
                      <a:pt x="31" y="6013"/>
                      <a:pt x="93" y="6013"/>
                    </a:cubicBezTo>
                    <a:cubicBezTo>
                      <a:pt x="107" y="6013"/>
                      <a:pt x="124" y="6008"/>
                      <a:pt x="141" y="5996"/>
                    </a:cubicBezTo>
                    <a:cubicBezTo>
                      <a:pt x="506" y="5814"/>
                      <a:pt x="3485" y="3534"/>
                      <a:pt x="4184" y="3048"/>
                    </a:cubicBezTo>
                    <a:cubicBezTo>
                      <a:pt x="5582" y="2075"/>
                      <a:pt x="6950" y="1103"/>
                      <a:pt x="8318" y="99"/>
                    </a:cubicBezTo>
                    <a:cubicBezTo>
                      <a:pt x="8342" y="50"/>
                      <a:pt x="8327" y="0"/>
                      <a:pt x="8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2;p29">
                <a:extLst>
                  <a:ext uri="{FF2B5EF4-FFF2-40B4-BE49-F238E27FC236}">
                    <a16:creationId xmlns:a16="http://schemas.microsoft.com/office/drawing/2014/main" id="{4D9BBBB9-EDE1-DE8D-BBF4-84A1AC9A094D}"/>
                  </a:ext>
                </a:extLst>
              </p:cNvPr>
              <p:cNvSpPr/>
              <p:nvPr/>
            </p:nvSpPr>
            <p:spPr>
              <a:xfrm>
                <a:off x="6258838" y="3764450"/>
                <a:ext cx="204225" cy="133150"/>
              </a:xfrm>
              <a:custGeom>
                <a:avLst/>
                <a:gdLst/>
                <a:ahLst/>
                <a:cxnLst/>
                <a:rect l="l" t="t" r="r" b="b"/>
                <a:pathLst>
                  <a:path w="8169" h="5326" extrusionOk="0">
                    <a:moveTo>
                      <a:pt x="8081" y="1"/>
                    </a:moveTo>
                    <a:cubicBezTo>
                      <a:pt x="8073" y="1"/>
                      <a:pt x="8064" y="2"/>
                      <a:pt x="8056" y="7"/>
                    </a:cubicBezTo>
                    <a:cubicBezTo>
                      <a:pt x="6566" y="615"/>
                      <a:pt x="5077" y="1344"/>
                      <a:pt x="3679" y="2165"/>
                    </a:cubicBezTo>
                    <a:cubicBezTo>
                      <a:pt x="2402" y="3107"/>
                      <a:pt x="1186" y="4110"/>
                      <a:pt x="31" y="5204"/>
                    </a:cubicBezTo>
                    <a:cubicBezTo>
                      <a:pt x="1" y="5235"/>
                      <a:pt x="61" y="5326"/>
                      <a:pt x="92" y="5326"/>
                    </a:cubicBezTo>
                    <a:cubicBezTo>
                      <a:pt x="761" y="4961"/>
                      <a:pt x="3283" y="3046"/>
                      <a:pt x="3952" y="2621"/>
                    </a:cubicBezTo>
                    <a:cubicBezTo>
                      <a:pt x="5320" y="1709"/>
                      <a:pt x="6718" y="919"/>
                      <a:pt x="8116" y="98"/>
                    </a:cubicBezTo>
                    <a:cubicBezTo>
                      <a:pt x="8169" y="72"/>
                      <a:pt x="8131" y="1"/>
                      <a:pt x="80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3;p29">
                <a:extLst>
                  <a:ext uri="{FF2B5EF4-FFF2-40B4-BE49-F238E27FC236}">
                    <a16:creationId xmlns:a16="http://schemas.microsoft.com/office/drawing/2014/main" id="{C0478397-4FBE-7E4F-A81F-E27407F72A13}"/>
                  </a:ext>
                </a:extLst>
              </p:cNvPr>
              <p:cNvSpPr/>
              <p:nvPr/>
            </p:nvSpPr>
            <p:spPr>
              <a:xfrm>
                <a:off x="6769488" y="2792500"/>
                <a:ext cx="1119650" cy="1165150"/>
              </a:xfrm>
              <a:custGeom>
                <a:avLst/>
                <a:gdLst/>
                <a:ahLst/>
                <a:cxnLst/>
                <a:rect l="l" t="t" r="r" b="b"/>
                <a:pathLst>
                  <a:path w="44786" h="46606" extrusionOk="0">
                    <a:moveTo>
                      <a:pt x="40596" y="0"/>
                    </a:moveTo>
                    <a:cubicBezTo>
                      <a:pt x="39396" y="0"/>
                      <a:pt x="38060" y="1028"/>
                      <a:pt x="36931" y="2987"/>
                    </a:cubicBezTo>
                    <a:cubicBezTo>
                      <a:pt x="33588" y="8763"/>
                      <a:pt x="25168" y="23656"/>
                      <a:pt x="24408" y="24052"/>
                    </a:cubicBezTo>
                    <a:cubicBezTo>
                      <a:pt x="23618" y="24416"/>
                      <a:pt x="1" y="25936"/>
                      <a:pt x="1" y="25936"/>
                    </a:cubicBezTo>
                    <a:lnTo>
                      <a:pt x="6475" y="46605"/>
                    </a:lnTo>
                    <a:cubicBezTo>
                      <a:pt x="19849" y="46514"/>
                      <a:pt x="32919" y="42715"/>
                      <a:pt x="36506" y="39037"/>
                    </a:cubicBezTo>
                    <a:cubicBezTo>
                      <a:pt x="39454" y="35997"/>
                      <a:pt x="41582" y="25784"/>
                      <a:pt x="43497" y="12623"/>
                    </a:cubicBezTo>
                    <a:cubicBezTo>
                      <a:pt x="44786" y="3963"/>
                      <a:pt x="42952" y="0"/>
                      <a:pt x="40596"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4;p29">
                <a:extLst>
                  <a:ext uri="{FF2B5EF4-FFF2-40B4-BE49-F238E27FC236}">
                    <a16:creationId xmlns:a16="http://schemas.microsoft.com/office/drawing/2014/main" id="{438CF198-B74D-0081-272D-7761A36503B1}"/>
                  </a:ext>
                </a:extLst>
              </p:cNvPr>
              <p:cNvSpPr/>
              <p:nvPr/>
            </p:nvSpPr>
            <p:spPr>
              <a:xfrm>
                <a:off x="7425288" y="3546525"/>
                <a:ext cx="14450" cy="82850"/>
              </a:xfrm>
              <a:custGeom>
                <a:avLst/>
                <a:gdLst/>
                <a:ahLst/>
                <a:cxnLst/>
                <a:rect l="l" t="t" r="r" b="b"/>
                <a:pathLst>
                  <a:path w="578" h="3314" extrusionOk="0">
                    <a:moveTo>
                      <a:pt x="517" y="0"/>
                    </a:moveTo>
                    <a:cubicBezTo>
                      <a:pt x="304" y="517"/>
                      <a:pt x="182" y="1094"/>
                      <a:pt x="91" y="1642"/>
                    </a:cubicBezTo>
                    <a:cubicBezTo>
                      <a:pt x="30" y="2189"/>
                      <a:pt x="0" y="2766"/>
                      <a:pt x="61" y="3313"/>
                    </a:cubicBezTo>
                    <a:cubicBezTo>
                      <a:pt x="274" y="2797"/>
                      <a:pt x="395" y="2249"/>
                      <a:pt x="486" y="1702"/>
                    </a:cubicBezTo>
                    <a:cubicBezTo>
                      <a:pt x="578" y="1125"/>
                      <a:pt x="578" y="578"/>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5;p29">
                <a:extLst>
                  <a:ext uri="{FF2B5EF4-FFF2-40B4-BE49-F238E27FC236}">
                    <a16:creationId xmlns:a16="http://schemas.microsoft.com/office/drawing/2014/main" id="{0ADE46C1-6590-6C32-2CE0-A44819AF4DB2}"/>
                  </a:ext>
                </a:extLst>
              </p:cNvPr>
              <p:cNvSpPr/>
              <p:nvPr/>
            </p:nvSpPr>
            <p:spPr>
              <a:xfrm>
                <a:off x="7098513" y="3842125"/>
                <a:ext cx="14475" cy="82850"/>
              </a:xfrm>
              <a:custGeom>
                <a:avLst/>
                <a:gdLst/>
                <a:ahLst/>
                <a:cxnLst/>
                <a:rect l="l" t="t" r="r" b="b"/>
                <a:pathLst>
                  <a:path w="579" h="3314" extrusionOk="0">
                    <a:moveTo>
                      <a:pt x="518" y="0"/>
                    </a:moveTo>
                    <a:lnTo>
                      <a:pt x="518" y="0"/>
                    </a:lnTo>
                    <a:cubicBezTo>
                      <a:pt x="335" y="517"/>
                      <a:pt x="183" y="1064"/>
                      <a:pt x="122" y="1641"/>
                    </a:cubicBezTo>
                    <a:cubicBezTo>
                      <a:pt x="31" y="2189"/>
                      <a:pt x="1" y="2766"/>
                      <a:pt x="62" y="3313"/>
                    </a:cubicBezTo>
                    <a:cubicBezTo>
                      <a:pt x="274" y="2796"/>
                      <a:pt x="426" y="2249"/>
                      <a:pt x="487" y="1672"/>
                    </a:cubicBezTo>
                    <a:cubicBezTo>
                      <a:pt x="578" y="1125"/>
                      <a:pt x="578" y="547"/>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6;p29">
                <a:extLst>
                  <a:ext uri="{FF2B5EF4-FFF2-40B4-BE49-F238E27FC236}">
                    <a16:creationId xmlns:a16="http://schemas.microsoft.com/office/drawing/2014/main" id="{BDB252CD-77B1-AF5D-2341-D79FFD8C3879}"/>
                  </a:ext>
                </a:extLst>
              </p:cNvPr>
              <p:cNvSpPr/>
              <p:nvPr/>
            </p:nvSpPr>
            <p:spPr>
              <a:xfrm>
                <a:off x="7604613" y="3092850"/>
                <a:ext cx="15225" cy="82875"/>
              </a:xfrm>
              <a:custGeom>
                <a:avLst/>
                <a:gdLst/>
                <a:ahLst/>
                <a:cxnLst/>
                <a:rect l="l" t="t" r="r" b="b"/>
                <a:pathLst>
                  <a:path w="609" h="3315" extrusionOk="0">
                    <a:moveTo>
                      <a:pt x="517" y="1"/>
                    </a:moveTo>
                    <a:cubicBezTo>
                      <a:pt x="304" y="518"/>
                      <a:pt x="152" y="1065"/>
                      <a:pt x="92" y="1642"/>
                    </a:cubicBezTo>
                    <a:cubicBezTo>
                      <a:pt x="0" y="2189"/>
                      <a:pt x="0" y="2767"/>
                      <a:pt x="61" y="3314"/>
                    </a:cubicBezTo>
                    <a:cubicBezTo>
                      <a:pt x="456" y="2281"/>
                      <a:pt x="608" y="1126"/>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7;p29">
                <a:extLst>
                  <a:ext uri="{FF2B5EF4-FFF2-40B4-BE49-F238E27FC236}">
                    <a16:creationId xmlns:a16="http://schemas.microsoft.com/office/drawing/2014/main" id="{E3FD56C0-BA8D-F8B2-DAFE-F1730BA53FFC}"/>
                  </a:ext>
                </a:extLst>
              </p:cNvPr>
              <p:cNvSpPr/>
              <p:nvPr/>
            </p:nvSpPr>
            <p:spPr>
              <a:xfrm>
                <a:off x="7617538" y="3565225"/>
                <a:ext cx="82850" cy="13100"/>
              </a:xfrm>
              <a:custGeom>
                <a:avLst/>
                <a:gdLst/>
                <a:ahLst/>
                <a:cxnLst/>
                <a:rect l="l" t="t" r="r" b="b"/>
                <a:pathLst>
                  <a:path w="3314" h="524" extrusionOk="0">
                    <a:moveTo>
                      <a:pt x="754" y="0"/>
                    </a:moveTo>
                    <a:cubicBezTo>
                      <a:pt x="498" y="0"/>
                      <a:pt x="246" y="15"/>
                      <a:pt x="0" y="42"/>
                    </a:cubicBezTo>
                    <a:cubicBezTo>
                      <a:pt x="865" y="363"/>
                      <a:pt x="1769" y="524"/>
                      <a:pt x="2681" y="524"/>
                    </a:cubicBezTo>
                    <a:cubicBezTo>
                      <a:pt x="2892" y="524"/>
                      <a:pt x="3102" y="515"/>
                      <a:pt x="3313" y="498"/>
                    </a:cubicBezTo>
                    <a:cubicBezTo>
                      <a:pt x="2797" y="286"/>
                      <a:pt x="2249" y="164"/>
                      <a:pt x="1702" y="73"/>
                    </a:cubicBezTo>
                    <a:cubicBezTo>
                      <a:pt x="1384" y="23"/>
                      <a:pt x="1066" y="0"/>
                      <a:pt x="7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78;p29">
                <a:extLst>
                  <a:ext uri="{FF2B5EF4-FFF2-40B4-BE49-F238E27FC236}">
                    <a16:creationId xmlns:a16="http://schemas.microsoft.com/office/drawing/2014/main" id="{65C6FF54-7A34-EC57-4182-337B34D8B006}"/>
                  </a:ext>
                </a:extLst>
              </p:cNvPr>
              <p:cNvSpPr/>
              <p:nvPr/>
            </p:nvSpPr>
            <p:spPr>
              <a:xfrm>
                <a:off x="7049888" y="3581450"/>
                <a:ext cx="83625" cy="13275"/>
              </a:xfrm>
              <a:custGeom>
                <a:avLst/>
                <a:gdLst/>
                <a:ahLst/>
                <a:cxnLst/>
                <a:rect l="l" t="t" r="r" b="b"/>
                <a:pathLst>
                  <a:path w="3345" h="531" extrusionOk="0">
                    <a:moveTo>
                      <a:pt x="606" y="0"/>
                    </a:moveTo>
                    <a:cubicBezTo>
                      <a:pt x="406" y="0"/>
                      <a:pt x="205" y="10"/>
                      <a:pt x="1" y="32"/>
                    </a:cubicBezTo>
                    <a:cubicBezTo>
                      <a:pt x="548" y="245"/>
                      <a:pt x="1095" y="396"/>
                      <a:pt x="1642" y="457"/>
                    </a:cubicBezTo>
                    <a:cubicBezTo>
                      <a:pt x="1943" y="507"/>
                      <a:pt x="2254" y="530"/>
                      <a:pt x="2568" y="530"/>
                    </a:cubicBezTo>
                    <a:cubicBezTo>
                      <a:pt x="2825" y="530"/>
                      <a:pt x="3085" y="515"/>
                      <a:pt x="3344" y="488"/>
                    </a:cubicBezTo>
                    <a:cubicBezTo>
                      <a:pt x="2797" y="305"/>
                      <a:pt x="2250" y="153"/>
                      <a:pt x="1703" y="93"/>
                    </a:cubicBezTo>
                    <a:cubicBezTo>
                      <a:pt x="1330" y="34"/>
                      <a:pt x="970" y="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79;p29">
                <a:extLst>
                  <a:ext uri="{FF2B5EF4-FFF2-40B4-BE49-F238E27FC236}">
                    <a16:creationId xmlns:a16="http://schemas.microsoft.com/office/drawing/2014/main" id="{6CCBE5A6-38E8-058A-F0AD-2DF870420AC4}"/>
                  </a:ext>
                </a:extLst>
              </p:cNvPr>
              <p:cNvSpPr/>
              <p:nvPr/>
            </p:nvSpPr>
            <p:spPr>
              <a:xfrm>
                <a:off x="7530138" y="3784350"/>
                <a:ext cx="66900" cy="50950"/>
              </a:xfrm>
              <a:custGeom>
                <a:avLst/>
                <a:gdLst/>
                <a:ahLst/>
                <a:cxnLst/>
                <a:rect l="l" t="t" r="r" b="b"/>
                <a:pathLst>
                  <a:path w="2676" h="2038" extrusionOk="0">
                    <a:moveTo>
                      <a:pt x="2675" y="1"/>
                    </a:moveTo>
                    <a:lnTo>
                      <a:pt x="2675" y="1"/>
                    </a:lnTo>
                    <a:cubicBezTo>
                      <a:pt x="2159" y="244"/>
                      <a:pt x="1672" y="518"/>
                      <a:pt x="1217" y="882"/>
                    </a:cubicBezTo>
                    <a:cubicBezTo>
                      <a:pt x="761" y="1186"/>
                      <a:pt x="335" y="1582"/>
                      <a:pt x="1" y="2037"/>
                    </a:cubicBezTo>
                    <a:cubicBezTo>
                      <a:pt x="1034" y="1551"/>
                      <a:pt x="1946" y="882"/>
                      <a:pt x="2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80;p29">
                <a:extLst>
                  <a:ext uri="{FF2B5EF4-FFF2-40B4-BE49-F238E27FC236}">
                    <a16:creationId xmlns:a16="http://schemas.microsoft.com/office/drawing/2014/main" id="{2ACD30A6-D22B-5CF2-9223-1842D1E59469}"/>
                  </a:ext>
                </a:extLst>
              </p:cNvPr>
              <p:cNvSpPr/>
              <p:nvPr/>
            </p:nvSpPr>
            <p:spPr>
              <a:xfrm>
                <a:off x="6848513" y="3477375"/>
                <a:ext cx="66900" cy="50175"/>
              </a:xfrm>
              <a:custGeom>
                <a:avLst/>
                <a:gdLst/>
                <a:ahLst/>
                <a:cxnLst/>
                <a:rect l="l" t="t" r="r" b="b"/>
                <a:pathLst>
                  <a:path w="2676" h="2007" extrusionOk="0">
                    <a:moveTo>
                      <a:pt x="2676" y="0"/>
                    </a:moveTo>
                    <a:cubicBezTo>
                      <a:pt x="2159" y="213"/>
                      <a:pt x="1672" y="517"/>
                      <a:pt x="1247" y="851"/>
                    </a:cubicBezTo>
                    <a:cubicBezTo>
                      <a:pt x="791" y="1186"/>
                      <a:pt x="365" y="1581"/>
                      <a:pt x="1" y="2006"/>
                    </a:cubicBezTo>
                    <a:cubicBezTo>
                      <a:pt x="517" y="1793"/>
                      <a:pt x="1004" y="1520"/>
                      <a:pt x="1460" y="1155"/>
                    </a:cubicBezTo>
                    <a:cubicBezTo>
                      <a:pt x="1916" y="821"/>
                      <a:pt x="2341" y="426"/>
                      <a:pt x="2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81;p29">
                <a:extLst>
                  <a:ext uri="{FF2B5EF4-FFF2-40B4-BE49-F238E27FC236}">
                    <a16:creationId xmlns:a16="http://schemas.microsoft.com/office/drawing/2014/main" id="{5FD88B25-C3D7-32BF-0229-F6077C8157C9}"/>
                  </a:ext>
                </a:extLst>
              </p:cNvPr>
              <p:cNvSpPr/>
              <p:nvPr/>
            </p:nvSpPr>
            <p:spPr>
              <a:xfrm>
                <a:off x="7402488" y="3316275"/>
                <a:ext cx="57775" cy="46375"/>
              </a:xfrm>
              <a:custGeom>
                <a:avLst/>
                <a:gdLst/>
                <a:ahLst/>
                <a:cxnLst/>
                <a:rect l="l" t="t" r="r" b="b"/>
                <a:pathLst>
                  <a:path w="2311" h="1855" extrusionOk="0">
                    <a:moveTo>
                      <a:pt x="2310" y="0"/>
                    </a:moveTo>
                    <a:cubicBezTo>
                      <a:pt x="1794" y="213"/>
                      <a:pt x="1307" y="517"/>
                      <a:pt x="882" y="882"/>
                    </a:cubicBezTo>
                    <a:cubicBezTo>
                      <a:pt x="699" y="973"/>
                      <a:pt x="547" y="1125"/>
                      <a:pt x="395" y="1247"/>
                    </a:cubicBezTo>
                    <a:cubicBezTo>
                      <a:pt x="243" y="1459"/>
                      <a:pt x="122" y="1672"/>
                      <a:pt x="0" y="1854"/>
                    </a:cubicBezTo>
                    <a:cubicBezTo>
                      <a:pt x="395" y="1642"/>
                      <a:pt x="760" y="1429"/>
                      <a:pt x="1094" y="1155"/>
                    </a:cubicBezTo>
                    <a:cubicBezTo>
                      <a:pt x="1550" y="821"/>
                      <a:pt x="1976" y="426"/>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82;p29">
                <a:extLst>
                  <a:ext uri="{FF2B5EF4-FFF2-40B4-BE49-F238E27FC236}">
                    <a16:creationId xmlns:a16="http://schemas.microsoft.com/office/drawing/2014/main" id="{B0485313-C9AD-3567-5532-CE854A634151}"/>
                  </a:ext>
                </a:extLst>
              </p:cNvPr>
              <p:cNvSpPr/>
              <p:nvPr/>
            </p:nvSpPr>
            <p:spPr>
              <a:xfrm>
                <a:off x="7837138" y="3062475"/>
                <a:ext cx="25100" cy="25100"/>
              </a:xfrm>
              <a:custGeom>
                <a:avLst/>
                <a:gdLst/>
                <a:ahLst/>
                <a:cxnLst/>
                <a:rect l="l" t="t" r="r" b="b"/>
                <a:pathLst>
                  <a:path w="1004" h="1004" extrusionOk="0">
                    <a:moveTo>
                      <a:pt x="1004" y="0"/>
                    </a:moveTo>
                    <a:lnTo>
                      <a:pt x="1004" y="0"/>
                    </a:lnTo>
                    <a:cubicBezTo>
                      <a:pt x="639" y="304"/>
                      <a:pt x="304" y="638"/>
                      <a:pt x="1" y="1003"/>
                    </a:cubicBezTo>
                    <a:cubicBezTo>
                      <a:pt x="335" y="851"/>
                      <a:pt x="669" y="699"/>
                      <a:pt x="973" y="486"/>
                    </a:cubicBezTo>
                    <a:cubicBezTo>
                      <a:pt x="973" y="304"/>
                      <a:pt x="1004" y="152"/>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83;p29">
                <a:extLst>
                  <a:ext uri="{FF2B5EF4-FFF2-40B4-BE49-F238E27FC236}">
                    <a16:creationId xmlns:a16="http://schemas.microsoft.com/office/drawing/2014/main" id="{C43AF30E-6A18-4F10-5746-871B43FA542A}"/>
                  </a:ext>
                </a:extLst>
              </p:cNvPr>
              <p:cNvSpPr/>
              <p:nvPr/>
            </p:nvSpPr>
            <p:spPr>
              <a:xfrm>
                <a:off x="7242913" y="3700775"/>
                <a:ext cx="66875" cy="50175"/>
              </a:xfrm>
              <a:custGeom>
                <a:avLst/>
                <a:gdLst/>
                <a:ahLst/>
                <a:cxnLst/>
                <a:rect l="l" t="t" r="r" b="b"/>
                <a:pathLst>
                  <a:path w="2675" h="2007" extrusionOk="0">
                    <a:moveTo>
                      <a:pt x="2675" y="0"/>
                    </a:moveTo>
                    <a:lnTo>
                      <a:pt x="2675" y="0"/>
                    </a:lnTo>
                    <a:cubicBezTo>
                      <a:pt x="2158" y="213"/>
                      <a:pt x="1672" y="487"/>
                      <a:pt x="1216" y="852"/>
                    </a:cubicBezTo>
                    <a:cubicBezTo>
                      <a:pt x="760" y="1186"/>
                      <a:pt x="365" y="1581"/>
                      <a:pt x="0" y="2007"/>
                    </a:cubicBezTo>
                    <a:cubicBezTo>
                      <a:pt x="517" y="1794"/>
                      <a:pt x="1003" y="1490"/>
                      <a:pt x="1459" y="1155"/>
                    </a:cubicBezTo>
                    <a:cubicBezTo>
                      <a:pt x="1915" y="821"/>
                      <a:pt x="2310" y="426"/>
                      <a:pt x="2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84;p29">
                <a:extLst>
                  <a:ext uri="{FF2B5EF4-FFF2-40B4-BE49-F238E27FC236}">
                    <a16:creationId xmlns:a16="http://schemas.microsoft.com/office/drawing/2014/main" id="{566F3CBC-EEDC-2B4F-A1A5-C1A9414AEBDA}"/>
                  </a:ext>
                </a:extLst>
              </p:cNvPr>
              <p:cNvSpPr/>
              <p:nvPr/>
            </p:nvSpPr>
            <p:spPr>
              <a:xfrm>
                <a:off x="7233013" y="3424175"/>
                <a:ext cx="50950" cy="66900"/>
              </a:xfrm>
              <a:custGeom>
                <a:avLst/>
                <a:gdLst/>
                <a:ahLst/>
                <a:cxnLst/>
                <a:rect l="l" t="t" r="r" b="b"/>
                <a:pathLst>
                  <a:path w="2038" h="2676" extrusionOk="0">
                    <a:moveTo>
                      <a:pt x="1" y="0"/>
                    </a:moveTo>
                    <a:lnTo>
                      <a:pt x="1" y="31"/>
                    </a:lnTo>
                    <a:cubicBezTo>
                      <a:pt x="457" y="1064"/>
                      <a:pt x="1156" y="1976"/>
                      <a:pt x="2037" y="2675"/>
                    </a:cubicBezTo>
                    <a:cubicBezTo>
                      <a:pt x="1794" y="2159"/>
                      <a:pt x="1521" y="1672"/>
                      <a:pt x="1156" y="1247"/>
                    </a:cubicBezTo>
                    <a:cubicBezTo>
                      <a:pt x="822" y="791"/>
                      <a:pt x="426" y="36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5;p29">
                <a:extLst>
                  <a:ext uri="{FF2B5EF4-FFF2-40B4-BE49-F238E27FC236}">
                    <a16:creationId xmlns:a16="http://schemas.microsoft.com/office/drawing/2014/main" id="{56E8D04F-BF78-9DEF-92E6-F7D209986F9E}"/>
                  </a:ext>
                </a:extLst>
              </p:cNvPr>
              <p:cNvSpPr/>
              <p:nvPr/>
            </p:nvSpPr>
            <p:spPr>
              <a:xfrm>
                <a:off x="7783188" y="2792125"/>
                <a:ext cx="47900" cy="60625"/>
              </a:xfrm>
              <a:custGeom>
                <a:avLst/>
                <a:gdLst/>
                <a:ahLst/>
                <a:cxnLst/>
                <a:rect l="l" t="t" r="r" b="b"/>
                <a:pathLst>
                  <a:path w="1916" h="2425" extrusionOk="0">
                    <a:moveTo>
                      <a:pt x="118" y="1"/>
                    </a:moveTo>
                    <a:cubicBezTo>
                      <a:pt x="84" y="1"/>
                      <a:pt x="46" y="9"/>
                      <a:pt x="0" y="24"/>
                    </a:cubicBezTo>
                    <a:cubicBezTo>
                      <a:pt x="213" y="419"/>
                      <a:pt x="456" y="814"/>
                      <a:pt x="760" y="1209"/>
                    </a:cubicBezTo>
                    <a:cubicBezTo>
                      <a:pt x="1095" y="1635"/>
                      <a:pt x="1459" y="2060"/>
                      <a:pt x="1915" y="2425"/>
                    </a:cubicBezTo>
                    <a:cubicBezTo>
                      <a:pt x="1672" y="1878"/>
                      <a:pt x="1399" y="1392"/>
                      <a:pt x="1034" y="966"/>
                    </a:cubicBezTo>
                    <a:cubicBezTo>
                      <a:pt x="791" y="601"/>
                      <a:pt x="517" y="297"/>
                      <a:pt x="213" y="24"/>
                    </a:cubicBezTo>
                    <a:cubicBezTo>
                      <a:pt x="183" y="9"/>
                      <a:pt x="152" y="1"/>
                      <a:pt x="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6;p29">
                <a:extLst>
                  <a:ext uri="{FF2B5EF4-FFF2-40B4-BE49-F238E27FC236}">
                    <a16:creationId xmlns:a16="http://schemas.microsoft.com/office/drawing/2014/main" id="{104BDB44-5159-7182-8FD6-8FB3260DFE4F}"/>
                  </a:ext>
                </a:extLst>
              </p:cNvPr>
              <p:cNvSpPr/>
              <p:nvPr/>
            </p:nvSpPr>
            <p:spPr>
              <a:xfrm>
                <a:off x="7706438" y="3320825"/>
                <a:ext cx="50175" cy="66900"/>
              </a:xfrm>
              <a:custGeom>
                <a:avLst/>
                <a:gdLst/>
                <a:ahLst/>
                <a:cxnLst/>
                <a:rect l="l" t="t" r="r" b="b"/>
                <a:pathLst>
                  <a:path w="2007" h="2676" extrusionOk="0">
                    <a:moveTo>
                      <a:pt x="0" y="1"/>
                    </a:moveTo>
                    <a:lnTo>
                      <a:pt x="0" y="1"/>
                    </a:lnTo>
                    <a:cubicBezTo>
                      <a:pt x="456" y="1034"/>
                      <a:pt x="1156" y="1946"/>
                      <a:pt x="2007" y="2675"/>
                    </a:cubicBezTo>
                    <a:cubicBezTo>
                      <a:pt x="1794" y="2128"/>
                      <a:pt x="1520" y="1642"/>
                      <a:pt x="1156" y="1216"/>
                    </a:cubicBezTo>
                    <a:cubicBezTo>
                      <a:pt x="821" y="761"/>
                      <a:pt x="426" y="33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7;p29">
                <a:extLst>
                  <a:ext uri="{FF2B5EF4-FFF2-40B4-BE49-F238E27FC236}">
                    <a16:creationId xmlns:a16="http://schemas.microsoft.com/office/drawing/2014/main" id="{87E120D8-A150-31D0-6A13-4E1A5D467615}"/>
                  </a:ext>
                </a:extLst>
              </p:cNvPr>
              <p:cNvSpPr/>
              <p:nvPr/>
            </p:nvSpPr>
            <p:spPr>
              <a:xfrm>
                <a:off x="7206438" y="3084625"/>
                <a:ext cx="361500" cy="328175"/>
              </a:xfrm>
              <a:custGeom>
                <a:avLst/>
                <a:gdLst/>
                <a:ahLst/>
                <a:cxnLst/>
                <a:rect l="l" t="t" r="r" b="b"/>
                <a:pathLst>
                  <a:path w="14460" h="13127" extrusionOk="0">
                    <a:moveTo>
                      <a:pt x="14361" y="1"/>
                    </a:moveTo>
                    <a:cubicBezTo>
                      <a:pt x="14342" y="1"/>
                      <a:pt x="14325" y="8"/>
                      <a:pt x="14316" y="26"/>
                    </a:cubicBezTo>
                    <a:cubicBezTo>
                      <a:pt x="13557" y="1151"/>
                      <a:pt x="12827" y="2366"/>
                      <a:pt x="12128" y="3552"/>
                    </a:cubicBezTo>
                    <a:lnTo>
                      <a:pt x="12067" y="3643"/>
                    </a:lnTo>
                    <a:cubicBezTo>
                      <a:pt x="12098" y="3552"/>
                      <a:pt x="12128" y="3461"/>
                      <a:pt x="12158" y="3400"/>
                    </a:cubicBezTo>
                    <a:cubicBezTo>
                      <a:pt x="12402" y="2792"/>
                      <a:pt x="12614" y="2184"/>
                      <a:pt x="12857" y="1607"/>
                    </a:cubicBezTo>
                    <a:cubicBezTo>
                      <a:pt x="12857" y="1585"/>
                      <a:pt x="12842" y="1564"/>
                      <a:pt x="12823" y="1564"/>
                    </a:cubicBezTo>
                    <a:cubicBezTo>
                      <a:pt x="12815" y="1564"/>
                      <a:pt x="12806" y="1567"/>
                      <a:pt x="12797" y="1576"/>
                    </a:cubicBezTo>
                    <a:cubicBezTo>
                      <a:pt x="12554" y="2154"/>
                      <a:pt x="12250" y="2731"/>
                      <a:pt x="12006" y="3278"/>
                    </a:cubicBezTo>
                    <a:cubicBezTo>
                      <a:pt x="11854" y="3674"/>
                      <a:pt x="11702" y="4069"/>
                      <a:pt x="11581" y="4464"/>
                    </a:cubicBezTo>
                    <a:cubicBezTo>
                      <a:pt x="11034" y="5345"/>
                      <a:pt x="10517" y="6227"/>
                      <a:pt x="10000" y="7139"/>
                    </a:cubicBezTo>
                    <a:cubicBezTo>
                      <a:pt x="9301" y="8324"/>
                      <a:pt x="8602" y="9540"/>
                      <a:pt x="7903" y="10725"/>
                    </a:cubicBezTo>
                    <a:cubicBezTo>
                      <a:pt x="7721" y="10999"/>
                      <a:pt x="7569" y="11303"/>
                      <a:pt x="7386" y="11607"/>
                    </a:cubicBezTo>
                    <a:cubicBezTo>
                      <a:pt x="7265" y="11850"/>
                      <a:pt x="7022" y="12063"/>
                      <a:pt x="6778" y="12154"/>
                    </a:cubicBezTo>
                    <a:cubicBezTo>
                      <a:pt x="6444" y="12245"/>
                      <a:pt x="6110" y="12275"/>
                      <a:pt x="5806" y="12306"/>
                    </a:cubicBezTo>
                    <a:cubicBezTo>
                      <a:pt x="5441" y="12336"/>
                      <a:pt x="5107" y="12367"/>
                      <a:pt x="4742" y="12397"/>
                    </a:cubicBezTo>
                    <a:cubicBezTo>
                      <a:pt x="3192" y="12610"/>
                      <a:pt x="1611" y="12853"/>
                      <a:pt x="61" y="13066"/>
                    </a:cubicBezTo>
                    <a:cubicBezTo>
                      <a:pt x="0" y="13066"/>
                      <a:pt x="0" y="13127"/>
                      <a:pt x="61" y="13127"/>
                    </a:cubicBezTo>
                    <a:cubicBezTo>
                      <a:pt x="1489" y="13035"/>
                      <a:pt x="2948" y="12975"/>
                      <a:pt x="4377" y="12853"/>
                    </a:cubicBezTo>
                    <a:cubicBezTo>
                      <a:pt x="5107" y="12792"/>
                      <a:pt x="5806" y="12731"/>
                      <a:pt x="6535" y="12640"/>
                    </a:cubicBezTo>
                    <a:cubicBezTo>
                      <a:pt x="6778" y="12640"/>
                      <a:pt x="7052" y="12549"/>
                      <a:pt x="7295" y="12397"/>
                    </a:cubicBezTo>
                    <a:cubicBezTo>
                      <a:pt x="7477" y="12215"/>
                      <a:pt x="7629" y="12002"/>
                      <a:pt x="7751" y="11759"/>
                    </a:cubicBezTo>
                    <a:cubicBezTo>
                      <a:pt x="9180" y="9297"/>
                      <a:pt x="10608" y="6804"/>
                      <a:pt x="12037" y="4312"/>
                    </a:cubicBezTo>
                    <a:cubicBezTo>
                      <a:pt x="12857" y="2914"/>
                      <a:pt x="13678" y="1515"/>
                      <a:pt x="14438" y="87"/>
                    </a:cubicBezTo>
                    <a:cubicBezTo>
                      <a:pt x="14460" y="44"/>
                      <a:pt x="14405" y="1"/>
                      <a:pt x="143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8;p29">
                <a:extLst>
                  <a:ext uri="{FF2B5EF4-FFF2-40B4-BE49-F238E27FC236}">
                    <a16:creationId xmlns:a16="http://schemas.microsoft.com/office/drawing/2014/main" id="{B5CE32FC-AE16-08E3-D1E0-2E06732DE0AB}"/>
                  </a:ext>
                </a:extLst>
              </p:cNvPr>
              <p:cNvSpPr/>
              <p:nvPr/>
            </p:nvSpPr>
            <p:spPr>
              <a:xfrm>
                <a:off x="7276338" y="3168925"/>
                <a:ext cx="583300" cy="756800"/>
              </a:xfrm>
              <a:custGeom>
                <a:avLst/>
                <a:gdLst/>
                <a:ahLst/>
                <a:cxnLst/>
                <a:rect l="l" t="t" r="r" b="b"/>
                <a:pathLst>
                  <a:path w="23332" h="30272" extrusionOk="0">
                    <a:moveTo>
                      <a:pt x="22831" y="1"/>
                    </a:moveTo>
                    <a:cubicBezTo>
                      <a:pt x="22807" y="1"/>
                      <a:pt x="22781" y="17"/>
                      <a:pt x="22767" y="58"/>
                    </a:cubicBezTo>
                    <a:cubicBezTo>
                      <a:pt x="22402" y="2885"/>
                      <a:pt x="21885" y="5712"/>
                      <a:pt x="21278" y="8508"/>
                    </a:cubicBezTo>
                    <a:cubicBezTo>
                      <a:pt x="20670" y="11305"/>
                      <a:pt x="19970" y="14101"/>
                      <a:pt x="19150" y="16837"/>
                    </a:cubicBezTo>
                    <a:cubicBezTo>
                      <a:pt x="18755" y="18204"/>
                      <a:pt x="18329" y="19542"/>
                      <a:pt x="17843" y="20879"/>
                    </a:cubicBezTo>
                    <a:cubicBezTo>
                      <a:pt x="17478" y="22034"/>
                      <a:pt x="16901" y="23129"/>
                      <a:pt x="16171" y="24132"/>
                    </a:cubicBezTo>
                    <a:cubicBezTo>
                      <a:pt x="15320" y="25104"/>
                      <a:pt x="14256" y="25864"/>
                      <a:pt x="13040" y="26351"/>
                    </a:cubicBezTo>
                    <a:cubicBezTo>
                      <a:pt x="11764" y="26928"/>
                      <a:pt x="10487" y="27445"/>
                      <a:pt x="9180" y="27870"/>
                    </a:cubicBezTo>
                    <a:cubicBezTo>
                      <a:pt x="6171" y="28843"/>
                      <a:pt x="3101" y="29481"/>
                      <a:pt x="31" y="30211"/>
                    </a:cubicBezTo>
                    <a:cubicBezTo>
                      <a:pt x="1" y="30211"/>
                      <a:pt x="1" y="30272"/>
                      <a:pt x="31" y="30272"/>
                    </a:cubicBezTo>
                    <a:cubicBezTo>
                      <a:pt x="2827" y="29876"/>
                      <a:pt x="5624" y="29299"/>
                      <a:pt x="8359" y="28569"/>
                    </a:cubicBezTo>
                    <a:cubicBezTo>
                      <a:pt x="9758" y="28205"/>
                      <a:pt x="11125" y="27749"/>
                      <a:pt x="12432" y="27202"/>
                    </a:cubicBezTo>
                    <a:cubicBezTo>
                      <a:pt x="13679" y="26715"/>
                      <a:pt x="14925" y="26138"/>
                      <a:pt x="15897" y="25256"/>
                    </a:cubicBezTo>
                    <a:cubicBezTo>
                      <a:pt x="16809" y="24375"/>
                      <a:pt x="17508" y="23281"/>
                      <a:pt x="17934" y="22095"/>
                    </a:cubicBezTo>
                    <a:cubicBezTo>
                      <a:pt x="18451" y="20849"/>
                      <a:pt x="18846" y="19572"/>
                      <a:pt x="19271" y="18296"/>
                    </a:cubicBezTo>
                    <a:cubicBezTo>
                      <a:pt x="20122" y="15499"/>
                      <a:pt x="20852" y="12673"/>
                      <a:pt x="21460" y="9785"/>
                    </a:cubicBezTo>
                    <a:cubicBezTo>
                      <a:pt x="21642" y="8964"/>
                      <a:pt x="21794" y="8113"/>
                      <a:pt x="21946" y="7292"/>
                    </a:cubicBezTo>
                    <a:cubicBezTo>
                      <a:pt x="22281" y="6502"/>
                      <a:pt x="22554" y="5682"/>
                      <a:pt x="22767" y="4830"/>
                    </a:cubicBezTo>
                    <a:cubicBezTo>
                      <a:pt x="22888" y="4405"/>
                      <a:pt x="22980" y="3979"/>
                      <a:pt x="23071" y="3523"/>
                    </a:cubicBezTo>
                    <a:cubicBezTo>
                      <a:pt x="23162" y="3067"/>
                      <a:pt x="23192" y="2612"/>
                      <a:pt x="23314" y="2186"/>
                    </a:cubicBezTo>
                    <a:cubicBezTo>
                      <a:pt x="23332" y="2150"/>
                      <a:pt x="23318" y="2136"/>
                      <a:pt x="23298" y="2136"/>
                    </a:cubicBezTo>
                    <a:cubicBezTo>
                      <a:pt x="23284" y="2136"/>
                      <a:pt x="23266" y="2143"/>
                      <a:pt x="23253" y="2156"/>
                    </a:cubicBezTo>
                    <a:cubicBezTo>
                      <a:pt x="23192" y="2642"/>
                      <a:pt x="23071" y="3098"/>
                      <a:pt x="22919" y="3554"/>
                    </a:cubicBezTo>
                    <a:cubicBezTo>
                      <a:pt x="22828" y="3949"/>
                      <a:pt x="22706" y="4375"/>
                      <a:pt x="22585" y="4770"/>
                    </a:cubicBezTo>
                    <a:cubicBezTo>
                      <a:pt x="22463" y="5165"/>
                      <a:pt x="22281" y="5682"/>
                      <a:pt x="22129" y="6137"/>
                    </a:cubicBezTo>
                    <a:cubicBezTo>
                      <a:pt x="22433" y="4131"/>
                      <a:pt x="22706" y="2095"/>
                      <a:pt x="22888" y="58"/>
                    </a:cubicBezTo>
                    <a:cubicBezTo>
                      <a:pt x="22888" y="25"/>
                      <a:pt x="22861" y="1"/>
                      <a:pt x="228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9;p29">
                <a:extLst>
                  <a:ext uri="{FF2B5EF4-FFF2-40B4-BE49-F238E27FC236}">
                    <a16:creationId xmlns:a16="http://schemas.microsoft.com/office/drawing/2014/main" id="{32C8BD01-B9F2-FE87-19D8-E07B6E402A86}"/>
                  </a:ext>
                </a:extLst>
              </p:cNvPr>
              <p:cNvSpPr/>
              <p:nvPr/>
            </p:nvSpPr>
            <p:spPr>
              <a:xfrm>
                <a:off x="6894863" y="3465475"/>
                <a:ext cx="144675" cy="451800"/>
              </a:xfrm>
              <a:custGeom>
                <a:avLst/>
                <a:gdLst/>
                <a:ahLst/>
                <a:cxnLst/>
                <a:rect l="l" t="t" r="r" b="b"/>
                <a:pathLst>
                  <a:path w="5787" h="18072" extrusionOk="0">
                    <a:moveTo>
                      <a:pt x="45" y="0"/>
                    </a:moveTo>
                    <a:cubicBezTo>
                      <a:pt x="22" y="0"/>
                      <a:pt x="1" y="15"/>
                      <a:pt x="1" y="51"/>
                    </a:cubicBezTo>
                    <a:cubicBezTo>
                      <a:pt x="639" y="3121"/>
                      <a:pt x="1460" y="6130"/>
                      <a:pt x="2433" y="9108"/>
                    </a:cubicBezTo>
                    <a:cubicBezTo>
                      <a:pt x="3375" y="12118"/>
                      <a:pt x="4499" y="15036"/>
                      <a:pt x="5594" y="18014"/>
                    </a:cubicBezTo>
                    <a:cubicBezTo>
                      <a:pt x="5604" y="18055"/>
                      <a:pt x="5631" y="18072"/>
                      <a:pt x="5660" y="18072"/>
                    </a:cubicBezTo>
                    <a:cubicBezTo>
                      <a:pt x="5719" y="18072"/>
                      <a:pt x="5786" y="18004"/>
                      <a:pt x="5746" y="17923"/>
                    </a:cubicBezTo>
                    <a:cubicBezTo>
                      <a:pt x="4803" y="14944"/>
                      <a:pt x="3983" y="11874"/>
                      <a:pt x="3040" y="8926"/>
                    </a:cubicBezTo>
                    <a:cubicBezTo>
                      <a:pt x="2129" y="5947"/>
                      <a:pt x="1217" y="2938"/>
                      <a:pt x="92" y="20"/>
                    </a:cubicBezTo>
                    <a:cubicBezTo>
                      <a:pt x="79" y="8"/>
                      <a:pt x="62" y="0"/>
                      <a:pt x="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0;p29">
                <a:extLst>
                  <a:ext uri="{FF2B5EF4-FFF2-40B4-BE49-F238E27FC236}">
                    <a16:creationId xmlns:a16="http://schemas.microsoft.com/office/drawing/2014/main" id="{F617725F-6670-086B-750C-64DCFEA45A5B}"/>
                  </a:ext>
                </a:extLst>
              </p:cNvPr>
              <p:cNvSpPr/>
              <p:nvPr/>
            </p:nvSpPr>
            <p:spPr>
              <a:xfrm>
                <a:off x="6761138" y="3428350"/>
                <a:ext cx="175550" cy="42525"/>
              </a:xfrm>
              <a:custGeom>
                <a:avLst/>
                <a:gdLst/>
                <a:ahLst/>
                <a:cxnLst/>
                <a:rect l="l" t="t" r="r" b="b"/>
                <a:pathLst>
                  <a:path w="7022" h="1701" extrusionOk="0">
                    <a:moveTo>
                      <a:pt x="6098" y="1"/>
                    </a:moveTo>
                    <a:cubicBezTo>
                      <a:pt x="5813" y="1"/>
                      <a:pt x="5532" y="16"/>
                      <a:pt x="5259" y="46"/>
                    </a:cubicBezTo>
                    <a:cubicBezTo>
                      <a:pt x="4681" y="46"/>
                      <a:pt x="4104" y="77"/>
                      <a:pt x="3557" y="107"/>
                    </a:cubicBezTo>
                    <a:cubicBezTo>
                      <a:pt x="2401" y="137"/>
                      <a:pt x="1277" y="229"/>
                      <a:pt x="152" y="320"/>
                    </a:cubicBezTo>
                    <a:cubicBezTo>
                      <a:pt x="61" y="320"/>
                      <a:pt x="0" y="411"/>
                      <a:pt x="31" y="502"/>
                    </a:cubicBezTo>
                    <a:cubicBezTo>
                      <a:pt x="183" y="928"/>
                      <a:pt x="365" y="1323"/>
                      <a:pt x="608" y="1688"/>
                    </a:cubicBezTo>
                    <a:cubicBezTo>
                      <a:pt x="617" y="1696"/>
                      <a:pt x="626" y="1700"/>
                      <a:pt x="634" y="1700"/>
                    </a:cubicBezTo>
                    <a:cubicBezTo>
                      <a:pt x="654" y="1700"/>
                      <a:pt x="669" y="1679"/>
                      <a:pt x="669" y="1657"/>
                    </a:cubicBezTo>
                    <a:cubicBezTo>
                      <a:pt x="608" y="1292"/>
                      <a:pt x="517" y="928"/>
                      <a:pt x="365" y="593"/>
                    </a:cubicBezTo>
                    <a:cubicBezTo>
                      <a:pt x="1459" y="533"/>
                      <a:pt x="2523" y="472"/>
                      <a:pt x="3617" y="381"/>
                    </a:cubicBezTo>
                    <a:lnTo>
                      <a:pt x="5289" y="259"/>
                    </a:lnTo>
                    <a:cubicBezTo>
                      <a:pt x="5836" y="198"/>
                      <a:pt x="6414" y="198"/>
                      <a:pt x="6961" y="107"/>
                    </a:cubicBezTo>
                    <a:cubicBezTo>
                      <a:pt x="7022" y="107"/>
                      <a:pt x="6991" y="46"/>
                      <a:pt x="6961" y="46"/>
                    </a:cubicBezTo>
                    <a:cubicBezTo>
                      <a:pt x="6672" y="16"/>
                      <a:pt x="6383" y="1"/>
                      <a:pt x="609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1;p29">
                <a:extLst>
                  <a:ext uri="{FF2B5EF4-FFF2-40B4-BE49-F238E27FC236}">
                    <a16:creationId xmlns:a16="http://schemas.microsoft.com/office/drawing/2014/main" id="{0E2D7AD6-89E6-8732-B998-CB29FFF20079}"/>
                  </a:ext>
                </a:extLst>
              </p:cNvPr>
              <p:cNvSpPr/>
              <p:nvPr/>
            </p:nvSpPr>
            <p:spPr>
              <a:xfrm>
                <a:off x="6297588" y="3318550"/>
                <a:ext cx="297200" cy="342550"/>
              </a:xfrm>
              <a:custGeom>
                <a:avLst/>
                <a:gdLst/>
                <a:ahLst/>
                <a:cxnLst/>
                <a:rect l="l" t="t" r="r" b="b"/>
                <a:pathLst>
                  <a:path w="11888" h="13702" extrusionOk="0">
                    <a:moveTo>
                      <a:pt x="1" y="0"/>
                    </a:moveTo>
                    <a:lnTo>
                      <a:pt x="1885" y="5289"/>
                    </a:lnTo>
                    <a:cubicBezTo>
                      <a:pt x="2592" y="5230"/>
                      <a:pt x="3299" y="5197"/>
                      <a:pt x="4013" y="5197"/>
                    </a:cubicBezTo>
                    <a:cubicBezTo>
                      <a:pt x="4406" y="5197"/>
                      <a:pt x="4800" y="5207"/>
                      <a:pt x="5199" y="5229"/>
                    </a:cubicBezTo>
                    <a:cubicBezTo>
                      <a:pt x="5199" y="5229"/>
                      <a:pt x="6475" y="8754"/>
                      <a:pt x="7965" y="11946"/>
                    </a:cubicBezTo>
                    <a:cubicBezTo>
                      <a:pt x="8433" y="12959"/>
                      <a:pt x="9481" y="13701"/>
                      <a:pt x="10341" y="13701"/>
                    </a:cubicBezTo>
                    <a:cubicBezTo>
                      <a:pt x="11210" y="13701"/>
                      <a:pt x="11887" y="12944"/>
                      <a:pt x="11582" y="10943"/>
                    </a:cubicBezTo>
                    <a:cubicBezTo>
                      <a:pt x="10852" y="6353"/>
                      <a:pt x="10974" y="4803"/>
                      <a:pt x="9727" y="3283"/>
                    </a:cubicBezTo>
                    <a:cubicBezTo>
                      <a:pt x="7843" y="973"/>
                      <a:pt x="1399" y="700"/>
                      <a:pt x="1"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2;p29">
                <a:extLst>
                  <a:ext uri="{FF2B5EF4-FFF2-40B4-BE49-F238E27FC236}">
                    <a16:creationId xmlns:a16="http://schemas.microsoft.com/office/drawing/2014/main" id="{341F115C-D9D5-B537-340E-3B0172014A5E}"/>
                  </a:ext>
                </a:extLst>
              </p:cNvPr>
              <p:cNvSpPr/>
              <p:nvPr/>
            </p:nvSpPr>
            <p:spPr>
              <a:xfrm>
                <a:off x="6356238" y="3691650"/>
                <a:ext cx="284475" cy="261575"/>
              </a:xfrm>
              <a:custGeom>
                <a:avLst/>
                <a:gdLst/>
                <a:ahLst/>
                <a:cxnLst/>
                <a:rect l="l" t="t" r="r" b="b"/>
                <a:pathLst>
                  <a:path w="11379" h="10463" extrusionOk="0">
                    <a:moveTo>
                      <a:pt x="2830" y="0"/>
                    </a:moveTo>
                    <a:cubicBezTo>
                      <a:pt x="2623" y="0"/>
                      <a:pt x="2436" y="49"/>
                      <a:pt x="2275" y="153"/>
                    </a:cubicBezTo>
                    <a:cubicBezTo>
                      <a:pt x="1" y="1578"/>
                      <a:pt x="3630" y="10462"/>
                      <a:pt x="6995" y="10462"/>
                    </a:cubicBezTo>
                    <a:cubicBezTo>
                      <a:pt x="7363" y="10462"/>
                      <a:pt x="7727" y="10356"/>
                      <a:pt x="8081" y="10122"/>
                    </a:cubicBezTo>
                    <a:cubicBezTo>
                      <a:pt x="11379" y="7924"/>
                      <a:pt x="5475" y="0"/>
                      <a:pt x="2830"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3;p29">
                <a:extLst>
                  <a:ext uri="{FF2B5EF4-FFF2-40B4-BE49-F238E27FC236}">
                    <a16:creationId xmlns:a16="http://schemas.microsoft.com/office/drawing/2014/main" id="{D2E6C5EB-92E7-282D-2476-3ED71EC94160}"/>
                  </a:ext>
                </a:extLst>
              </p:cNvPr>
              <p:cNvSpPr/>
              <p:nvPr/>
            </p:nvSpPr>
            <p:spPr>
              <a:xfrm>
                <a:off x="6265838" y="3738900"/>
                <a:ext cx="284550" cy="261450"/>
              </a:xfrm>
              <a:custGeom>
                <a:avLst/>
                <a:gdLst/>
                <a:ahLst/>
                <a:cxnLst/>
                <a:rect l="l" t="t" r="r" b="b"/>
                <a:pathLst>
                  <a:path w="11382" h="10458" extrusionOk="0">
                    <a:moveTo>
                      <a:pt x="2819" y="0"/>
                    </a:moveTo>
                    <a:cubicBezTo>
                      <a:pt x="2616" y="0"/>
                      <a:pt x="2432" y="47"/>
                      <a:pt x="2274" y="147"/>
                    </a:cubicBezTo>
                    <a:cubicBezTo>
                      <a:pt x="0" y="1599"/>
                      <a:pt x="3627" y="10457"/>
                      <a:pt x="6991" y="10457"/>
                    </a:cubicBezTo>
                    <a:cubicBezTo>
                      <a:pt x="7360" y="10457"/>
                      <a:pt x="7725" y="10351"/>
                      <a:pt x="8079" y="10117"/>
                    </a:cubicBezTo>
                    <a:cubicBezTo>
                      <a:pt x="11382" y="7915"/>
                      <a:pt x="5459" y="0"/>
                      <a:pt x="2819"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4;p29">
                <a:extLst>
                  <a:ext uri="{FF2B5EF4-FFF2-40B4-BE49-F238E27FC236}">
                    <a16:creationId xmlns:a16="http://schemas.microsoft.com/office/drawing/2014/main" id="{8DB25D8E-F8D3-3D83-4492-58896A33467F}"/>
                  </a:ext>
                </a:extLst>
              </p:cNvPr>
              <p:cNvSpPr/>
              <p:nvPr/>
            </p:nvSpPr>
            <p:spPr>
              <a:xfrm>
                <a:off x="6200413" y="3750525"/>
                <a:ext cx="240000" cy="253425"/>
              </a:xfrm>
              <a:custGeom>
                <a:avLst/>
                <a:gdLst/>
                <a:ahLst/>
                <a:cxnLst/>
                <a:rect l="l" t="t" r="r" b="b"/>
                <a:pathLst>
                  <a:path w="9600" h="10137" extrusionOk="0">
                    <a:moveTo>
                      <a:pt x="2703" y="1"/>
                    </a:moveTo>
                    <a:cubicBezTo>
                      <a:pt x="2574" y="1"/>
                      <a:pt x="2452" y="26"/>
                      <a:pt x="2338" y="77"/>
                    </a:cubicBezTo>
                    <a:cubicBezTo>
                      <a:pt x="0" y="1063"/>
                      <a:pt x="2255" y="10136"/>
                      <a:pt x="5427" y="10136"/>
                    </a:cubicBezTo>
                    <a:cubicBezTo>
                      <a:pt x="5679" y="10136"/>
                      <a:pt x="5936" y="10079"/>
                      <a:pt x="6198" y="9956"/>
                    </a:cubicBezTo>
                    <a:cubicBezTo>
                      <a:pt x="9600" y="8342"/>
                      <a:pt x="5072" y="1"/>
                      <a:pt x="2703"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5;p29">
                <a:extLst>
                  <a:ext uri="{FF2B5EF4-FFF2-40B4-BE49-F238E27FC236}">
                    <a16:creationId xmlns:a16="http://schemas.microsoft.com/office/drawing/2014/main" id="{DB52EB75-2643-9054-E9FB-D6A9302C5192}"/>
                  </a:ext>
                </a:extLst>
              </p:cNvPr>
              <p:cNvSpPr/>
              <p:nvPr/>
            </p:nvSpPr>
            <p:spPr>
              <a:xfrm>
                <a:off x="6118713" y="3745475"/>
                <a:ext cx="188250" cy="256750"/>
              </a:xfrm>
              <a:custGeom>
                <a:avLst/>
                <a:gdLst/>
                <a:ahLst/>
                <a:cxnLst/>
                <a:rect l="l" t="t" r="r" b="b"/>
                <a:pathLst>
                  <a:path w="7530" h="10270" extrusionOk="0">
                    <a:moveTo>
                      <a:pt x="3056" y="0"/>
                    </a:moveTo>
                    <a:cubicBezTo>
                      <a:pt x="3025" y="0"/>
                      <a:pt x="2993" y="2"/>
                      <a:pt x="2961" y="6"/>
                    </a:cubicBezTo>
                    <a:cubicBezTo>
                      <a:pt x="384" y="302"/>
                      <a:pt x="1" y="10270"/>
                      <a:pt x="3500" y="10270"/>
                    </a:cubicBezTo>
                    <a:cubicBezTo>
                      <a:pt x="3591" y="10270"/>
                      <a:pt x="3685" y="10263"/>
                      <a:pt x="3782" y="10249"/>
                    </a:cubicBezTo>
                    <a:cubicBezTo>
                      <a:pt x="7530" y="9709"/>
                      <a:pt x="5362" y="0"/>
                      <a:pt x="3056"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6;p29">
                <a:extLst>
                  <a:ext uri="{FF2B5EF4-FFF2-40B4-BE49-F238E27FC236}">
                    <a16:creationId xmlns:a16="http://schemas.microsoft.com/office/drawing/2014/main" id="{1CD07366-2CDA-FABB-9C4D-A3CC7488295F}"/>
                  </a:ext>
                </a:extLst>
              </p:cNvPr>
              <p:cNvSpPr/>
              <p:nvPr/>
            </p:nvSpPr>
            <p:spPr>
              <a:xfrm>
                <a:off x="6398113" y="3772675"/>
                <a:ext cx="94975" cy="168325"/>
              </a:xfrm>
              <a:custGeom>
                <a:avLst/>
                <a:gdLst/>
                <a:ahLst/>
                <a:cxnLst/>
                <a:rect l="l" t="t" r="r" b="b"/>
                <a:pathLst>
                  <a:path w="3799" h="6733" extrusionOk="0">
                    <a:moveTo>
                      <a:pt x="55" y="0"/>
                    </a:moveTo>
                    <a:cubicBezTo>
                      <a:pt x="27" y="0"/>
                      <a:pt x="0" y="28"/>
                      <a:pt x="22" y="73"/>
                    </a:cubicBezTo>
                    <a:cubicBezTo>
                      <a:pt x="296" y="620"/>
                      <a:pt x="661" y="1167"/>
                      <a:pt x="965" y="1684"/>
                    </a:cubicBezTo>
                    <a:cubicBezTo>
                      <a:pt x="1269" y="2231"/>
                      <a:pt x="1573" y="2778"/>
                      <a:pt x="1877" y="3325"/>
                    </a:cubicBezTo>
                    <a:cubicBezTo>
                      <a:pt x="2181" y="3872"/>
                      <a:pt x="2454" y="4450"/>
                      <a:pt x="2758" y="4997"/>
                    </a:cubicBezTo>
                    <a:cubicBezTo>
                      <a:pt x="3123" y="5544"/>
                      <a:pt x="3427" y="6091"/>
                      <a:pt x="3670" y="6699"/>
                    </a:cubicBezTo>
                    <a:cubicBezTo>
                      <a:pt x="3682" y="6722"/>
                      <a:pt x="3706" y="6732"/>
                      <a:pt x="3729" y="6732"/>
                    </a:cubicBezTo>
                    <a:cubicBezTo>
                      <a:pt x="3767" y="6732"/>
                      <a:pt x="3799" y="6706"/>
                      <a:pt x="3761" y="6669"/>
                    </a:cubicBezTo>
                    <a:cubicBezTo>
                      <a:pt x="3518" y="6061"/>
                      <a:pt x="3336" y="5392"/>
                      <a:pt x="3092" y="4784"/>
                    </a:cubicBezTo>
                    <a:cubicBezTo>
                      <a:pt x="2849" y="4207"/>
                      <a:pt x="2545" y="3659"/>
                      <a:pt x="2241" y="3112"/>
                    </a:cubicBezTo>
                    <a:cubicBezTo>
                      <a:pt x="1937" y="2535"/>
                      <a:pt x="1573" y="1988"/>
                      <a:pt x="1208" y="1471"/>
                    </a:cubicBezTo>
                    <a:cubicBezTo>
                      <a:pt x="874" y="954"/>
                      <a:pt x="478" y="468"/>
                      <a:pt x="83" y="12"/>
                    </a:cubicBezTo>
                    <a:cubicBezTo>
                      <a:pt x="75" y="4"/>
                      <a:pt x="65" y="0"/>
                      <a:pt x="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7;p29">
                <a:extLst>
                  <a:ext uri="{FF2B5EF4-FFF2-40B4-BE49-F238E27FC236}">
                    <a16:creationId xmlns:a16="http://schemas.microsoft.com/office/drawing/2014/main" id="{913E0324-BECF-46E1-423A-2CD6305370E2}"/>
                  </a:ext>
                </a:extLst>
              </p:cNvPr>
              <p:cNvSpPr/>
              <p:nvPr/>
            </p:nvSpPr>
            <p:spPr>
              <a:xfrm>
                <a:off x="6304738" y="3770625"/>
                <a:ext cx="78000" cy="201750"/>
              </a:xfrm>
              <a:custGeom>
                <a:avLst/>
                <a:gdLst/>
                <a:ahLst/>
                <a:cxnLst/>
                <a:rect l="l" t="t" r="r" b="b"/>
                <a:pathLst>
                  <a:path w="3120" h="8070" extrusionOk="0">
                    <a:moveTo>
                      <a:pt x="59" y="0"/>
                    </a:moveTo>
                    <a:cubicBezTo>
                      <a:pt x="28" y="0"/>
                      <a:pt x="0" y="26"/>
                      <a:pt x="19" y="64"/>
                    </a:cubicBezTo>
                    <a:cubicBezTo>
                      <a:pt x="262" y="1431"/>
                      <a:pt x="627" y="2799"/>
                      <a:pt x="1052" y="4137"/>
                    </a:cubicBezTo>
                    <a:cubicBezTo>
                      <a:pt x="1326" y="4836"/>
                      <a:pt x="1599" y="5504"/>
                      <a:pt x="1934" y="6143"/>
                    </a:cubicBezTo>
                    <a:cubicBezTo>
                      <a:pt x="2268" y="6811"/>
                      <a:pt x="2663" y="7389"/>
                      <a:pt x="3028" y="8058"/>
                    </a:cubicBezTo>
                    <a:cubicBezTo>
                      <a:pt x="3036" y="8066"/>
                      <a:pt x="3046" y="8070"/>
                      <a:pt x="3057" y="8070"/>
                    </a:cubicBezTo>
                    <a:cubicBezTo>
                      <a:pt x="3087" y="8070"/>
                      <a:pt x="3119" y="8041"/>
                      <a:pt x="3119" y="7997"/>
                    </a:cubicBezTo>
                    <a:cubicBezTo>
                      <a:pt x="2754" y="7359"/>
                      <a:pt x="2481" y="6629"/>
                      <a:pt x="2207" y="5960"/>
                    </a:cubicBezTo>
                    <a:cubicBezTo>
                      <a:pt x="1903" y="5292"/>
                      <a:pt x="1630" y="4653"/>
                      <a:pt x="1356" y="3985"/>
                    </a:cubicBezTo>
                    <a:cubicBezTo>
                      <a:pt x="1113" y="3316"/>
                      <a:pt x="323" y="732"/>
                      <a:pt x="110" y="33"/>
                    </a:cubicBezTo>
                    <a:cubicBezTo>
                      <a:pt x="98" y="10"/>
                      <a:pt x="78" y="0"/>
                      <a:pt x="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8;p29">
                <a:extLst>
                  <a:ext uri="{FF2B5EF4-FFF2-40B4-BE49-F238E27FC236}">
                    <a16:creationId xmlns:a16="http://schemas.microsoft.com/office/drawing/2014/main" id="{2EC9FC29-AA6F-5511-67DB-D15BF3A9BABA}"/>
                  </a:ext>
                </a:extLst>
              </p:cNvPr>
              <p:cNvSpPr/>
              <p:nvPr/>
            </p:nvSpPr>
            <p:spPr>
              <a:xfrm>
                <a:off x="6233763" y="3786575"/>
                <a:ext cx="29325" cy="148200"/>
              </a:xfrm>
              <a:custGeom>
                <a:avLst/>
                <a:gdLst/>
                <a:ahLst/>
                <a:cxnLst/>
                <a:rect l="l" t="t" r="r" b="b"/>
                <a:pathLst>
                  <a:path w="1173" h="5928" extrusionOk="0">
                    <a:moveTo>
                      <a:pt x="98" y="0"/>
                    </a:moveTo>
                    <a:cubicBezTo>
                      <a:pt x="61" y="0"/>
                      <a:pt x="19" y="26"/>
                      <a:pt x="1" y="64"/>
                    </a:cubicBezTo>
                    <a:cubicBezTo>
                      <a:pt x="31" y="1006"/>
                      <a:pt x="153" y="1979"/>
                      <a:pt x="305" y="2921"/>
                    </a:cubicBezTo>
                    <a:cubicBezTo>
                      <a:pt x="396" y="3407"/>
                      <a:pt x="487" y="3863"/>
                      <a:pt x="609" y="4350"/>
                    </a:cubicBezTo>
                    <a:cubicBezTo>
                      <a:pt x="669" y="4562"/>
                      <a:pt x="730" y="4775"/>
                      <a:pt x="791" y="5018"/>
                    </a:cubicBezTo>
                    <a:cubicBezTo>
                      <a:pt x="912" y="5292"/>
                      <a:pt x="1004" y="5566"/>
                      <a:pt x="1064" y="5869"/>
                    </a:cubicBezTo>
                    <a:cubicBezTo>
                      <a:pt x="1064" y="5911"/>
                      <a:pt x="1089" y="5927"/>
                      <a:pt x="1114" y="5927"/>
                    </a:cubicBezTo>
                    <a:cubicBezTo>
                      <a:pt x="1143" y="5927"/>
                      <a:pt x="1172" y="5903"/>
                      <a:pt x="1156" y="5869"/>
                    </a:cubicBezTo>
                    <a:cubicBezTo>
                      <a:pt x="1095" y="5596"/>
                      <a:pt x="1034" y="5353"/>
                      <a:pt x="1004" y="5079"/>
                    </a:cubicBezTo>
                    <a:cubicBezTo>
                      <a:pt x="973" y="4836"/>
                      <a:pt x="943" y="4623"/>
                      <a:pt x="882" y="4380"/>
                    </a:cubicBezTo>
                    <a:cubicBezTo>
                      <a:pt x="821" y="3894"/>
                      <a:pt x="700" y="3438"/>
                      <a:pt x="639" y="2952"/>
                    </a:cubicBezTo>
                    <a:cubicBezTo>
                      <a:pt x="426" y="1979"/>
                      <a:pt x="335" y="1006"/>
                      <a:pt x="153" y="34"/>
                    </a:cubicBezTo>
                    <a:cubicBezTo>
                      <a:pt x="141" y="10"/>
                      <a:pt x="120" y="0"/>
                      <a:pt x="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99;p29">
                <a:extLst>
                  <a:ext uri="{FF2B5EF4-FFF2-40B4-BE49-F238E27FC236}">
                    <a16:creationId xmlns:a16="http://schemas.microsoft.com/office/drawing/2014/main" id="{EA96CF7C-778A-D625-FB89-224D8C8E3D45}"/>
                  </a:ext>
                </a:extLst>
              </p:cNvPr>
              <p:cNvGrpSpPr/>
              <p:nvPr/>
            </p:nvGrpSpPr>
            <p:grpSpPr>
              <a:xfrm>
                <a:off x="6039677" y="1598990"/>
                <a:ext cx="751430" cy="546673"/>
                <a:chOff x="6039677" y="1598990"/>
                <a:chExt cx="751430" cy="546673"/>
              </a:xfrm>
            </p:grpSpPr>
            <p:sp>
              <p:nvSpPr>
                <p:cNvPr id="212" name="Google Shape;300;p29">
                  <a:extLst>
                    <a:ext uri="{FF2B5EF4-FFF2-40B4-BE49-F238E27FC236}">
                      <a16:creationId xmlns:a16="http://schemas.microsoft.com/office/drawing/2014/main" id="{7E98E42D-BB58-3D70-A75D-DF76EF0D1FF6}"/>
                    </a:ext>
                  </a:extLst>
                </p:cNvPr>
                <p:cNvSpPr/>
                <p:nvPr/>
              </p:nvSpPr>
              <p:spPr>
                <a:xfrm>
                  <a:off x="6039677" y="1598990"/>
                  <a:ext cx="751430" cy="546673"/>
                </a:xfrm>
                <a:custGeom>
                  <a:avLst/>
                  <a:gdLst/>
                  <a:ahLst/>
                  <a:cxnLst/>
                  <a:rect l="l" t="t" r="r" b="b"/>
                  <a:pathLst>
                    <a:path w="15503" h="11278" extrusionOk="0">
                      <a:moveTo>
                        <a:pt x="7630" y="0"/>
                      </a:moveTo>
                      <a:cubicBezTo>
                        <a:pt x="3405" y="0"/>
                        <a:pt x="0" y="2523"/>
                        <a:pt x="0" y="5624"/>
                      </a:cubicBezTo>
                      <a:cubicBezTo>
                        <a:pt x="0" y="8754"/>
                        <a:pt x="3405" y="11277"/>
                        <a:pt x="7630" y="11277"/>
                      </a:cubicBezTo>
                      <a:cubicBezTo>
                        <a:pt x="9484" y="11277"/>
                        <a:pt x="11338" y="10761"/>
                        <a:pt x="12888" y="9697"/>
                      </a:cubicBezTo>
                      <a:lnTo>
                        <a:pt x="15502" y="10365"/>
                      </a:lnTo>
                      <a:lnTo>
                        <a:pt x="14499" y="8086"/>
                      </a:lnTo>
                      <a:cubicBezTo>
                        <a:pt x="14985" y="7356"/>
                        <a:pt x="15259" y="6505"/>
                        <a:pt x="15259" y="5624"/>
                      </a:cubicBezTo>
                      <a:cubicBezTo>
                        <a:pt x="15259" y="2523"/>
                        <a:pt x="11824" y="0"/>
                        <a:pt x="7630"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01;p29">
                  <a:extLst>
                    <a:ext uri="{FF2B5EF4-FFF2-40B4-BE49-F238E27FC236}">
                      <a16:creationId xmlns:a16="http://schemas.microsoft.com/office/drawing/2014/main" id="{1584890B-AF4B-4C3E-33FF-8E004DF551BD}"/>
                    </a:ext>
                  </a:extLst>
                </p:cNvPr>
                <p:cNvSpPr/>
                <p:nvPr/>
              </p:nvSpPr>
              <p:spPr>
                <a:xfrm>
                  <a:off x="6186986" y="1833274"/>
                  <a:ext cx="89912" cy="77120"/>
                </a:xfrm>
                <a:custGeom>
                  <a:avLst/>
                  <a:gdLst/>
                  <a:ahLst/>
                  <a:cxnLst/>
                  <a:rect l="l" t="t" r="r" b="b"/>
                  <a:pathLst>
                    <a:path w="1855" h="1591" extrusionOk="0">
                      <a:moveTo>
                        <a:pt x="1065" y="0"/>
                      </a:moveTo>
                      <a:cubicBezTo>
                        <a:pt x="335" y="0"/>
                        <a:pt x="1" y="851"/>
                        <a:pt x="487" y="1368"/>
                      </a:cubicBezTo>
                      <a:cubicBezTo>
                        <a:pt x="650" y="1522"/>
                        <a:pt x="847" y="1591"/>
                        <a:pt x="1040" y="1591"/>
                      </a:cubicBezTo>
                      <a:cubicBezTo>
                        <a:pt x="1457" y="1591"/>
                        <a:pt x="1855" y="1269"/>
                        <a:pt x="1855" y="791"/>
                      </a:cubicBezTo>
                      <a:cubicBezTo>
                        <a:pt x="1855" y="365"/>
                        <a:pt x="1490" y="0"/>
                        <a:pt x="10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02;p29">
                  <a:extLst>
                    <a:ext uri="{FF2B5EF4-FFF2-40B4-BE49-F238E27FC236}">
                      <a16:creationId xmlns:a16="http://schemas.microsoft.com/office/drawing/2014/main" id="{E2A3C77A-770E-971F-B2CD-6C6510709404}"/>
                    </a:ext>
                  </a:extLst>
                </p:cNvPr>
                <p:cNvSpPr/>
                <p:nvPr/>
              </p:nvSpPr>
              <p:spPr>
                <a:xfrm>
                  <a:off x="6357901" y="1833274"/>
                  <a:ext cx="89912" cy="77120"/>
                </a:xfrm>
                <a:custGeom>
                  <a:avLst/>
                  <a:gdLst/>
                  <a:ahLst/>
                  <a:cxnLst/>
                  <a:rect l="l" t="t" r="r" b="b"/>
                  <a:pathLst>
                    <a:path w="1855" h="1591" extrusionOk="0">
                      <a:moveTo>
                        <a:pt x="1065" y="0"/>
                      </a:moveTo>
                      <a:cubicBezTo>
                        <a:pt x="365" y="0"/>
                        <a:pt x="1" y="851"/>
                        <a:pt x="487" y="1368"/>
                      </a:cubicBezTo>
                      <a:cubicBezTo>
                        <a:pt x="650" y="1522"/>
                        <a:pt x="847" y="1591"/>
                        <a:pt x="1040" y="1591"/>
                      </a:cubicBezTo>
                      <a:cubicBezTo>
                        <a:pt x="1457" y="1591"/>
                        <a:pt x="1855" y="1269"/>
                        <a:pt x="1855" y="791"/>
                      </a:cubicBezTo>
                      <a:cubicBezTo>
                        <a:pt x="1855" y="365"/>
                        <a:pt x="1490" y="0"/>
                        <a:pt x="10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03;p29">
                  <a:extLst>
                    <a:ext uri="{FF2B5EF4-FFF2-40B4-BE49-F238E27FC236}">
                      <a16:creationId xmlns:a16="http://schemas.microsoft.com/office/drawing/2014/main" id="{2D277B07-C263-2842-CA32-AE8D8FD627C5}"/>
                    </a:ext>
                  </a:extLst>
                </p:cNvPr>
                <p:cNvSpPr/>
                <p:nvPr/>
              </p:nvSpPr>
              <p:spPr>
                <a:xfrm>
                  <a:off x="6528816" y="1833274"/>
                  <a:ext cx="89912" cy="77120"/>
                </a:xfrm>
                <a:custGeom>
                  <a:avLst/>
                  <a:gdLst/>
                  <a:ahLst/>
                  <a:cxnLst/>
                  <a:rect l="l" t="t" r="r" b="b"/>
                  <a:pathLst>
                    <a:path w="1855" h="1591" extrusionOk="0">
                      <a:moveTo>
                        <a:pt x="1064" y="0"/>
                      </a:moveTo>
                      <a:cubicBezTo>
                        <a:pt x="365" y="0"/>
                        <a:pt x="1" y="851"/>
                        <a:pt x="517" y="1368"/>
                      </a:cubicBezTo>
                      <a:cubicBezTo>
                        <a:pt x="671" y="1522"/>
                        <a:pt x="861" y="1591"/>
                        <a:pt x="1049" y="1591"/>
                      </a:cubicBezTo>
                      <a:cubicBezTo>
                        <a:pt x="1457" y="1591"/>
                        <a:pt x="1855" y="1269"/>
                        <a:pt x="1855" y="791"/>
                      </a:cubicBezTo>
                      <a:cubicBezTo>
                        <a:pt x="1855" y="365"/>
                        <a:pt x="1520" y="0"/>
                        <a:pt x="10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3"/>
        <p:cNvGrpSpPr/>
        <p:nvPr/>
      </p:nvGrpSpPr>
      <p:grpSpPr>
        <a:xfrm>
          <a:off x="0" y="0"/>
          <a:ext cx="0" cy="0"/>
          <a:chOff x="0" y="0"/>
          <a:chExt cx="0" cy="0"/>
        </a:xfrm>
      </p:grpSpPr>
      <p:sp>
        <p:nvSpPr>
          <p:cNvPr id="3924" name="Google Shape;3924;p52">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3925" name="Google Shape;3925;p52">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3926" name="Google Shape;3926;p52">
            <a:hlinkClick r:id="rId5"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3927" name="Google Shape;3927;p52">
            <a:hlinkClick r:id="rId6"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2"/>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grpSp>
        <p:nvGrpSpPr>
          <p:cNvPr id="80" name="Group 22">
            <a:extLst>
              <a:ext uri="{FF2B5EF4-FFF2-40B4-BE49-F238E27FC236}">
                <a16:creationId xmlns:a16="http://schemas.microsoft.com/office/drawing/2014/main" id="{E4B447A7-CA9F-5896-4C56-ED87C6F5C278}"/>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81" name="Group 3">
              <a:extLst>
                <a:ext uri="{FF2B5EF4-FFF2-40B4-BE49-F238E27FC236}">
                  <a16:creationId xmlns:a16="http://schemas.microsoft.com/office/drawing/2014/main" id="{A1977C41-AC60-3122-09F1-2391F8E66DDF}"/>
                </a:ext>
              </a:extLst>
            </p:cNvPr>
            <p:cNvGrpSpPr/>
            <p:nvPr/>
          </p:nvGrpSpPr>
          <p:grpSpPr>
            <a:xfrm>
              <a:off x="-107576" y="161365"/>
              <a:ext cx="3181755" cy="613808"/>
              <a:chOff x="-107576" y="161365"/>
              <a:chExt cx="3181755" cy="613808"/>
            </a:xfrm>
          </p:grpSpPr>
          <p:sp>
            <p:nvSpPr>
              <p:cNvPr id="83" name="TextBox 4">
                <a:extLst>
                  <a:ext uri="{FF2B5EF4-FFF2-40B4-BE49-F238E27FC236}">
                    <a16:creationId xmlns:a16="http://schemas.microsoft.com/office/drawing/2014/main" id="{33BC54A3-3B74-1FB3-2B55-8A31EAA96904}"/>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84" name="TextBox 5">
                <a:extLst>
                  <a:ext uri="{FF2B5EF4-FFF2-40B4-BE49-F238E27FC236}">
                    <a16:creationId xmlns:a16="http://schemas.microsoft.com/office/drawing/2014/main" id="{8006CA62-0307-2207-DC2A-0AC2067D18BF}"/>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82" name="Picture 14" descr="Logo&#10;&#10;Description automatically generated">
              <a:extLst>
                <a:ext uri="{FF2B5EF4-FFF2-40B4-BE49-F238E27FC236}">
                  <a16:creationId xmlns:a16="http://schemas.microsoft.com/office/drawing/2014/main" id="{D08DBDBE-4D0F-990C-E892-051DA07DC6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85" name="Nhóm 84">
            <a:extLst>
              <a:ext uri="{FF2B5EF4-FFF2-40B4-BE49-F238E27FC236}">
                <a16:creationId xmlns:a16="http://schemas.microsoft.com/office/drawing/2014/main" id="{C774D545-A0F4-1814-B7FC-B07C0B4B51BA}"/>
              </a:ext>
            </a:extLst>
          </p:cNvPr>
          <p:cNvGrpSpPr/>
          <p:nvPr/>
        </p:nvGrpSpPr>
        <p:grpSpPr>
          <a:xfrm>
            <a:off x="4917090" y="339315"/>
            <a:ext cx="3602881" cy="868287"/>
            <a:chOff x="4917090" y="339315"/>
            <a:chExt cx="3602881" cy="868287"/>
          </a:xfrm>
        </p:grpSpPr>
        <p:grpSp>
          <p:nvGrpSpPr>
            <p:cNvPr id="86" name="Nhóm 85">
              <a:extLst>
                <a:ext uri="{FF2B5EF4-FFF2-40B4-BE49-F238E27FC236}">
                  <a16:creationId xmlns:a16="http://schemas.microsoft.com/office/drawing/2014/main" id="{0B6B8578-10FF-9F7A-8E5F-999D82FADE4D}"/>
                </a:ext>
              </a:extLst>
            </p:cNvPr>
            <p:cNvGrpSpPr/>
            <p:nvPr/>
          </p:nvGrpSpPr>
          <p:grpSpPr>
            <a:xfrm>
              <a:off x="4917090" y="364565"/>
              <a:ext cx="3602881" cy="843037"/>
              <a:chOff x="1873370" y="1154938"/>
              <a:chExt cx="4807406" cy="1124883"/>
            </a:xfrm>
          </p:grpSpPr>
          <p:sp>
            <p:nvSpPr>
              <p:cNvPr id="194" name="Hình chữ nhật 193">
                <a:extLst>
                  <a:ext uri="{FF2B5EF4-FFF2-40B4-BE49-F238E27FC236}">
                    <a16:creationId xmlns:a16="http://schemas.microsoft.com/office/drawing/2014/main" id="{56B9B924-D317-4EA1-74E8-564E5577206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ình chữ nhật 194">
                <a:extLst>
                  <a:ext uri="{FF2B5EF4-FFF2-40B4-BE49-F238E27FC236}">
                    <a16:creationId xmlns:a16="http://schemas.microsoft.com/office/drawing/2014/main" id="{F3ADB821-6E51-5E11-6773-0306A8BA4475}"/>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Hình chữ nhật: Góc Tròn 195">
                <a:extLst>
                  <a:ext uri="{FF2B5EF4-FFF2-40B4-BE49-F238E27FC236}">
                    <a16:creationId xmlns:a16="http://schemas.microsoft.com/office/drawing/2014/main" id="{1A3ABFD9-5DAA-49BD-5FB4-771D1999C9DE}"/>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7" name="Đường nối Thẳng 196">
                <a:extLst>
                  <a:ext uri="{FF2B5EF4-FFF2-40B4-BE49-F238E27FC236}">
                    <a16:creationId xmlns:a16="http://schemas.microsoft.com/office/drawing/2014/main" id="{192001B9-DFB0-4D1D-DD5B-E1306946D1F7}"/>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8" name="Đường nối Thẳng 197">
                <a:extLst>
                  <a:ext uri="{FF2B5EF4-FFF2-40B4-BE49-F238E27FC236}">
                    <a16:creationId xmlns:a16="http://schemas.microsoft.com/office/drawing/2014/main" id="{B85DC732-C83F-8121-D237-2F7B9C656790}"/>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9" name="Đường nối Thẳng 198">
                <a:extLst>
                  <a:ext uri="{FF2B5EF4-FFF2-40B4-BE49-F238E27FC236}">
                    <a16:creationId xmlns:a16="http://schemas.microsoft.com/office/drawing/2014/main" id="{1E502FA6-E1A2-B446-CB0C-8E56F037BC71}"/>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200" name="Hình chữ nhật 199">
                <a:extLst>
                  <a:ext uri="{FF2B5EF4-FFF2-40B4-BE49-F238E27FC236}">
                    <a16:creationId xmlns:a16="http://schemas.microsoft.com/office/drawing/2014/main" id="{B90080B4-EDDF-CCB7-D13D-C55B9230747B}"/>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Hình chữ nhật 86">
              <a:extLst>
                <a:ext uri="{FF2B5EF4-FFF2-40B4-BE49-F238E27FC236}">
                  <a16:creationId xmlns:a16="http://schemas.microsoft.com/office/drawing/2014/main" id="{D1ADB082-2BB1-4B35-5FE4-210F204E8469}"/>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III. THỰC HÀNH VIẾT</a:t>
              </a:r>
              <a:endParaRPr lang="vi-VN" b="1" dirty="0">
                <a:solidFill>
                  <a:schemeClr val="bg1"/>
                </a:solidFill>
                <a:latin typeface="Bahnschrift SemiBold" panose="020B0502040204020203" pitchFamily="34" charset="0"/>
                <a:cs typeface="Catamaran Black"/>
                <a:sym typeface="Catamaran Black"/>
              </a:endParaRPr>
            </a:p>
          </p:txBody>
        </p:sp>
        <p:sp>
          <p:nvSpPr>
            <p:cNvPr id="88" name="Hình chữ nhật 87">
              <a:extLst>
                <a:ext uri="{FF2B5EF4-FFF2-40B4-BE49-F238E27FC236}">
                  <a16:creationId xmlns:a16="http://schemas.microsoft.com/office/drawing/2014/main" id="{8D085563-2A4A-E58A-071D-7B6CA865A5A4}"/>
                </a:ext>
              </a:extLst>
            </p:cNvPr>
            <p:cNvSpPr/>
            <p:nvPr/>
          </p:nvSpPr>
          <p:spPr>
            <a:xfrm>
              <a:off x="5651855" y="618328"/>
              <a:ext cx="2803358" cy="461665"/>
            </a:xfrm>
            <a:prstGeom prst="rect">
              <a:avLst/>
            </a:prstGeom>
            <a:noFill/>
          </p:spPr>
          <p:txBody>
            <a:bodyPr wrap="square" lIns="91440" tIns="45720" rIns="91440" bIns="45720">
              <a:spAutoFit/>
            </a:bodyPr>
            <a:lstStyle/>
            <a:p>
              <a:pPr algn="ctr">
                <a:buClr>
                  <a:schemeClr val="dk1"/>
                </a:buClr>
                <a:buSzPts val="3600"/>
              </a:pPr>
              <a:r>
                <a:rPr lang="en-US" sz="2400" dirty="0">
                  <a:solidFill>
                    <a:srgbClr val="DC303C"/>
                  </a:solidFill>
                  <a:latin typeface="Fira Sans ExtraBold" panose="020B0903050000020004" pitchFamily="34" charset="0"/>
                  <a:cs typeface="Catamaran Black"/>
                  <a:sym typeface="Catamaran Black"/>
                </a:rPr>
                <a:t>ĐỀ BÀI</a:t>
              </a:r>
              <a:endParaRPr lang="vi-VN" sz="2400" dirty="0">
                <a:solidFill>
                  <a:srgbClr val="DC303C"/>
                </a:solidFill>
                <a:latin typeface="Fira Sans ExtraBold" panose="020B0903050000020004" pitchFamily="34" charset="0"/>
                <a:cs typeface="Catamaran Black"/>
                <a:sym typeface="Catamaran Black"/>
              </a:endParaRPr>
            </a:p>
          </p:txBody>
        </p:sp>
        <p:grpSp>
          <p:nvGrpSpPr>
            <p:cNvPr id="89" name="Google Shape;9553;p57">
              <a:extLst>
                <a:ext uri="{FF2B5EF4-FFF2-40B4-BE49-F238E27FC236}">
                  <a16:creationId xmlns:a16="http://schemas.microsoft.com/office/drawing/2014/main" id="{6320C9B4-CCB5-4766-A5D3-8DD2D0A21152}"/>
                </a:ext>
              </a:extLst>
            </p:cNvPr>
            <p:cNvGrpSpPr/>
            <p:nvPr/>
          </p:nvGrpSpPr>
          <p:grpSpPr>
            <a:xfrm>
              <a:off x="5133416" y="619119"/>
              <a:ext cx="419689" cy="436887"/>
              <a:chOff x="3104150" y="1772850"/>
              <a:chExt cx="2853425" cy="2970350"/>
            </a:xfrm>
          </p:grpSpPr>
          <p:sp>
            <p:nvSpPr>
              <p:cNvPr id="90" name="Google Shape;9554;p57">
                <a:extLst>
                  <a:ext uri="{FF2B5EF4-FFF2-40B4-BE49-F238E27FC236}">
                    <a16:creationId xmlns:a16="http://schemas.microsoft.com/office/drawing/2014/main" id="{68278BAA-D901-808E-6D3C-25CE1618FF4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55;p57">
                <a:extLst>
                  <a:ext uri="{FF2B5EF4-FFF2-40B4-BE49-F238E27FC236}">
                    <a16:creationId xmlns:a16="http://schemas.microsoft.com/office/drawing/2014/main" id="{ADDFFC85-7E2A-B2E9-DA3F-BCBFE6DE72D4}"/>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56;p57">
                <a:extLst>
                  <a:ext uri="{FF2B5EF4-FFF2-40B4-BE49-F238E27FC236}">
                    <a16:creationId xmlns:a16="http://schemas.microsoft.com/office/drawing/2014/main" id="{7DD63954-2568-E440-FBF2-CF44E59771B1}"/>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57;p57">
                <a:extLst>
                  <a:ext uri="{FF2B5EF4-FFF2-40B4-BE49-F238E27FC236}">
                    <a16:creationId xmlns:a16="http://schemas.microsoft.com/office/drawing/2014/main" id="{7A4426E1-C586-FA2C-7737-D85738A19B8D}"/>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58;p57">
                <a:extLst>
                  <a:ext uri="{FF2B5EF4-FFF2-40B4-BE49-F238E27FC236}">
                    <a16:creationId xmlns:a16="http://schemas.microsoft.com/office/drawing/2014/main" id="{DC665C26-CE88-B61A-32EF-54FD0DF8A531}"/>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59;p57">
                <a:extLst>
                  <a:ext uri="{FF2B5EF4-FFF2-40B4-BE49-F238E27FC236}">
                    <a16:creationId xmlns:a16="http://schemas.microsoft.com/office/drawing/2014/main" id="{EF56DB77-BE63-4D2F-6E69-A2C407B4F608}"/>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60;p57">
                <a:extLst>
                  <a:ext uri="{FF2B5EF4-FFF2-40B4-BE49-F238E27FC236}">
                    <a16:creationId xmlns:a16="http://schemas.microsoft.com/office/drawing/2014/main" id="{C7D0E4D6-9C51-490C-187B-32C5FD60B738}"/>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61;p57">
                <a:extLst>
                  <a:ext uri="{FF2B5EF4-FFF2-40B4-BE49-F238E27FC236}">
                    <a16:creationId xmlns:a16="http://schemas.microsoft.com/office/drawing/2014/main" id="{D916F62C-1EF7-69F6-DDFD-EC035E76B6FE}"/>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62;p57">
                <a:extLst>
                  <a:ext uri="{FF2B5EF4-FFF2-40B4-BE49-F238E27FC236}">
                    <a16:creationId xmlns:a16="http://schemas.microsoft.com/office/drawing/2014/main" id="{DFD6F068-2DA3-A7E1-9569-456305F11552}"/>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63;p57">
                <a:extLst>
                  <a:ext uri="{FF2B5EF4-FFF2-40B4-BE49-F238E27FC236}">
                    <a16:creationId xmlns:a16="http://schemas.microsoft.com/office/drawing/2014/main" id="{3F628167-DF16-1A9B-5945-4F17C7D94935}"/>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64;p57">
                <a:extLst>
                  <a:ext uri="{FF2B5EF4-FFF2-40B4-BE49-F238E27FC236}">
                    <a16:creationId xmlns:a16="http://schemas.microsoft.com/office/drawing/2014/main" id="{CC5111DC-3069-17A6-328C-D13B9F52AD85}"/>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65;p57">
                <a:extLst>
                  <a:ext uri="{FF2B5EF4-FFF2-40B4-BE49-F238E27FC236}">
                    <a16:creationId xmlns:a16="http://schemas.microsoft.com/office/drawing/2014/main" id="{0C46DF48-118B-9F14-43B8-F9EF4B21C8F8}"/>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66;p57">
                <a:extLst>
                  <a:ext uri="{FF2B5EF4-FFF2-40B4-BE49-F238E27FC236}">
                    <a16:creationId xmlns:a16="http://schemas.microsoft.com/office/drawing/2014/main" id="{C8C6C9D7-EF0C-AA0E-E9FB-805F71631871}"/>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67;p57">
                <a:extLst>
                  <a:ext uri="{FF2B5EF4-FFF2-40B4-BE49-F238E27FC236}">
                    <a16:creationId xmlns:a16="http://schemas.microsoft.com/office/drawing/2014/main" id="{42487952-682D-99A7-BBCD-6CFB3EDC71E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68;p57">
                <a:extLst>
                  <a:ext uri="{FF2B5EF4-FFF2-40B4-BE49-F238E27FC236}">
                    <a16:creationId xmlns:a16="http://schemas.microsoft.com/office/drawing/2014/main" id="{F2F728C2-87F1-6E35-E6BA-FCAA34D54363}"/>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69;p57">
                <a:extLst>
                  <a:ext uri="{FF2B5EF4-FFF2-40B4-BE49-F238E27FC236}">
                    <a16:creationId xmlns:a16="http://schemas.microsoft.com/office/drawing/2014/main" id="{B6E3E39A-A8DC-0127-B7D5-963F9BFFFC64}"/>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70;p57">
                <a:extLst>
                  <a:ext uri="{FF2B5EF4-FFF2-40B4-BE49-F238E27FC236}">
                    <a16:creationId xmlns:a16="http://schemas.microsoft.com/office/drawing/2014/main" id="{4256BA01-A93E-073C-BCEC-D7CDDF828C2C}"/>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71;p57">
                <a:extLst>
                  <a:ext uri="{FF2B5EF4-FFF2-40B4-BE49-F238E27FC236}">
                    <a16:creationId xmlns:a16="http://schemas.microsoft.com/office/drawing/2014/main" id="{AF0ADFD8-76A8-6553-B7D9-639D624CC9FD}"/>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72;p57">
                <a:extLst>
                  <a:ext uri="{FF2B5EF4-FFF2-40B4-BE49-F238E27FC236}">
                    <a16:creationId xmlns:a16="http://schemas.microsoft.com/office/drawing/2014/main" id="{C1D0CEBB-345B-A54B-94FF-2B29B7B857CE}"/>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73;p57">
                <a:extLst>
                  <a:ext uri="{FF2B5EF4-FFF2-40B4-BE49-F238E27FC236}">
                    <a16:creationId xmlns:a16="http://schemas.microsoft.com/office/drawing/2014/main" id="{987EBDB7-E899-5113-4331-4978F4982B4C}"/>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74;p57">
                <a:extLst>
                  <a:ext uri="{FF2B5EF4-FFF2-40B4-BE49-F238E27FC236}">
                    <a16:creationId xmlns:a16="http://schemas.microsoft.com/office/drawing/2014/main" id="{73EA0088-E15F-F2D9-176F-45BCE8005169}"/>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75;p57">
                <a:extLst>
                  <a:ext uri="{FF2B5EF4-FFF2-40B4-BE49-F238E27FC236}">
                    <a16:creationId xmlns:a16="http://schemas.microsoft.com/office/drawing/2014/main" id="{7286BBD4-D8BA-559A-6044-22D9EA0236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76;p57">
                <a:extLst>
                  <a:ext uri="{FF2B5EF4-FFF2-40B4-BE49-F238E27FC236}">
                    <a16:creationId xmlns:a16="http://schemas.microsoft.com/office/drawing/2014/main" id="{D0AEEA21-087E-1EA0-AC77-C7CF13CCF3E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77;p57">
                <a:extLst>
                  <a:ext uri="{FF2B5EF4-FFF2-40B4-BE49-F238E27FC236}">
                    <a16:creationId xmlns:a16="http://schemas.microsoft.com/office/drawing/2014/main" id="{0852579B-8A19-75AF-6186-C9328DDE44C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78;p57">
                <a:extLst>
                  <a:ext uri="{FF2B5EF4-FFF2-40B4-BE49-F238E27FC236}">
                    <a16:creationId xmlns:a16="http://schemas.microsoft.com/office/drawing/2014/main" id="{6EE95196-0EF9-5286-69A0-175BF9A2902D}"/>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79;p57">
                <a:extLst>
                  <a:ext uri="{FF2B5EF4-FFF2-40B4-BE49-F238E27FC236}">
                    <a16:creationId xmlns:a16="http://schemas.microsoft.com/office/drawing/2014/main" id="{02F4BD12-10E7-7FC2-5EAE-A5CE8AEF7108}"/>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580;p57">
                <a:extLst>
                  <a:ext uri="{FF2B5EF4-FFF2-40B4-BE49-F238E27FC236}">
                    <a16:creationId xmlns:a16="http://schemas.microsoft.com/office/drawing/2014/main" id="{507BB7F7-73FD-61D7-028A-55603D552F07}"/>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581;p57">
                <a:extLst>
                  <a:ext uri="{FF2B5EF4-FFF2-40B4-BE49-F238E27FC236}">
                    <a16:creationId xmlns:a16="http://schemas.microsoft.com/office/drawing/2014/main" id="{51FB95E0-6DFA-7A1A-8195-548B85005D6F}"/>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582;p57">
                <a:extLst>
                  <a:ext uri="{FF2B5EF4-FFF2-40B4-BE49-F238E27FC236}">
                    <a16:creationId xmlns:a16="http://schemas.microsoft.com/office/drawing/2014/main" id="{2820CEE8-1DC5-61BB-E858-D6D394244261}"/>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583;p57">
                <a:extLst>
                  <a:ext uri="{FF2B5EF4-FFF2-40B4-BE49-F238E27FC236}">
                    <a16:creationId xmlns:a16="http://schemas.microsoft.com/office/drawing/2014/main" id="{44915CBB-5AFF-B014-6A32-FB638EFF9483}"/>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584;p57">
                <a:extLst>
                  <a:ext uri="{FF2B5EF4-FFF2-40B4-BE49-F238E27FC236}">
                    <a16:creationId xmlns:a16="http://schemas.microsoft.com/office/drawing/2014/main" id="{DF2CA2A1-AD42-C84A-6C11-33C19661D05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585;p57">
                <a:extLst>
                  <a:ext uri="{FF2B5EF4-FFF2-40B4-BE49-F238E27FC236}">
                    <a16:creationId xmlns:a16="http://schemas.microsoft.com/office/drawing/2014/main" id="{64226314-4FEB-00CE-1465-1D0B1649C1CF}"/>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586;p57">
                <a:extLst>
                  <a:ext uri="{FF2B5EF4-FFF2-40B4-BE49-F238E27FC236}">
                    <a16:creationId xmlns:a16="http://schemas.microsoft.com/office/drawing/2014/main" id="{C732904F-4D89-B41F-89F6-45A9A35AEDB2}"/>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87;p57">
                <a:extLst>
                  <a:ext uri="{FF2B5EF4-FFF2-40B4-BE49-F238E27FC236}">
                    <a16:creationId xmlns:a16="http://schemas.microsoft.com/office/drawing/2014/main" id="{2B6C03F8-571F-35CE-1B63-DC3E23B713E5}"/>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88;p57">
                <a:extLst>
                  <a:ext uri="{FF2B5EF4-FFF2-40B4-BE49-F238E27FC236}">
                    <a16:creationId xmlns:a16="http://schemas.microsoft.com/office/drawing/2014/main" id="{EEC669DC-595B-CFB3-E905-26C29C555D93}"/>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89;p57">
                <a:extLst>
                  <a:ext uri="{FF2B5EF4-FFF2-40B4-BE49-F238E27FC236}">
                    <a16:creationId xmlns:a16="http://schemas.microsoft.com/office/drawing/2014/main" id="{77C8DBD8-A274-4A5A-9E21-EE60F7168F4C}"/>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90;p57">
                <a:extLst>
                  <a:ext uri="{FF2B5EF4-FFF2-40B4-BE49-F238E27FC236}">
                    <a16:creationId xmlns:a16="http://schemas.microsoft.com/office/drawing/2014/main" id="{367510F9-6397-43CB-985C-591F7C6678EF}"/>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91;p57">
                <a:extLst>
                  <a:ext uri="{FF2B5EF4-FFF2-40B4-BE49-F238E27FC236}">
                    <a16:creationId xmlns:a16="http://schemas.microsoft.com/office/drawing/2014/main" id="{D25DCC5C-F629-8868-3C1D-8AEBE9996CA5}"/>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92;p57">
                <a:extLst>
                  <a:ext uri="{FF2B5EF4-FFF2-40B4-BE49-F238E27FC236}">
                    <a16:creationId xmlns:a16="http://schemas.microsoft.com/office/drawing/2014/main" id="{BB9A644E-2DBA-90D3-2956-EACD23BB4022}"/>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93;p57">
                <a:extLst>
                  <a:ext uri="{FF2B5EF4-FFF2-40B4-BE49-F238E27FC236}">
                    <a16:creationId xmlns:a16="http://schemas.microsoft.com/office/drawing/2014/main" id="{56C8134B-0D70-E5F2-43DF-2A4DF13413BF}"/>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94;p57">
                <a:extLst>
                  <a:ext uri="{FF2B5EF4-FFF2-40B4-BE49-F238E27FC236}">
                    <a16:creationId xmlns:a16="http://schemas.microsoft.com/office/drawing/2014/main" id="{61A40204-7798-DBCA-7FCA-B47A2D51D3D3}"/>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595;p57">
                <a:extLst>
                  <a:ext uri="{FF2B5EF4-FFF2-40B4-BE49-F238E27FC236}">
                    <a16:creationId xmlns:a16="http://schemas.microsoft.com/office/drawing/2014/main" id="{B2652D38-D55F-B30F-9CEC-2042781F72E1}"/>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596;p57">
                <a:extLst>
                  <a:ext uri="{FF2B5EF4-FFF2-40B4-BE49-F238E27FC236}">
                    <a16:creationId xmlns:a16="http://schemas.microsoft.com/office/drawing/2014/main" id="{007A4E1B-D958-5B5E-1B33-9DF560745D4A}"/>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597;p57">
                <a:extLst>
                  <a:ext uri="{FF2B5EF4-FFF2-40B4-BE49-F238E27FC236}">
                    <a16:creationId xmlns:a16="http://schemas.microsoft.com/office/drawing/2014/main" id="{CDE7DDAC-C5C4-E328-CA46-299AE3A0BCFB}"/>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598;p57">
                <a:extLst>
                  <a:ext uri="{FF2B5EF4-FFF2-40B4-BE49-F238E27FC236}">
                    <a16:creationId xmlns:a16="http://schemas.microsoft.com/office/drawing/2014/main" id="{06213747-850B-385B-B2DF-2AEA451A6483}"/>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599;p57">
                <a:extLst>
                  <a:ext uri="{FF2B5EF4-FFF2-40B4-BE49-F238E27FC236}">
                    <a16:creationId xmlns:a16="http://schemas.microsoft.com/office/drawing/2014/main" id="{657BC044-7BAD-31FB-F668-C643819EDF74}"/>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00;p57">
                <a:extLst>
                  <a:ext uri="{FF2B5EF4-FFF2-40B4-BE49-F238E27FC236}">
                    <a16:creationId xmlns:a16="http://schemas.microsoft.com/office/drawing/2014/main" id="{B28CA9C0-E5F3-6F72-22C3-85EA860E0D79}"/>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01;p57">
                <a:extLst>
                  <a:ext uri="{FF2B5EF4-FFF2-40B4-BE49-F238E27FC236}">
                    <a16:creationId xmlns:a16="http://schemas.microsoft.com/office/drawing/2014/main" id="{D16499F9-AA54-BF82-68BF-1C57AEDE493A}"/>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02;p57">
                <a:extLst>
                  <a:ext uri="{FF2B5EF4-FFF2-40B4-BE49-F238E27FC236}">
                    <a16:creationId xmlns:a16="http://schemas.microsoft.com/office/drawing/2014/main" id="{C1D01FCB-A943-E8BC-75DC-78B49532A3E6}"/>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03;p57">
                <a:extLst>
                  <a:ext uri="{FF2B5EF4-FFF2-40B4-BE49-F238E27FC236}">
                    <a16:creationId xmlns:a16="http://schemas.microsoft.com/office/drawing/2014/main" id="{155190F2-2F2C-A43F-E900-66594FA4F385}"/>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04;p57">
                <a:extLst>
                  <a:ext uri="{FF2B5EF4-FFF2-40B4-BE49-F238E27FC236}">
                    <a16:creationId xmlns:a16="http://schemas.microsoft.com/office/drawing/2014/main" id="{D0ECF4BA-AA33-E5F2-B0A5-4EE19ADDEE0A}"/>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05;p57">
                <a:extLst>
                  <a:ext uri="{FF2B5EF4-FFF2-40B4-BE49-F238E27FC236}">
                    <a16:creationId xmlns:a16="http://schemas.microsoft.com/office/drawing/2014/main" id="{ADCCFB24-FED2-165B-C1D4-018E2C582447}"/>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06;p57">
                <a:extLst>
                  <a:ext uri="{FF2B5EF4-FFF2-40B4-BE49-F238E27FC236}">
                    <a16:creationId xmlns:a16="http://schemas.microsoft.com/office/drawing/2014/main" id="{63910AB7-0491-6110-5E97-C2D2FB1F1FEC}"/>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07;p57">
                <a:extLst>
                  <a:ext uri="{FF2B5EF4-FFF2-40B4-BE49-F238E27FC236}">
                    <a16:creationId xmlns:a16="http://schemas.microsoft.com/office/drawing/2014/main" id="{943AB583-E4E0-9B27-E3BB-EB7E1FB8E4D3}"/>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08;p57">
                <a:extLst>
                  <a:ext uri="{FF2B5EF4-FFF2-40B4-BE49-F238E27FC236}">
                    <a16:creationId xmlns:a16="http://schemas.microsoft.com/office/drawing/2014/main" id="{E0FD9B01-5871-A518-781C-B4732549E8AB}"/>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09;p57">
                <a:extLst>
                  <a:ext uri="{FF2B5EF4-FFF2-40B4-BE49-F238E27FC236}">
                    <a16:creationId xmlns:a16="http://schemas.microsoft.com/office/drawing/2014/main" id="{6467A0AA-A993-13E7-C5BD-E1C7B9D11D58}"/>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10;p57">
                <a:extLst>
                  <a:ext uri="{FF2B5EF4-FFF2-40B4-BE49-F238E27FC236}">
                    <a16:creationId xmlns:a16="http://schemas.microsoft.com/office/drawing/2014/main" id="{F0EFDEA3-3F07-BD78-71AA-8C8206A307F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11;p57">
                <a:extLst>
                  <a:ext uri="{FF2B5EF4-FFF2-40B4-BE49-F238E27FC236}">
                    <a16:creationId xmlns:a16="http://schemas.microsoft.com/office/drawing/2014/main" id="{4B57D70C-06A3-7CAE-B2BD-C2676AA69841}"/>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12;p57">
                <a:extLst>
                  <a:ext uri="{FF2B5EF4-FFF2-40B4-BE49-F238E27FC236}">
                    <a16:creationId xmlns:a16="http://schemas.microsoft.com/office/drawing/2014/main" id="{59DE627B-86C8-11E3-4A33-33D6C1C8F9D4}"/>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13;p57">
                <a:extLst>
                  <a:ext uri="{FF2B5EF4-FFF2-40B4-BE49-F238E27FC236}">
                    <a16:creationId xmlns:a16="http://schemas.microsoft.com/office/drawing/2014/main" id="{F63F5721-6942-334E-F137-3337467AC865}"/>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14;p57">
                <a:extLst>
                  <a:ext uri="{FF2B5EF4-FFF2-40B4-BE49-F238E27FC236}">
                    <a16:creationId xmlns:a16="http://schemas.microsoft.com/office/drawing/2014/main" id="{1CA6511F-41D4-189F-DC8A-D207603B107C}"/>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15;p57">
                <a:extLst>
                  <a:ext uri="{FF2B5EF4-FFF2-40B4-BE49-F238E27FC236}">
                    <a16:creationId xmlns:a16="http://schemas.microsoft.com/office/drawing/2014/main" id="{01C6865A-7AFF-FCA6-3C98-6B4397186AFF}"/>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16;p57">
                <a:extLst>
                  <a:ext uri="{FF2B5EF4-FFF2-40B4-BE49-F238E27FC236}">
                    <a16:creationId xmlns:a16="http://schemas.microsoft.com/office/drawing/2014/main" id="{0D81A01C-B041-CB14-B29E-A6BE3C7E829D}"/>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17;p57">
                <a:extLst>
                  <a:ext uri="{FF2B5EF4-FFF2-40B4-BE49-F238E27FC236}">
                    <a16:creationId xmlns:a16="http://schemas.microsoft.com/office/drawing/2014/main" id="{E499E77F-0EE8-FE99-D6EB-75875320B38E}"/>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18;p57">
                <a:extLst>
                  <a:ext uri="{FF2B5EF4-FFF2-40B4-BE49-F238E27FC236}">
                    <a16:creationId xmlns:a16="http://schemas.microsoft.com/office/drawing/2014/main" id="{3F8888D9-D19E-FE69-D14C-C731EFAB067D}"/>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19;p57">
                <a:extLst>
                  <a:ext uri="{FF2B5EF4-FFF2-40B4-BE49-F238E27FC236}">
                    <a16:creationId xmlns:a16="http://schemas.microsoft.com/office/drawing/2014/main" id="{B5163962-7F61-00FF-6FDC-B8089B1777A5}"/>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20;p57">
                <a:extLst>
                  <a:ext uri="{FF2B5EF4-FFF2-40B4-BE49-F238E27FC236}">
                    <a16:creationId xmlns:a16="http://schemas.microsoft.com/office/drawing/2014/main" id="{B77AAC78-6579-6645-E402-87805F6C661C}"/>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21;p57">
                <a:extLst>
                  <a:ext uri="{FF2B5EF4-FFF2-40B4-BE49-F238E27FC236}">
                    <a16:creationId xmlns:a16="http://schemas.microsoft.com/office/drawing/2014/main" id="{EBAF1D45-0953-4424-8D0B-817011C2FBDF}"/>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22;p57">
                <a:extLst>
                  <a:ext uri="{FF2B5EF4-FFF2-40B4-BE49-F238E27FC236}">
                    <a16:creationId xmlns:a16="http://schemas.microsoft.com/office/drawing/2014/main" id="{8E7C4D3F-0CF9-0CE1-C695-632E0DD27B91}"/>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23;p57">
                <a:extLst>
                  <a:ext uri="{FF2B5EF4-FFF2-40B4-BE49-F238E27FC236}">
                    <a16:creationId xmlns:a16="http://schemas.microsoft.com/office/drawing/2014/main" id="{20F0D5E0-098E-3505-5E49-014CE42CCDC6}"/>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24;p57">
                <a:extLst>
                  <a:ext uri="{FF2B5EF4-FFF2-40B4-BE49-F238E27FC236}">
                    <a16:creationId xmlns:a16="http://schemas.microsoft.com/office/drawing/2014/main" id="{11F7DA18-ABA1-4DA5-E709-358648D98DB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5;p57">
                <a:extLst>
                  <a:ext uri="{FF2B5EF4-FFF2-40B4-BE49-F238E27FC236}">
                    <a16:creationId xmlns:a16="http://schemas.microsoft.com/office/drawing/2014/main" id="{AD98B327-7592-5E21-1F8A-35CC3710C2C3}"/>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26;p57">
                <a:extLst>
                  <a:ext uri="{FF2B5EF4-FFF2-40B4-BE49-F238E27FC236}">
                    <a16:creationId xmlns:a16="http://schemas.microsoft.com/office/drawing/2014/main" id="{FCD5979B-8990-B2E1-905E-731DDF43ADC6}"/>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27;p57">
                <a:extLst>
                  <a:ext uri="{FF2B5EF4-FFF2-40B4-BE49-F238E27FC236}">
                    <a16:creationId xmlns:a16="http://schemas.microsoft.com/office/drawing/2014/main" id="{C2DEFDF4-DCFB-483B-92AF-7E1FDAEA7F85}"/>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28;p57">
                <a:extLst>
                  <a:ext uri="{FF2B5EF4-FFF2-40B4-BE49-F238E27FC236}">
                    <a16:creationId xmlns:a16="http://schemas.microsoft.com/office/drawing/2014/main" id="{95D0F3B6-9E99-C23C-B1D5-AA380FA61977}"/>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29;p57">
                <a:extLst>
                  <a:ext uri="{FF2B5EF4-FFF2-40B4-BE49-F238E27FC236}">
                    <a16:creationId xmlns:a16="http://schemas.microsoft.com/office/drawing/2014/main" id="{72779C4C-81DE-0F3C-0455-FB8F24F6E742}"/>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30;p57">
                <a:extLst>
                  <a:ext uri="{FF2B5EF4-FFF2-40B4-BE49-F238E27FC236}">
                    <a16:creationId xmlns:a16="http://schemas.microsoft.com/office/drawing/2014/main" id="{5506BE36-693D-5471-79A9-5DE338B82F0E}"/>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31;p57">
                <a:extLst>
                  <a:ext uri="{FF2B5EF4-FFF2-40B4-BE49-F238E27FC236}">
                    <a16:creationId xmlns:a16="http://schemas.microsoft.com/office/drawing/2014/main" id="{9A0B4503-4749-5C35-90F9-6A364F529BB6}"/>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32;p57">
                <a:extLst>
                  <a:ext uri="{FF2B5EF4-FFF2-40B4-BE49-F238E27FC236}">
                    <a16:creationId xmlns:a16="http://schemas.microsoft.com/office/drawing/2014/main" id="{4620B8D2-C7D4-C24A-7375-67EE7497984E}"/>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33;p57">
                <a:extLst>
                  <a:ext uri="{FF2B5EF4-FFF2-40B4-BE49-F238E27FC236}">
                    <a16:creationId xmlns:a16="http://schemas.microsoft.com/office/drawing/2014/main" id="{66F45D47-B9EE-1F2E-FF59-36BCFD20B059}"/>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34;p57">
                <a:extLst>
                  <a:ext uri="{FF2B5EF4-FFF2-40B4-BE49-F238E27FC236}">
                    <a16:creationId xmlns:a16="http://schemas.microsoft.com/office/drawing/2014/main" id="{0C89A6AA-47D6-C6C5-D66B-44B0E2FEC1C3}"/>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35;p57">
                <a:extLst>
                  <a:ext uri="{FF2B5EF4-FFF2-40B4-BE49-F238E27FC236}">
                    <a16:creationId xmlns:a16="http://schemas.microsoft.com/office/drawing/2014/main" id="{2BF3D839-5AAA-2EF4-5B93-49F71944E2F9}"/>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36;p57">
                <a:extLst>
                  <a:ext uri="{FF2B5EF4-FFF2-40B4-BE49-F238E27FC236}">
                    <a16:creationId xmlns:a16="http://schemas.microsoft.com/office/drawing/2014/main" id="{8ABCBF8D-F517-FF96-CDD3-1E17D770DBA4}"/>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637;p57">
                <a:extLst>
                  <a:ext uri="{FF2B5EF4-FFF2-40B4-BE49-F238E27FC236}">
                    <a16:creationId xmlns:a16="http://schemas.microsoft.com/office/drawing/2014/main" id="{D157840C-2B61-5F15-AB19-EBCE18E1D9CF}"/>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638;p57">
                <a:extLst>
                  <a:ext uri="{FF2B5EF4-FFF2-40B4-BE49-F238E27FC236}">
                    <a16:creationId xmlns:a16="http://schemas.microsoft.com/office/drawing/2014/main" id="{CC61B7E2-8F97-0A5F-FAE4-9407A7F8B898}"/>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639;p57">
                <a:extLst>
                  <a:ext uri="{FF2B5EF4-FFF2-40B4-BE49-F238E27FC236}">
                    <a16:creationId xmlns:a16="http://schemas.microsoft.com/office/drawing/2014/main" id="{4AF5D491-0239-D8E9-9857-8F1B3605589C}"/>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640;p57">
                <a:extLst>
                  <a:ext uri="{FF2B5EF4-FFF2-40B4-BE49-F238E27FC236}">
                    <a16:creationId xmlns:a16="http://schemas.microsoft.com/office/drawing/2014/main" id="{6A9757A8-05AD-3F56-F0DE-895B1584B0D6}"/>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641;p57">
                <a:extLst>
                  <a:ext uri="{FF2B5EF4-FFF2-40B4-BE49-F238E27FC236}">
                    <a16:creationId xmlns:a16="http://schemas.microsoft.com/office/drawing/2014/main" id="{6640AE8F-EF28-2C05-B014-E67C40B72869}"/>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642;p57">
                <a:extLst>
                  <a:ext uri="{FF2B5EF4-FFF2-40B4-BE49-F238E27FC236}">
                    <a16:creationId xmlns:a16="http://schemas.microsoft.com/office/drawing/2014/main" id="{FE76DFBD-9CFB-D5C2-6472-A1795CB6F884}"/>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643;p57">
                <a:extLst>
                  <a:ext uri="{FF2B5EF4-FFF2-40B4-BE49-F238E27FC236}">
                    <a16:creationId xmlns:a16="http://schemas.microsoft.com/office/drawing/2014/main" id="{B1438C81-A731-77C9-338C-20C73082AD87}"/>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644;p57">
                <a:extLst>
                  <a:ext uri="{FF2B5EF4-FFF2-40B4-BE49-F238E27FC236}">
                    <a16:creationId xmlns:a16="http://schemas.microsoft.com/office/drawing/2014/main" id="{D1A3ED4F-7FB5-FD6F-AA87-2FD8060467F0}"/>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645;p57">
                <a:extLst>
                  <a:ext uri="{FF2B5EF4-FFF2-40B4-BE49-F238E27FC236}">
                    <a16:creationId xmlns:a16="http://schemas.microsoft.com/office/drawing/2014/main" id="{D9A30117-15A3-B01C-3323-C687604CC6D0}"/>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646;p57">
                <a:extLst>
                  <a:ext uri="{FF2B5EF4-FFF2-40B4-BE49-F238E27FC236}">
                    <a16:creationId xmlns:a16="http://schemas.microsoft.com/office/drawing/2014/main" id="{1DB46A12-C23A-A2D3-24D5-BA86CCB60713}"/>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647;p57">
                <a:extLst>
                  <a:ext uri="{FF2B5EF4-FFF2-40B4-BE49-F238E27FC236}">
                    <a16:creationId xmlns:a16="http://schemas.microsoft.com/office/drawing/2014/main" id="{3436F0CC-EAFC-AD01-C7DC-58208971388D}"/>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648;p57">
                <a:extLst>
                  <a:ext uri="{FF2B5EF4-FFF2-40B4-BE49-F238E27FC236}">
                    <a16:creationId xmlns:a16="http://schemas.microsoft.com/office/drawing/2014/main" id="{2B107732-FBFE-3D9F-3362-0D283812756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649;p57">
                <a:extLst>
                  <a:ext uri="{FF2B5EF4-FFF2-40B4-BE49-F238E27FC236}">
                    <a16:creationId xmlns:a16="http://schemas.microsoft.com/office/drawing/2014/main" id="{AE4CD6DD-D9B3-35CB-27D8-DDBC9691CCA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650;p57">
                <a:extLst>
                  <a:ext uri="{FF2B5EF4-FFF2-40B4-BE49-F238E27FC236}">
                    <a16:creationId xmlns:a16="http://schemas.microsoft.com/office/drawing/2014/main" id="{3DE177F8-6119-1189-4BCC-D3661790D94D}"/>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651;p57">
                <a:extLst>
                  <a:ext uri="{FF2B5EF4-FFF2-40B4-BE49-F238E27FC236}">
                    <a16:creationId xmlns:a16="http://schemas.microsoft.com/office/drawing/2014/main" id="{44A4DE75-598C-9A83-8F72-BFF28F0F68E6}"/>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652;p57">
                <a:extLst>
                  <a:ext uri="{FF2B5EF4-FFF2-40B4-BE49-F238E27FC236}">
                    <a16:creationId xmlns:a16="http://schemas.microsoft.com/office/drawing/2014/main" id="{435B055C-18E7-2F2A-A3F5-930D1B840136}"/>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653;p57">
                <a:extLst>
                  <a:ext uri="{FF2B5EF4-FFF2-40B4-BE49-F238E27FC236}">
                    <a16:creationId xmlns:a16="http://schemas.microsoft.com/office/drawing/2014/main" id="{74F03151-0391-CF24-71F3-B0605FE499A5}"/>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654;p57">
                <a:extLst>
                  <a:ext uri="{FF2B5EF4-FFF2-40B4-BE49-F238E27FC236}">
                    <a16:creationId xmlns:a16="http://schemas.microsoft.com/office/drawing/2014/main" id="{E58F8BEC-653A-BD4B-B124-B3C01D8E89E3}"/>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655;p57">
                <a:extLst>
                  <a:ext uri="{FF2B5EF4-FFF2-40B4-BE49-F238E27FC236}">
                    <a16:creationId xmlns:a16="http://schemas.microsoft.com/office/drawing/2014/main" id="{04BF59EF-F5BA-F25F-0BB7-84513869D1CE}"/>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656;p57">
                <a:extLst>
                  <a:ext uri="{FF2B5EF4-FFF2-40B4-BE49-F238E27FC236}">
                    <a16:creationId xmlns:a16="http://schemas.microsoft.com/office/drawing/2014/main" id="{C990AC24-F0B3-3767-484B-B895551ED9C5}"/>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657;p57">
                <a:extLst>
                  <a:ext uri="{FF2B5EF4-FFF2-40B4-BE49-F238E27FC236}">
                    <a16:creationId xmlns:a16="http://schemas.microsoft.com/office/drawing/2014/main" id="{1EFA334A-9B32-5684-D516-89468C59CFBE}"/>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1" name="Hộp Văn bản 200">
            <a:extLst>
              <a:ext uri="{FF2B5EF4-FFF2-40B4-BE49-F238E27FC236}">
                <a16:creationId xmlns:a16="http://schemas.microsoft.com/office/drawing/2014/main" id="{F8EBD9C6-7900-E001-16A2-2B9D058125E6}"/>
              </a:ext>
            </a:extLst>
          </p:cNvPr>
          <p:cNvSpPr txBox="1"/>
          <p:nvPr/>
        </p:nvSpPr>
        <p:spPr>
          <a:xfrm>
            <a:off x="712268" y="1640938"/>
            <a:ext cx="7382577" cy="2485787"/>
          </a:xfrm>
          <a:prstGeom prst="roundRect">
            <a:avLst/>
          </a:prstGeom>
          <a:solidFill>
            <a:srgbClr val="DC303C"/>
          </a:solidFill>
        </p:spPr>
        <p:txBody>
          <a:bodyPr wrap="square">
            <a:spAutoFit/>
          </a:bodyPr>
          <a:lstStyle/>
          <a:p>
            <a:pPr algn="ctr">
              <a:spcAft>
                <a:spcPts val="800"/>
              </a:spcAft>
            </a:pPr>
            <a:r>
              <a:rPr lang="en-US" sz="2800" b="1" dirty="0">
                <a:solidFill>
                  <a:schemeClr val="bg1"/>
                </a:solidFill>
                <a:latin typeface="Calibri" panose="020F0502020204030204" pitchFamily="34" charset="0"/>
                <a:cs typeface="Calibri" panose="020F0502020204030204" pitchFamily="34" charset="0"/>
              </a:rPr>
              <a:t>Hãy viết bài văn nghị luận phân tích, đánh giá chủ đề và một số nét đặc sắc về nghệ thuật của một truyện kể (Thần thoại, Truyền thuyết, Truyện ngụ ngôn, Truyện cười, Truyện cổ tích) mà bạn yêu thích </a:t>
            </a: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201"/>
                                        </p:tgtEl>
                                        <p:attrNameLst>
                                          <p:attrName>style.visibility</p:attrName>
                                        </p:attrNameLst>
                                      </p:cBhvr>
                                      <p:to>
                                        <p:strVal val="visible"/>
                                      </p:to>
                                    </p:set>
                                    <p:animEffect transition="in" filter="barn(outVertical)">
                                      <p:cBhvr>
                                        <p:cTn id="13"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3"/>
        <p:cNvGrpSpPr/>
        <p:nvPr/>
      </p:nvGrpSpPr>
      <p:grpSpPr>
        <a:xfrm>
          <a:off x="0" y="0"/>
          <a:ext cx="0" cy="0"/>
          <a:chOff x="0" y="0"/>
          <a:chExt cx="0" cy="0"/>
        </a:xfrm>
      </p:grpSpPr>
      <p:sp>
        <p:nvSpPr>
          <p:cNvPr id="3924" name="Google Shape;3924;p52">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3925" name="Google Shape;3925;p52">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3926" name="Google Shape;3926;p52">
            <a:hlinkClick r:id="rId5"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3927" name="Google Shape;3927;p52">
            <a:hlinkClick r:id="rId6"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2"/>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grpSp>
        <p:nvGrpSpPr>
          <p:cNvPr id="80" name="Group 22">
            <a:extLst>
              <a:ext uri="{FF2B5EF4-FFF2-40B4-BE49-F238E27FC236}">
                <a16:creationId xmlns:a16="http://schemas.microsoft.com/office/drawing/2014/main" id="{E4B447A7-CA9F-5896-4C56-ED87C6F5C278}"/>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81" name="Group 3">
              <a:extLst>
                <a:ext uri="{FF2B5EF4-FFF2-40B4-BE49-F238E27FC236}">
                  <a16:creationId xmlns:a16="http://schemas.microsoft.com/office/drawing/2014/main" id="{A1977C41-AC60-3122-09F1-2391F8E66DDF}"/>
                </a:ext>
              </a:extLst>
            </p:cNvPr>
            <p:cNvGrpSpPr/>
            <p:nvPr/>
          </p:nvGrpSpPr>
          <p:grpSpPr>
            <a:xfrm>
              <a:off x="-107576" y="161365"/>
              <a:ext cx="3181755" cy="613808"/>
              <a:chOff x="-107576" y="161365"/>
              <a:chExt cx="3181755" cy="613808"/>
            </a:xfrm>
          </p:grpSpPr>
          <p:sp>
            <p:nvSpPr>
              <p:cNvPr id="83" name="TextBox 4">
                <a:extLst>
                  <a:ext uri="{FF2B5EF4-FFF2-40B4-BE49-F238E27FC236}">
                    <a16:creationId xmlns:a16="http://schemas.microsoft.com/office/drawing/2014/main" id="{33BC54A3-3B74-1FB3-2B55-8A31EAA96904}"/>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84" name="TextBox 5">
                <a:extLst>
                  <a:ext uri="{FF2B5EF4-FFF2-40B4-BE49-F238E27FC236}">
                    <a16:creationId xmlns:a16="http://schemas.microsoft.com/office/drawing/2014/main" id="{8006CA62-0307-2207-DC2A-0AC2067D18BF}"/>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82" name="Picture 14" descr="Logo&#10;&#10;Description automatically generated">
              <a:extLst>
                <a:ext uri="{FF2B5EF4-FFF2-40B4-BE49-F238E27FC236}">
                  <a16:creationId xmlns:a16="http://schemas.microsoft.com/office/drawing/2014/main" id="{D08DBDBE-4D0F-990C-E892-051DA07DC6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85" name="Nhóm 84">
            <a:extLst>
              <a:ext uri="{FF2B5EF4-FFF2-40B4-BE49-F238E27FC236}">
                <a16:creationId xmlns:a16="http://schemas.microsoft.com/office/drawing/2014/main" id="{C774D545-A0F4-1814-B7FC-B07C0B4B51BA}"/>
              </a:ext>
            </a:extLst>
          </p:cNvPr>
          <p:cNvGrpSpPr/>
          <p:nvPr/>
        </p:nvGrpSpPr>
        <p:grpSpPr>
          <a:xfrm>
            <a:off x="4917090" y="339315"/>
            <a:ext cx="3602881" cy="868287"/>
            <a:chOff x="4917090" y="339315"/>
            <a:chExt cx="3602881" cy="868287"/>
          </a:xfrm>
        </p:grpSpPr>
        <p:grpSp>
          <p:nvGrpSpPr>
            <p:cNvPr id="86" name="Nhóm 85">
              <a:extLst>
                <a:ext uri="{FF2B5EF4-FFF2-40B4-BE49-F238E27FC236}">
                  <a16:creationId xmlns:a16="http://schemas.microsoft.com/office/drawing/2014/main" id="{0B6B8578-10FF-9F7A-8E5F-999D82FADE4D}"/>
                </a:ext>
              </a:extLst>
            </p:cNvPr>
            <p:cNvGrpSpPr/>
            <p:nvPr/>
          </p:nvGrpSpPr>
          <p:grpSpPr>
            <a:xfrm>
              <a:off x="4917090" y="364565"/>
              <a:ext cx="3602881" cy="843037"/>
              <a:chOff x="1873370" y="1154938"/>
              <a:chExt cx="4807406" cy="1124883"/>
            </a:xfrm>
          </p:grpSpPr>
          <p:sp>
            <p:nvSpPr>
              <p:cNvPr id="194" name="Hình chữ nhật 193">
                <a:extLst>
                  <a:ext uri="{FF2B5EF4-FFF2-40B4-BE49-F238E27FC236}">
                    <a16:creationId xmlns:a16="http://schemas.microsoft.com/office/drawing/2014/main" id="{56B9B924-D317-4EA1-74E8-564E5577206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ình chữ nhật 194">
                <a:extLst>
                  <a:ext uri="{FF2B5EF4-FFF2-40B4-BE49-F238E27FC236}">
                    <a16:creationId xmlns:a16="http://schemas.microsoft.com/office/drawing/2014/main" id="{F3ADB821-6E51-5E11-6773-0306A8BA4475}"/>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Hình chữ nhật: Góc Tròn 195">
                <a:extLst>
                  <a:ext uri="{FF2B5EF4-FFF2-40B4-BE49-F238E27FC236}">
                    <a16:creationId xmlns:a16="http://schemas.microsoft.com/office/drawing/2014/main" id="{1A3ABFD9-5DAA-49BD-5FB4-771D1999C9DE}"/>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7" name="Đường nối Thẳng 196">
                <a:extLst>
                  <a:ext uri="{FF2B5EF4-FFF2-40B4-BE49-F238E27FC236}">
                    <a16:creationId xmlns:a16="http://schemas.microsoft.com/office/drawing/2014/main" id="{192001B9-DFB0-4D1D-DD5B-E1306946D1F7}"/>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8" name="Đường nối Thẳng 197">
                <a:extLst>
                  <a:ext uri="{FF2B5EF4-FFF2-40B4-BE49-F238E27FC236}">
                    <a16:creationId xmlns:a16="http://schemas.microsoft.com/office/drawing/2014/main" id="{B85DC732-C83F-8121-D237-2F7B9C656790}"/>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9" name="Đường nối Thẳng 198">
                <a:extLst>
                  <a:ext uri="{FF2B5EF4-FFF2-40B4-BE49-F238E27FC236}">
                    <a16:creationId xmlns:a16="http://schemas.microsoft.com/office/drawing/2014/main" id="{1E502FA6-E1A2-B446-CB0C-8E56F037BC71}"/>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200" name="Hình chữ nhật 199">
                <a:extLst>
                  <a:ext uri="{FF2B5EF4-FFF2-40B4-BE49-F238E27FC236}">
                    <a16:creationId xmlns:a16="http://schemas.microsoft.com/office/drawing/2014/main" id="{B90080B4-EDDF-CCB7-D13D-C55B9230747B}"/>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Hình chữ nhật 86">
              <a:extLst>
                <a:ext uri="{FF2B5EF4-FFF2-40B4-BE49-F238E27FC236}">
                  <a16:creationId xmlns:a16="http://schemas.microsoft.com/office/drawing/2014/main" id="{D1ADB082-2BB1-4B35-5FE4-210F204E8469}"/>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III. THỰC HÀNH VIẾT</a:t>
              </a:r>
              <a:endParaRPr lang="vi-VN" b="1" dirty="0">
                <a:solidFill>
                  <a:schemeClr val="bg1"/>
                </a:solidFill>
                <a:latin typeface="Bahnschrift SemiBold" panose="020B0502040204020203" pitchFamily="34" charset="0"/>
                <a:cs typeface="Catamaran Black"/>
                <a:sym typeface="Catamaran Black"/>
              </a:endParaRPr>
            </a:p>
          </p:txBody>
        </p:sp>
        <p:sp>
          <p:nvSpPr>
            <p:cNvPr id="88" name="Hình chữ nhật 87">
              <a:extLst>
                <a:ext uri="{FF2B5EF4-FFF2-40B4-BE49-F238E27FC236}">
                  <a16:creationId xmlns:a16="http://schemas.microsoft.com/office/drawing/2014/main" id="{8D085563-2A4A-E58A-071D-7B6CA865A5A4}"/>
                </a:ext>
              </a:extLst>
            </p:cNvPr>
            <p:cNvSpPr/>
            <p:nvPr/>
          </p:nvSpPr>
          <p:spPr>
            <a:xfrm>
              <a:off x="5651855" y="618328"/>
              <a:ext cx="2803358" cy="400110"/>
            </a:xfrm>
            <a:prstGeom prst="rect">
              <a:avLst/>
            </a:prstGeom>
            <a:noFill/>
          </p:spPr>
          <p:txBody>
            <a:bodyPr wrap="square" lIns="91440" tIns="45720" rIns="91440" bIns="45720">
              <a:spAutoFit/>
            </a:bodyPr>
            <a:lstStyle/>
            <a:p>
              <a:pPr algn="ctr"/>
              <a:r>
                <a:rPr lang="en-US" sz="2000" dirty="0">
                  <a:solidFill>
                    <a:srgbClr val="DC303C"/>
                  </a:solidFill>
                  <a:latin typeface="Fira Sans ExtraBold" panose="020B0903050000020004" pitchFamily="34" charset="0"/>
                  <a:cs typeface="Catamaran Black"/>
                </a:rPr>
                <a:t>Các bước thực hiện</a:t>
              </a:r>
            </a:p>
          </p:txBody>
        </p:sp>
        <p:grpSp>
          <p:nvGrpSpPr>
            <p:cNvPr id="89" name="Google Shape;9553;p57">
              <a:extLst>
                <a:ext uri="{FF2B5EF4-FFF2-40B4-BE49-F238E27FC236}">
                  <a16:creationId xmlns:a16="http://schemas.microsoft.com/office/drawing/2014/main" id="{6320C9B4-CCB5-4766-A5D3-8DD2D0A21152}"/>
                </a:ext>
              </a:extLst>
            </p:cNvPr>
            <p:cNvGrpSpPr/>
            <p:nvPr/>
          </p:nvGrpSpPr>
          <p:grpSpPr>
            <a:xfrm>
              <a:off x="5133416" y="619119"/>
              <a:ext cx="419689" cy="436887"/>
              <a:chOff x="3104150" y="1772850"/>
              <a:chExt cx="2853425" cy="2970350"/>
            </a:xfrm>
          </p:grpSpPr>
          <p:sp>
            <p:nvSpPr>
              <p:cNvPr id="90" name="Google Shape;9554;p57">
                <a:extLst>
                  <a:ext uri="{FF2B5EF4-FFF2-40B4-BE49-F238E27FC236}">
                    <a16:creationId xmlns:a16="http://schemas.microsoft.com/office/drawing/2014/main" id="{68278BAA-D901-808E-6D3C-25CE1618FF4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55;p57">
                <a:extLst>
                  <a:ext uri="{FF2B5EF4-FFF2-40B4-BE49-F238E27FC236}">
                    <a16:creationId xmlns:a16="http://schemas.microsoft.com/office/drawing/2014/main" id="{ADDFFC85-7E2A-B2E9-DA3F-BCBFE6DE72D4}"/>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56;p57">
                <a:extLst>
                  <a:ext uri="{FF2B5EF4-FFF2-40B4-BE49-F238E27FC236}">
                    <a16:creationId xmlns:a16="http://schemas.microsoft.com/office/drawing/2014/main" id="{7DD63954-2568-E440-FBF2-CF44E59771B1}"/>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57;p57">
                <a:extLst>
                  <a:ext uri="{FF2B5EF4-FFF2-40B4-BE49-F238E27FC236}">
                    <a16:creationId xmlns:a16="http://schemas.microsoft.com/office/drawing/2014/main" id="{7A4426E1-C586-FA2C-7737-D85738A19B8D}"/>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58;p57">
                <a:extLst>
                  <a:ext uri="{FF2B5EF4-FFF2-40B4-BE49-F238E27FC236}">
                    <a16:creationId xmlns:a16="http://schemas.microsoft.com/office/drawing/2014/main" id="{DC665C26-CE88-B61A-32EF-54FD0DF8A531}"/>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59;p57">
                <a:extLst>
                  <a:ext uri="{FF2B5EF4-FFF2-40B4-BE49-F238E27FC236}">
                    <a16:creationId xmlns:a16="http://schemas.microsoft.com/office/drawing/2014/main" id="{EF56DB77-BE63-4D2F-6E69-A2C407B4F608}"/>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60;p57">
                <a:extLst>
                  <a:ext uri="{FF2B5EF4-FFF2-40B4-BE49-F238E27FC236}">
                    <a16:creationId xmlns:a16="http://schemas.microsoft.com/office/drawing/2014/main" id="{C7D0E4D6-9C51-490C-187B-32C5FD60B738}"/>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61;p57">
                <a:extLst>
                  <a:ext uri="{FF2B5EF4-FFF2-40B4-BE49-F238E27FC236}">
                    <a16:creationId xmlns:a16="http://schemas.microsoft.com/office/drawing/2014/main" id="{D916F62C-1EF7-69F6-DDFD-EC035E76B6FE}"/>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62;p57">
                <a:extLst>
                  <a:ext uri="{FF2B5EF4-FFF2-40B4-BE49-F238E27FC236}">
                    <a16:creationId xmlns:a16="http://schemas.microsoft.com/office/drawing/2014/main" id="{DFD6F068-2DA3-A7E1-9569-456305F11552}"/>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63;p57">
                <a:extLst>
                  <a:ext uri="{FF2B5EF4-FFF2-40B4-BE49-F238E27FC236}">
                    <a16:creationId xmlns:a16="http://schemas.microsoft.com/office/drawing/2014/main" id="{3F628167-DF16-1A9B-5945-4F17C7D94935}"/>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64;p57">
                <a:extLst>
                  <a:ext uri="{FF2B5EF4-FFF2-40B4-BE49-F238E27FC236}">
                    <a16:creationId xmlns:a16="http://schemas.microsoft.com/office/drawing/2014/main" id="{CC5111DC-3069-17A6-328C-D13B9F52AD85}"/>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65;p57">
                <a:extLst>
                  <a:ext uri="{FF2B5EF4-FFF2-40B4-BE49-F238E27FC236}">
                    <a16:creationId xmlns:a16="http://schemas.microsoft.com/office/drawing/2014/main" id="{0C46DF48-118B-9F14-43B8-F9EF4B21C8F8}"/>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66;p57">
                <a:extLst>
                  <a:ext uri="{FF2B5EF4-FFF2-40B4-BE49-F238E27FC236}">
                    <a16:creationId xmlns:a16="http://schemas.microsoft.com/office/drawing/2014/main" id="{C8C6C9D7-EF0C-AA0E-E9FB-805F71631871}"/>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67;p57">
                <a:extLst>
                  <a:ext uri="{FF2B5EF4-FFF2-40B4-BE49-F238E27FC236}">
                    <a16:creationId xmlns:a16="http://schemas.microsoft.com/office/drawing/2014/main" id="{42487952-682D-99A7-BBCD-6CFB3EDC71E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68;p57">
                <a:extLst>
                  <a:ext uri="{FF2B5EF4-FFF2-40B4-BE49-F238E27FC236}">
                    <a16:creationId xmlns:a16="http://schemas.microsoft.com/office/drawing/2014/main" id="{F2F728C2-87F1-6E35-E6BA-FCAA34D54363}"/>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69;p57">
                <a:extLst>
                  <a:ext uri="{FF2B5EF4-FFF2-40B4-BE49-F238E27FC236}">
                    <a16:creationId xmlns:a16="http://schemas.microsoft.com/office/drawing/2014/main" id="{B6E3E39A-A8DC-0127-B7D5-963F9BFFFC64}"/>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70;p57">
                <a:extLst>
                  <a:ext uri="{FF2B5EF4-FFF2-40B4-BE49-F238E27FC236}">
                    <a16:creationId xmlns:a16="http://schemas.microsoft.com/office/drawing/2014/main" id="{4256BA01-A93E-073C-BCEC-D7CDDF828C2C}"/>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71;p57">
                <a:extLst>
                  <a:ext uri="{FF2B5EF4-FFF2-40B4-BE49-F238E27FC236}">
                    <a16:creationId xmlns:a16="http://schemas.microsoft.com/office/drawing/2014/main" id="{AF0ADFD8-76A8-6553-B7D9-639D624CC9FD}"/>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72;p57">
                <a:extLst>
                  <a:ext uri="{FF2B5EF4-FFF2-40B4-BE49-F238E27FC236}">
                    <a16:creationId xmlns:a16="http://schemas.microsoft.com/office/drawing/2014/main" id="{C1D0CEBB-345B-A54B-94FF-2B29B7B857CE}"/>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73;p57">
                <a:extLst>
                  <a:ext uri="{FF2B5EF4-FFF2-40B4-BE49-F238E27FC236}">
                    <a16:creationId xmlns:a16="http://schemas.microsoft.com/office/drawing/2014/main" id="{987EBDB7-E899-5113-4331-4978F4982B4C}"/>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74;p57">
                <a:extLst>
                  <a:ext uri="{FF2B5EF4-FFF2-40B4-BE49-F238E27FC236}">
                    <a16:creationId xmlns:a16="http://schemas.microsoft.com/office/drawing/2014/main" id="{73EA0088-E15F-F2D9-176F-45BCE8005169}"/>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75;p57">
                <a:extLst>
                  <a:ext uri="{FF2B5EF4-FFF2-40B4-BE49-F238E27FC236}">
                    <a16:creationId xmlns:a16="http://schemas.microsoft.com/office/drawing/2014/main" id="{7286BBD4-D8BA-559A-6044-22D9EA0236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76;p57">
                <a:extLst>
                  <a:ext uri="{FF2B5EF4-FFF2-40B4-BE49-F238E27FC236}">
                    <a16:creationId xmlns:a16="http://schemas.microsoft.com/office/drawing/2014/main" id="{D0AEEA21-087E-1EA0-AC77-C7CF13CCF3E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77;p57">
                <a:extLst>
                  <a:ext uri="{FF2B5EF4-FFF2-40B4-BE49-F238E27FC236}">
                    <a16:creationId xmlns:a16="http://schemas.microsoft.com/office/drawing/2014/main" id="{0852579B-8A19-75AF-6186-C9328DDE44C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78;p57">
                <a:extLst>
                  <a:ext uri="{FF2B5EF4-FFF2-40B4-BE49-F238E27FC236}">
                    <a16:creationId xmlns:a16="http://schemas.microsoft.com/office/drawing/2014/main" id="{6EE95196-0EF9-5286-69A0-175BF9A2902D}"/>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79;p57">
                <a:extLst>
                  <a:ext uri="{FF2B5EF4-FFF2-40B4-BE49-F238E27FC236}">
                    <a16:creationId xmlns:a16="http://schemas.microsoft.com/office/drawing/2014/main" id="{02F4BD12-10E7-7FC2-5EAE-A5CE8AEF7108}"/>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580;p57">
                <a:extLst>
                  <a:ext uri="{FF2B5EF4-FFF2-40B4-BE49-F238E27FC236}">
                    <a16:creationId xmlns:a16="http://schemas.microsoft.com/office/drawing/2014/main" id="{507BB7F7-73FD-61D7-028A-55603D552F07}"/>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581;p57">
                <a:extLst>
                  <a:ext uri="{FF2B5EF4-FFF2-40B4-BE49-F238E27FC236}">
                    <a16:creationId xmlns:a16="http://schemas.microsoft.com/office/drawing/2014/main" id="{51FB95E0-6DFA-7A1A-8195-548B85005D6F}"/>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582;p57">
                <a:extLst>
                  <a:ext uri="{FF2B5EF4-FFF2-40B4-BE49-F238E27FC236}">
                    <a16:creationId xmlns:a16="http://schemas.microsoft.com/office/drawing/2014/main" id="{2820CEE8-1DC5-61BB-E858-D6D394244261}"/>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583;p57">
                <a:extLst>
                  <a:ext uri="{FF2B5EF4-FFF2-40B4-BE49-F238E27FC236}">
                    <a16:creationId xmlns:a16="http://schemas.microsoft.com/office/drawing/2014/main" id="{44915CBB-5AFF-B014-6A32-FB638EFF9483}"/>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584;p57">
                <a:extLst>
                  <a:ext uri="{FF2B5EF4-FFF2-40B4-BE49-F238E27FC236}">
                    <a16:creationId xmlns:a16="http://schemas.microsoft.com/office/drawing/2014/main" id="{DF2CA2A1-AD42-C84A-6C11-33C19661D05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585;p57">
                <a:extLst>
                  <a:ext uri="{FF2B5EF4-FFF2-40B4-BE49-F238E27FC236}">
                    <a16:creationId xmlns:a16="http://schemas.microsoft.com/office/drawing/2014/main" id="{64226314-4FEB-00CE-1465-1D0B1649C1CF}"/>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586;p57">
                <a:extLst>
                  <a:ext uri="{FF2B5EF4-FFF2-40B4-BE49-F238E27FC236}">
                    <a16:creationId xmlns:a16="http://schemas.microsoft.com/office/drawing/2014/main" id="{C732904F-4D89-B41F-89F6-45A9A35AEDB2}"/>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87;p57">
                <a:extLst>
                  <a:ext uri="{FF2B5EF4-FFF2-40B4-BE49-F238E27FC236}">
                    <a16:creationId xmlns:a16="http://schemas.microsoft.com/office/drawing/2014/main" id="{2B6C03F8-571F-35CE-1B63-DC3E23B713E5}"/>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88;p57">
                <a:extLst>
                  <a:ext uri="{FF2B5EF4-FFF2-40B4-BE49-F238E27FC236}">
                    <a16:creationId xmlns:a16="http://schemas.microsoft.com/office/drawing/2014/main" id="{EEC669DC-595B-CFB3-E905-26C29C555D93}"/>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89;p57">
                <a:extLst>
                  <a:ext uri="{FF2B5EF4-FFF2-40B4-BE49-F238E27FC236}">
                    <a16:creationId xmlns:a16="http://schemas.microsoft.com/office/drawing/2014/main" id="{77C8DBD8-A274-4A5A-9E21-EE60F7168F4C}"/>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90;p57">
                <a:extLst>
                  <a:ext uri="{FF2B5EF4-FFF2-40B4-BE49-F238E27FC236}">
                    <a16:creationId xmlns:a16="http://schemas.microsoft.com/office/drawing/2014/main" id="{367510F9-6397-43CB-985C-591F7C6678EF}"/>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91;p57">
                <a:extLst>
                  <a:ext uri="{FF2B5EF4-FFF2-40B4-BE49-F238E27FC236}">
                    <a16:creationId xmlns:a16="http://schemas.microsoft.com/office/drawing/2014/main" id="{D25DCC5C-F629-8868-3C1D-8AEBE9996CA5}"/>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92;p57">
                <a:extLst>
                  <a:ext uri="{FF2B5EF4-FFF2-40B4-BE49-F238E27FC236}">
                    <a16:creationId xmlns:a16="http://schemas.microsoft.com/office/drawing/2014/main" id="{BB9A644E-2DBA-90D3-2956-EACD23BB4022}"/>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93;p57">
                <a:extLst>
                  <a:ext uri="{FF2B5EF4-FFF2-40B4-BE49-F238E27FC236}">
                    <a16:creationId xmlns:a16="http://schemas.microsoft.com/office/drawing/2014/main" id="{56C8134B-0D70-E5F2-43DF-2A4DF13413BF}"/>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94;p57">
                <a:extLst>
                  <a:ext uri="{FF2B5EF4-FFF2-40B4-BE49-F238E27FC236}">
                    <a16:creationId xmlns:a16="http://schemas.microsoft.com/office/drawing/2014/main" id="{61A40204-7798-DBCA-7FCA-B47A2D51D3D3}"/>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595;p57">
                <a:extLst>
                  <a:ext uri="{FF2B5EF4-FFF2-40B4-BE49-F238E27FC236}">
                    <a16:creationId xmlns:a16="http://schemas.microsoft.com/office/drawing/2014/main" id="{B2652D38-D55F-B30F-9CEC-2042781F72E1}"/>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596;p57">
                <a:extLst>
                  <a:ext uri="{FF2B5EF4-FFF2-40B4-BE49-F238E27FC236}">
                    <a16:creationId xmlns:a16="http://schemas.microsoft.com/office/drawing/2014/main" id="{007A4E1B-D958-5B5E-1B33-9DF560745D4A}"/>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597;p57">
                <a:extLst>
                  <a:ext uri="{FF2B5EF4-FFF2-40B4-BE49-F238E27FC236}">
                    <a16:creationId xmlns:a16="http://schemas.microsoft.com/office/drawing/2014/main" id="{CDE7DDAC-C5C4-E328-CA46-299AE3A0BCFB}"/>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598;p57">
                <a:extLst>
                  <a:ext uri="{FF2B5EF4-FFF2-40B4-BE49-F238E27FC236}">
                    <a16:creationId xmlns:a16="http://schemas.microsoft.com/office/drawing/2014/main" id="{06213747-850B-385B-B2DF-2AEA451A6483}"/>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599;p57">
                <a:extLst>
                  <a:ext uri="{FF2B5EF4-FFF2-40B4-BE49-F238E27FC236}">
                    <a16:creationId xmlns:a16="http://schemas.microsoft.com/office/drawing/2014/main" id="{657BC044-7BAD-31FB-F668-C643819EDF74}"/>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00;p57">
                <a:extLst>
                  <a:ext uri="{FF2B5EF4-FFF2-40B4-BE49-F238E27FC236}">
                    <a16:creationId xmlns:a16="http://schemas.microsoft.com/office/drawing/2014/main" id="{B28CA9C0-E5F3-6F72-22C3-85EA860E0D79}"/>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01;p57">
                <a:extLst>
                  <a:ext uri="{FF2B5EF4-FFF2-40B4-BE49-F238E27FC236}">
                    <a16:creationId xmlns:a16="http://schemas.microsoft.com/office/drawing/2014/main" id="{D16499F9-AA54-BF82-68BF-1C57AEDE493A}"/>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02;p57">
                <a:extLst>
                  <a:ext uri="{FF2B5EF4-FFF2-40B4-BE49-F238E27FC236}">
                    <a16:creationId xmlns:a16="http://schemas.microsoft.com/office/drawing/2014/main" id="{C1D01FCB-A943-E8BC-75DC-78B49532A3E6}"/>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03;p57">
                <a:extLst>
                  <a:ext uri="{FF2B5EF4-FFF2-40B4-BE49-F238E27FC236}">
                    <a16:creationId xmlns:a16="http://schemas.microsoft.com/office/drawing/2014/main" id="{155190F2-2F2C-A43F-E900-66594FA4F385}"/>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04;p57">
                <a:extLst>
                  <a:ext uri="{FF2B5EF4-FFF2-40B4-BE49-F238E27FC236}">
                    <a16:creationId xmlns:a16="http://schemas.microsoft.com/office/drawing/2014/main" id="{D0ECF4BA-AA33-E5F2-B0A5-4EE19ADDEE0A}"/>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05;p57">
                <a:extLst>
                  <a:ext uri="{FF2B5EF4-FFF2-40B4-BE49-F238E27FC236}">
                    <a16:creationId xmlns:a16="http://schemas.microsoft.com/office/drawing/2014/main" id="{ADCCFB24-FED2-165B-C1D4-018E2C582447}"/>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06;p57">
                <a:extLst>
                  <a:ext uri="{FF2B5EF4-FFF2-40B4-BE49-F238E27FC236}">
                    <a16:creationId xmlns:a16="http://schemas.microsoft.com/office/drawing/2014/main" id="{63910AB7-0491-6110-5E97-C2D2FB1F1FEC}"/>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07;p57">
                <a:extLst>
                  <a:ext uri="{FF2B5EF4-FFF2-40B4-BE49-F238E27FC236}">
                    <a16:creationId xmlns:a16="http://schemas.microsoft.com/office/drawing/2014/main" id="{943AB583-E4E0-9B27-E3BB-EB7E1FB8E4D3}"/>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08;p57">
                <a:extLst>
                  <a:ext uri="{FF2B5EF4-FFF2-40B4-BE49-F238E27FC236}">
                    <a16:creationId xmlns:a16="http://schemas.microsoft.com/office/drawing/2014/main" id="{E0FD9B01-5871-A518-781C-B4732549E8AB}"/>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09;p57">
                <a:extLst>
                  <a:ext uri="{FF2B5EF4-FFF2-40B4-BE49-F238E27FC236}">
                    <a16:creationId xmlns:a16="http://schemas.microsoft.com/office/drawing/2014/main" id="{6467A0AA-A993-13E7-C5BD-E1C7B9D11D58}"/>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10;p57">
                <a:extLst>
                  <a:ext uri="{FF2B5EF4-FFF2-40B4-BE49-F238E27FC236}">
                    <a16:creationId xmlns:a16="http://schemas.microsoft.com/office/drawing/2014/main" id="{F0EFDEA3-3F07-BD78-71AA-8C8206A307F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11;p57">
                <a:extLst>
                  <a:ext uri="{FF2B5EF4-FFF2-40B4-BE49-F238E27FC236}">
                    <a16:creationId xmlns:a16="http://schemas.microsoft.com/office/drawing/2014/main" id="{4B57D70C-06A3-7CAE-B2BD-C2676AA69841}"/>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12;p57">
                <a:extLst>
                  <a:ext uri="{FF2B5EF4-FFF2-40B4-BE49-F238E27FC236}">
                    <a16:creationId xmlns:a16="http://schemas.microsoft.com/office/drawing/2014/main" id="{59DE627B-86C8-11E3-4A33-33D6C1C8F9D4}"/>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13;p57">
                <a:extLst>
                  <a:ext uri="{FF2B5EF4-FFF2-40B4-BE49-F238E27FC236}">
                    <a16:creationId xmlns:a16="http://schemas.microsoft.com/office/drawing/2014/main" id="{F63F5721-6942-334E-F137-3337467AC865}"/>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14;p57">
                <a:extLst>
                  <a:ext uri="{FF2B5EF4-FFF2-40B4-BE49-F238E27FC236}">
                    <a16:creationId xmlns:a16="http://schemas.microsoft.com/office/drawing/2014/main" id="{1CA6511F-41D4-189F-DC8A-D207603B107C}"/>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15;p57">
                <a:extLst>
                  <a:ext uri="{FF2B5EF4-FFF2-40B4-BE49-F238E27FC236}">
                    <a16:creationId xmlns:a16="http://schemas.microsoft.com/office/drawing/2014/main" id="{01C6865A-7AFF-FCA6-3C98-6B4397186AFF}"/>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16;p57">
                <a:extLst>
                  <a:ext uri="{FF2B5EF4-FFF2-40B4-BE49-F238E27FC236}">
                    <a16:creationId xmlns:a16="http://schemas.microsoft.com/office/drawing/2014/main" id="{0D81A01C-B041-CB14-B29E-A6BE3C7E829D}"/>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17;p57">
                <a:extLst>
                  <a:ext uri="{FF2B5EF4-FFF2-40B4-BE49-F238E27FC236}">
                    <a16:creationId xmlns:a16="http://schemas.microsoft.com/office/drawing/2014/main" id="{E499E77F-0EE8-FE99-D6EB-75875320B38E}"/>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18;p57">
                <a:extLst>
                  <a:ext uri="{FF2B5EF4-FFF2-40B4-BE49-F238E27FC236}">
                    <a16:creationId xmlns:a16="http://schemas.microsoft.com/office/drawing/2014/main" id="{3F8888D9-D19E-FE69-D14C-C731EFAB067D}"/>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19;p57">
                <a:extLst>
                  <a:ext uri="{FF2B5EF4-FFF2-40B4-BE49-F238E27FC236}">
                    <a16:creationId xmlns:a16="http://schemas.microsoft.com/office/drawing/2014/main" id="{B5163962-7F61-00FF-6FDC-B8089B1777A5}"/>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20;p57">
                <a:extLst>
                  <a:ext uri="{FF2B5EF4-FFF2-40B4-BE49-F238E27FC236}">
                    <a16:creationId xmlns:a16="http://schemas.microsoft.com/office/drawing/2014/main" id="{B77AAC78-6579-6645-E402-87805F6C661C}"/>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21;p57">
                <a:extLst>
                  <a:ext uri="{FF2B5EF4-FFF2-40B4-BE49-F238E27FC236}">
                    <a16:creationId xmlns:a16="http://schemas.microsoft.com/office/drawing/2014/main" id="{EBAF1D45-0953-4424-8D0B-817011C2FBDF}"/>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22;p57">
                <a:extLst>
                  <a:ext uri="{FF2B5EF4-FFF2-40B4-BE49-F238E27FC236}">
                    <a16:creationId xmlns:a16="http://schemas.microsoft.com/office/drawing/2014/main" id="{8E7C4D3F-0CF9-0CE1-C695-632E0DD27B91}"/>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23;p57">
                <a:extLst>
                  <a:ext uri="{FF2B5EF4-FFF2-40B4-BE49-F238E27FC236}">
                    <a16:creationId xmlns:a16="http://schemas.microsoft.com/office/drawing/2014/main" id="{20F0D5E0-098E-3505-5E49-014CE42CCDC6}"/>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24;p57">
                <a:extLst>
                  <a:ext uri="{FF2B5EF4-FFF2-40B4-BE49-F238E27FC236}">
                    <a16:creationId xmlns:a16="http://schemas.microsoft.com/office/drawing/2014/main" id="{11F7DA18-ABA1-4DA5-E709-358648D98DB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5;p57">
                <a:extLst>
                  <a:ext uri="{FF2B5EF4-FFF2-40B4-BE49-F238E27FC236}">
                    <a16:creationId xmlns:a16="http://schemas.microsoft.com/office/drawing/2014/main" id="{AD98B327-7592-5E21-1F8A-35CC3710C2C3}"/>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26;p57">
                <a:extLst>
                  <a:ext uri="{FF2B5EF4-FFF2-40B4-BE49-F238E27FC236}">
                    <a16:creationId xmlns:a16="http://schemas.microsoft.com/office/drawing/2014/main" id="{FCD5979B-8990-B2E1-905E-731DDF43ADC6}"/>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27;p57">
                <a:extLst>
                  <a:ext uri="{FF2B5EF4-FFF2-40B4-BE49-F238E27FC236}">
                    <a16:creationId xmlns:a16="http://schemas.microsoft.com/office/drawing/2014/main" id="{C2DEFDF4-DCFB-483B-92AF-7E1FDAEA7F85}"/>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28;p57">
                <a:extLst>
                  <a:ext uri="{FF2B5EF4-FFF2-40B4-BE49-F238E27FC236}">
                    <a16:creationId xmlns:a16="http://schemas.microsoft.com/office/drawing/2014/main" id="{95D0F3B6-9E99-C23C-B1D5-AA380FA61977}"/>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29;p57">
                <a:extLst>
                  <a:ext uri="{FF2B5EF4-FFF2-40B4-BE49-F238E27FC236}">
                    <a16:creationId xmlns:a16="http://schemas.microsoft.com/office/drawing/2014/main" id="{72779C4C-81DE-0F3C-0455-FB8F24F6E742}"/>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30;p57">
                <a:extLst>
                  <a:ext uri="{FF2B5EF4-FFF2-40B4-BE49-F238E27FC236}">
                    <a16:creationId xmlns:a16="http://schemas.microsoft.com/office/drawing/2014/main" id="{5506BE36-693D-5471-79A9-5DE338B82F0E}"/>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31;p57">
                <a:extLst>
                  <a:ext uri="{FF2B5EF4-FFF2-40B4-BE49-F238E27FC236}">
                    <a16:creationId xmlns:a16="http://schemas.microsoft.com/office/drawing/2014/main" id="{9A0B4503-4749-5C35-90F9-6A364F529BB6}"/>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32;p57">
                <a:extLst>
                  <a:ext uri="{FF2B5EF4-FFF2-40B4-BE49-F238E27FC236}">
                    <a16:creationId xmlns:a16="http://schemas.microsoft.com/office/drawing/2014/main" id="{4620B8D2-C7D4-C24A-7375-67EE7497984E}"/>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33;p57">
                <a:extLst>
                  <a:ext uri="{FF2B5EF4-FFF2-40B4-BE49-F238E27FC236}">
                    <a16:creationId xmlns:a16="http://schemas.microsoft.com/office/drawing/2014/main" id="{66F45D47-B9EE-1F2E-FF59-36BCFD20B059}"/>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34;p57">
                <a:extLst>
                  <a:ext uri="{FF2B5EF4-FFF2-40B4-BE49-F238E27FC236}">
                    <a16:creationId xmlns:a16="http://schemas.microsoft.com/office/drawing/2014/main" id="{0C89A6AA-47D6-C6C5-D66B-44B0E2FEC1C3}"/>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35;p57">
                <a:extLst>
                  <a:ext uri="{FF2B5EF4-FFF2-40B4-BE49-F238E27FC236}">
                    <a16:creationId xmlns:a16="http://schemas.microsoft.com/office/drawing/2014/main" id="{2BF3D839-5AAA-2EF4-5B93-49F71944E2F9}"/>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36;p57">
                <a:extLst>
                  <a:ext uri="{FF2B5EF4-FFF2-40B4-BE49-F238E27FC236}">
                    <a16:creationId xmlns:a16="http://schemas.microsoft.com/office/drawing/2014/main" id="{8ABCBF8D-F517-FF96-CDD3-1E17D770DBA4}"/>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637;p57">
                <a:extLst>
                  <a:ext uri="{FF2B5EF4-FFF2-40B4-BE49-F238E27FC236}">
                    <a16:creationId xmlns:a16="http://schemas.microsoft.com/office/drawing/2014/main" id="{D157840C-2B61-5F15-AB19-EBCE18E1D9CF}"/>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638;p57">
                <a:extLst>
                  <a:ext uri="{FF2B5EF4-FFF2-40B4-BE49-F238E27FC236}">
                    <a16:creationId xmlns:a16="http://schemas.microsoft.com/office/drawing/2014/main" id="{CC61B7E2-8F97-0A5F-FAE4-9407A7F8B898}"/>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639;p57">
                <a:extLst>
                  <a:ext uri="{FF2B5EF4-FFF2-40B4-BE49-F238E27FC236}">
                    <a16:creationId xmlns:a16="http://schemas.microsoft.com/office/drawing/2014/main" id="{4AF5D491-0239-D8E9-9857-8F1B3605589C}"/>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640;p57">
                <a:extLst>
                  <a:ext uri="{FF2B5EF4-FFF2-40B4-BE49-F238E27FC236}">
                    <a16:creationId xmlns:a16="http://schemas.microsoft.com/office/drawing/2014/main" id="{6A9757A8-05AD-3F56-F0DE-895B1584B0D6}"/>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641;p57">
                <a:extLst>
                  <a:ext uri="{FF2B5EF4-FFF2-40B4-BE49-F238E27FC236}">
                    <a16:creationId xmlns:a16="http://schemas.microsoft.com/office/drawing/2014/main" id="{6640AE8F-EF28-2C05-B014-E67C40B72869}"/>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642;p57">
                <a:extLst>
                  <a:ext uri="{FF2B5EF4-FFF2-40B4-BE49-F238E27FC236}">
                    <a16:creationId xmlns:a16="http://schemas.microsoft.com/office/drawing/2014/main" id="{FE76DFBD-9CFB-D5C2-6472-A1795CB6F884}"/>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643;p57">
                <a:extLst>
                  <a:ext uri="{FF2B5EF4-FFF2-40B4-BE49-F238E27FC236}">
                    <a16:creationId xmlns:a16="http://schemas.microsoft.com/office/drawing/2014/main" id="{B1438C81-A731-77C9-338C-20C73082AD87}"/>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644;p57">
                <a:extLst>
                  <a:ext uri="{FF2B5EF4-FFF2-40B4-BE49-F238E27FC236}">
                    <a16:creationId xmlns:a16="http://schemas.microsoft.com/office/drawing/2014/main" id="{D1A3ED4F-7FB5-FD6F-AA87-2FD8060467F0}"/>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645;p57">
                <a:extLst>
                  <a:ext uri="{FF2B5EF4-FFF2-40B4-BE49-F238E27FC236}">
                    <a16:creationId xmlns:a16="http://schemas.microsoft.com/office/drawing/2014/main" id="{D9A30117-15A3-B01C-3323-C687604CC6D0}"/>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646;p57">
                <a:extLst>
                  <a:ext uri="{FF2B5EF4-FFF2-40B4-BE49-F238E27FC236}">
                    <a16:creationId xmlns:a16="http://schemas.microsoft.com/office/drawing/2014/main" id="{1DB46A12-C23A-A2D3-24D5-BA86CCB60713}"/>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647;p57">
                <a:extLst>
                  <a:ext uri="{FF2B5EF4-FFF2-40B4-BE49-F238E27FC236}">
                    <a16:creationId xmlns:a16="http://schemas.microsoft.com/office/drawing/2014/main" id="{3436F0CC-EAFC-AD01-C7DC-58208971388D}"/>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648;p57">
                <a:extLst>
                  <a:ext uri="{FF2B5EF4-FFF2-40B4-BE49-F238E27FC236}">
                    <a16:creationId xmlns:a16="http://schemas.microsoft.com/office/drawing/2014/main" id="{2B107732-FBFE-3D9F-3362-0D283812756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649;p57">
                <a:extLst>
                  <a:ext uri="{FF2B5EF4-FFF2-40B4-BE49-F238E27FC236}">
                    <a16:creationId xmlns:a16="http://schemas.microsoft.com/office/drawing/2014/main" id="{AE4CD6DD-D9B3-35CB-27D8-DDBC9691CCA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650;p57">
                <a:extLst>
                  <a:ext uri="{FF2B5EF4-FFF2-40B4-BE49-F238E27FC236}">
                    <a16:creationId xmlns:a16="http://schemas.microsoft.com/office/drawing/2014/main" id="{3DE177F8-6119-1189-4BCC-D3661790D94D}"/>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651;p57">
                <a:extLst>
                  <a:ext uri="{FF2B5EF4-FFF2-40B4-BE49-F238E27FC236}">
                    <a16:creationId xmlns:a16="http://schemas.microsoft.com/office/drawing/2014/main" id="{44A4DE75-598C-9A83-8F72-BFF28F0F68E6}"/>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652;p57">
                <a:extLst>
                  <a:ext uri="{FF2B5EF4-FFF2-40B4-BE49-F238E27FC236}">
                    <a16:creationId xmlns:a16="http://schemas.microsoft.com/office/drawing/2014/main" id="{435B055C-18E7-2F2A-A3F5-930D1B840136}"/>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653;p57">
                <a:extLst>
                  <a:ext uri="{FF2B5EF4-FFF2-40B4-BE49-F238E27FC236}">
                    <a16:creationId xmlns:a16="http://schemas.microsoft.com/office/drawing/2014/main" id="{74F03151-0391-CF24-71F3-B0605FE499A5}"/>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654;p57">
                <a:extLst>
                  <a:ext uri="{FF2B5EF4-FFF2-40B4-BE49-F238E27FC236}">
                    <a16:creationId xmlns:a16="http://schemas.microsoft.com/office/drawing/2014/main" id="{E58F8BEC-653A-BD4B-B124-B3C01D8E89E3}"/>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655;p57">
                <a:extLst>
                  <a:ext uri="{FF2B5EF4-FFF2-40B4-BE49-F238E27FC236}">
                    <a16:creationId xmlns:a16="http://schemas.microsoft.com/office/drawing/2014/main" id="{04BF59EF-F5BA-F25F-0BB7-84513869D1CE}"/>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656;p57">
                <a:extLst>
                  <a:ext uri="{FF2B5EF4-FFF2-40B4-BE49-F238E27FC236}">
                    <a16:creationId xmlns:a16="http://schemas.microsoft.com/office/drawing/2014/main" id="{C990AC24-F0B3-3767-484B-B895551ED9C5}"/>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657;p57">
                <a:extLst>
                  <a:ext uri="{FF2B5EF4-FFF2-40B4-BE49-F238E27FC236}">
                    <a16:creationId xmlns:a16="http://schemas.microsoft.com/office/drawing/2014/main" id="{1EFA334A-9B32-5684-D516-89468C59CFBE}"/>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Nhóm 1">
            <a:extLst>
              <a:ext uri="{FF2B5EF4-FFF2-40B4-BE49-F238E27FC236}">
                <a16:creationId xmlns:a16="http://schemas.microsoft.com/office/drawing/2014/main" id="{8F2EA667-B268-C03E-04DC-965144C68A59}"/>
              </a:ext>
            </a:extLst>
          </p:cNvPr>
          <p:cNvGrpSpPr/>
          <p:nvPr/>
        </p:nvGrpSpPr>
        <p:grpSpPr>
          <a:xfrm>
            <a:off x="595147" y="1779823"/>
            <a:ext cx="1761120" cy="1852209"/>
            <a:chOff x="595147" y="1779823"/>
            <a:chExt cx="1761120" cy="1852209"/>
          </a:xfrm>
        </p:grpSpPr>
        <p:grpSp>
          <p:nvGrpSpPr>
            <p:cNvPr id="222" name="Google Shape;3946;p52">
              <a:extLst>
                <a:ext uri="{FF2B5EF4-FFF2-40B4-BE49-F238E27FC236}">
                  <a16:creationId xmlns:a16="http://schemas.microsoft.com/office/drawing/2014/main" id="{2FDD6599-2095-EEF3-D808-1210FD8D4E20}"/>
                </a:ext>
              </a:extLst>
            </p:cNvPr>
            <p:cNvGrpSpPr/>
            <p:nvPr/>
          </p:nvGrpSpPr>
          <p:grpSpPr>
            <a:xfrm>
              <a:off x="1105831" y="1779823"/>
              <a:ext cx="739751" cy="673848"/>
              <a:chOff x="-40745125" y="3632900"/>
              <a:chExt cx="318225" cy="289875"/>
            </a:xfrm>
          </p:grpSpPr>
          <p:sp>
            <p:nvSpPr>
              <p:cNvPr id="223" name="Google Shape;3947;p52">
                <a:extLst>
                  <a:ext uri="{FF2B5EF4-FFF2-40B4-BE49-F238E27FC236}">
                    <a16:creationId xmlns:a16="http://schemas.microsoft.com/office/drawing/2014/main" id="{9838656B-09A8-DDE8-A49A-46BA60FE6CDD}"/>
                  </a:ext>
                </a:extLst>
              </p:cNvPr>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948;p52">
                <a:extLst>
                  <a:ext uri="{FF2B5EF4-FFF2-40B4-BE49-F238E27FC236}">
                    <a16:creationId xmlns:a16="http://schemas.microsoft.com/office/drawing/2014/main" id="{8212988E-4A39-29F9-3A68-7FBB48263850}"/>
                  </a:ext>
                </a:extLst>
              </p:cNvPr>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949;p52">
                <a:extLst>
                  <a:ext uri="{FF2B5EF4-FFF2-40B4-BE49-F238E27FC236}">
                    <a16:creationId xmlns:a16="http://schemas.microsoft.com/office/drawing/2014/main" id="{82E326C7-7CC9-D13F-3728-B6475EF8319A}"/>
                  </a:ext>
                </a:extLst>
              </p:cNvPr>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950;p52">
                <a:extLst>
                  <a:ext uri="{FF2B5EF4-FFF2-40B4-BE49-F238E27FC236}">
                    <a16:creationId xmlns:a16="http://schemas.microsoft.com/office/drawing/2014/main" id="{BE87D695-EBE3-102C-3B61-61877FC53E42}"/>
                  </a:ext>
                </a:extLst>
              </p:cNvPr>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951;p52">
                <a:extLst>
                  <a:ext uri="{FF2B5EF4-FFF2-40B4-BE49-F238E27FC236}">
                    <a16:creationId xmlns:a16="http://schemas.microsoft.com/office/drawing/2014/main" id="{916A8B43-F579-9511-3D9E-150A0BFDDC16}"/>
                  </a:ext>
                </a:extLst>
              </p:cNvPr>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952;p52">
                <a:extLst>
                  <a:ext uri="{FF2B5EF4-FFF2-40B4-BE49-F238E27FC236}">
                    <a16:creationId xmlns:a16="http://schemas.microsoft.com/office/drawing/2014/main" id="{41DD9AF5-9AA3-E45D-A807-58C9984DFA64}"/>
                  </a:ext>
                </a:extLst>
              </p:cNvPr>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953;p52">
                <a:extLst>
                  <a:ext uri="{FF2B5EF4-FFF2-40B4-BE49-F238E27FC236}">
                    <a16:creationId xmlns:a16="http://schemas.microsoft.com/office/drawing/2014/main" id="{704216F5-6D91-BED9-F3FE-C217E1F49769}"/>
                  </a:ext>
                </a:extLst>
              </p:cNvPr>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Hộp Văn bản 229">
              <a:extLst>
                <a:ext uri="{FF2B5EF4-FFF2-40B4-BE49-F238E27FC236}">
                  <a16:creationId xmlns:a16="http://schemas.microsoft.com/office/drawing/2014/main" id="{A4CBFAA5-38AE-42A0-E64E-4731B7C6C073}"/>
                </a:ext>
              </a:extLst>
            </p:cNvPr>
            <p:cNvSpPr txBox="1"/>
            <p:nvPr/>
          </p:nvSpPr>
          <p:spPr>
            <a:xfrm>
              <a:off x="595147" y="2712631"/>
              <a:ext cx="1761120" cy="919401"/>
            </a:xfrm>
            <a:prstGeom prst="roundRect">
              <a:avLst/>
            </a:prstGeom>
            <a:solidFill>
              <a:srgbClr val="DC303C"/>
            </a:solidFill>
          </p:spPr>
          <p:txBody>
            <a:bodyPr wrap="square">
              <a:spAutoFit/>
            </a:bodyPr>
            <a:lstStyle/>
            <a:p>
              <a:pPr algn="ctr">
                <a:spcAft>
                  <a:spcPts val="800"/>
                </a:spcAft>
              </a:pPr>
              <a:r>
                <a:rPr lang="en-US" sz="2400" b="1" dirty="0">
                  <a:solidFill>
                    <a:schemeClr val="bg1"/>
                  </a:solidFill>
                  <a:latin typeface="Calibri" panose="020F0502020204030204" pitchFamily="34" charset="0"/>
                  <a:cs typeface="Calibri" panose="020F0502020204030204" pitchFamily="34" charset="0"/>
                </a:rPr>
                <a:t>Chuẩn bị viết</a:t>
              </a:r>
            </a:p>
          </p:txBody>
        </p:sp>
      </p:grpSp>
      <p:grpSp>
        <p:nvGrpSpPr>
          <p:cNvPr id="3" name="Nhóm 2">
            <a:extLst>
              <a:ext uri="{FF2B5EF4-FFF2-40B4-BE49-F238E27FC236}">
                <a16:creationId xmlns:a16="http://schemas.microsoft.com/office/drawing/2014/main" id="{669117C4-E4C5-4F1F-C594-8853A76CF8A7}"/>
              </a:ext>
            </a:extLst>
          </p:cNvPr>
          <p:cNvGrpSpPr/>
          <p:nvPr/>
        </p:nvGrpSpPr>
        <p:grpSpPr>
          <a:xfrm>
            <a:off x="2706398" y="1736659"/>
            <a:ext cx="1761119" cy="1877992"/>
            <a:chOff x="2706398" y="1736659"/>
            <a:chExt cx="1761119" cy="1877992"/>
          </a:xfrm>
        </p:grpSpPr>
        <p:grpSp>
          <p:nvGrpSpPr>
            <p:cNvPr id="202" name="Google Shape;2803;p44">
              <a:extLst>
                <a:ext uri="{FF2B5EF4-FFF2-40B4-BE49-F238E27FC236}">
                  <a16:creationId xmlns:a16="http://schemas.microsoft.com/office/drawing/2014/main" id="{8A46126B-0B76-5823-B8DB-3630D2C0A7BE}"/>
                </a:ext>
              </a:extLst>
            </p:cNvPr>
            <p:cNvGrpSpPr/>
            <p:nvPr/>
          </p:nvGrpSpPr>
          <p:grpSpPr>
            <a:xfrm>
              <a:off x="3290439" y="1736659"/>
              <a:ext cx="805004" cy="798532"/>
              <a:chOff x="946175" y="3253275"/>
              <a:chExt cx="298550" cy="296150"/>
            </a:xfrm>
          </p:grpSpPr>
          <p:sp>
            <p:nvSpPr>
              <p:cNvPr id="203" name="Google Shape;2804;p44">
                <a:extLst>
                  <a:ext uri="{FF2B5EF4-FFF2-40B4-BE49-F238E27FC236}">
                    <a16:creationId xmlns:a16="http://schemas.microsoft.com/office/drawing/2014/main" id="{E0F99E7E-D965-1812-4C91-42128BB69175}"/>
                  </a:ext>
                </a:extLst>
              </p:cNvPr>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805;p44">
                <a:extLst>
                  <a:ext uri="{FF2B5EF4-FFF2-40B4-BE49-F238E27FC236}">
                    <a16:creationId xmlns:a16="http://schemas.microsoft.com/office/drawing/2014/main" id="{5282DD0D-4FA9-A465-29BD-D236F6F79005}"/>
                  </a:ext>
                </a:extLst>
              </p:cNvPr>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806;p44">
                <a:extLst>
                  <a:ext uri="{FF2B5EF4-FFF2-40B4-BE49-F238E27FC236}">
                    <a16:creationId xmlns:a16="http://schemas.microsoft.com/office/drawing/2014/main" id="{2DEB60A8-A050-CED7-A7EE-F60F7DE1BAC0}"/>
                  </a:ext>
                </a:extLst>
              </p:cNvPr>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807;p44">
                <a:extLst>
                  <a:ext uri="{FF2B5EF4-FFF2-40B4-BE49-F238E27FC236}">
                    <a16:creationId xmlns:a16="http://schemas.microsoft.com/office/drawing/2014/main" id="{3F9449EC-3F27-7D04-BFB7-EEDC151EF9AD}"/>
                  </a:ext>
                </a:extLst>
              </p:cNvPr>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808;p44">
                <a:extLst>
                  <a:ext uri="{FF2B5EF4-FFF2-40B4-BE49-F238E27FC236}">
                    <a16:creationId xmlns:a16="http://schemas.microsoft.com/office/drawing/2014/main" id="{B0954A51-19E5-7969-0A1D-84AB5E6F7539}"/>
                  </a:ext>
                </a:extLst>
              </p:cNvPr>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Hộp Văn bản 230">
              <a:extLst>
                <a:ext uri="{FF2B5EF4-FFF2-40B4-BE49-F238E27FC236}">
                  <a16:creationId xmlns:a16="http://schemas.microsoft.com/office/drawing/2014/main" id="{286D8362-9D4E-F38C-1579-6D0CE77A17E8}"/>
                </a:ext>
              </a:extLst>
            </p:cNvPr>
            <p:cNvSpPr txBox="1"/>
            <p:nvPr/>
          </p:nvSpPr>
          <p:spPr>
            <a:xfrm>
              <a:off x="2706398" y="2695250"/>
              <a:ext cx="1761119" cy="919401"/>
            </a:xfrm>
            <a:prstGeom prst="roundRect">
              <a:avLst/>
            </a:prstGeom>
            <a:solidFill>
              <a:srgbClr val="DC303C"/>
            </a:solidFill>
          </p:spPr>
          <p:txBody>
            <a:bodyPr wrap="square">
              <a:spAutoFit/>
            </a:bodyPr>
            <a:lstStyle/>
            <a:p>
              <a:pPr algn="ctr">
                <a:spcAft>
                  <a:spcPts val="800"/>
                </a:spcAft>
              </a:pPr>
              <a:r>
                <a:rPr lang="en-US" sz="2400" b="1" dirty="0">
                  <a:solidFill>
                    <a:schemeClr val="bg1"/>
                  </a:solidFill>
                  <a:latin typeface="Calibri" panose="020F0502020204030204" pitchFamily="34" charset="0"/>
                  <a:cs typeface="Calibri" panose="020F0502020204030204" pitchFamily="34" charset="0"/>
                </a:rPr>
                <a:t>Tìm ý và lập dàn ý</a:t>
              </a:r>
            </a:p>
          </p:txBody>
        </p:sp>
      </p:grpSp>
      <p:grpSp>
        <p:nvGrpSpPr>
          <p:cNvPr id="4" name="Nhóm 3">
            <a:extLst>
              <a:ext uri="{FF2B5EF4-FFF2-40B4-BE49-F238E27FC236}">
                <a16:creationId xmlns:a16="http://schemas.microsoft.com/office/drawing/2014/main" id="{E9AF8F1D-2BD7-38C0-A007-9CEE7B29BB86}"/>
              </a:ext>
            </a:extLst>
          </p:cNvPr>
          <p:cNvGrpSpPr/>
          <p:nvPr/>
        </p:nvGrpSpPr>
        <p:grpSpPr>
          <a:xfrm>
            <a:off x="4676485" y="1770928"/>
            <a:ext cx="1761119" cy="1445838"/>
            <a:chOff x="4676485" y="1770928"/>
            <a:chExt cx="1761119" cy="1445838"/>
          </a:xfrm>
        </p:grpSpPr>
        <p:grpSp>
          <p:nvGrpSpPr>
            <p:cNvPr id="208" name="Google Shape;2809;p44">
              <a:extLst>
                <a:ext uri="{FF2B5EF4-FFF2-40B4-BE49-F238E27FC236}">
                  <a16:creationId xmlns:a16="http://schemas.microsoft.com/office/drawing/2014/main" id="{68CAE340-0B81-E8C0-EE3F-B8901911F167}"/>
                </a:ext>
              </a:extLst>
            </p:cNvPr>
            <p:cNvGrpSpPr/>
            <p:nvPr/>
          </p:nvGrpSpPr>
          <p:grpSpPr>
            <a:xfrm>
              <a:off x="5282944" y="1770928"/>
              <a:ext cx="737822" cy="729995"/>
              <a:chOff x="946175" y="3619500"/>
              <a:chExt cx="296975" cy="293825"/>
            </a:xfrm>
          </p:grpSpPr>
          <p:sp>
            <p:nvSpPr>
              <p:cNvPr id="209" name="Google Shape;2810;p44">
                <a:extLst>
                  <a:ext uri="{FF2B5EF4-FFF2-40B4-BE49-F238E27FC236}">
                    <a16:creationId xmlns:a16="http://schemas.microsoft.com/office/drawing/2014/main" id="{5EEF503F-C582-D8D5-10E0-8027DCA7FA64}"/>
                  </a:ext>
                </a:extLst>
              </p:cNvPr>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811;p44">
                <a:extLst>
                  <a:ext uri="{FF2B5EF4-FFF2-40B4-BE49-F238E27FC236}">
                    <a16:creationId xmlns:a16="http://schemas.microsoft.com/office/drawing/2014/main" id="{595305A3-35C5-D303-CC8D-11C5788E8F49}"/>
                  </a:ext>
                </a:extLst>
              </p:cNvPr>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812;p44">
                <a:extLst>
                  <a:ext uri="{FF2B5EF4-FFF2-40B4-BE49-F238E27FC236}">
                    <a16:creationId xmlns:a16="http://schemas.microsoft.com/office/drawing/2014/main" id="{5B703533-8024-5243-D115-1A5FA5D5391E}"/>
                  </a:ext>
                </a:extLst>
              </p:cNvPr>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813;p44">
                <a:extLst>
                  <a:ext uri="{FF2B5EF4-FFF2-40B4-BE49-F238E27FC236}">
                    <a16:creationId xmlns:a16="http://schemas.microsoft.com/office/drawing/2014/main" id="{CFF591E1-EF80-B79E-BFD0-08FE881C29E0}"/>
                  </a:ext>
                </a:extLst>
              </p:cNvPr>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814;p44">
                <a:extLst>
                  <a:ext uri="{FF2B5EF4-FFF2-40B4-BE49-F238E27FC236}">
                    <a16:creationId xmlns:a16="http://schemas.microsoft.com/office/drawing/2014/main" id="{45B2A268-C400-44A7-BF8E-AE5D8F4DEB15}"/>
                  </a:ext>
                </a:extLst>
              </p:cNvPr>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815;p44">
                <a:extLst>
                  <a:ext uri="{FF2B5EF4-FFF2-40B4-BE49-F238E27FC236}">
                    <a16:creationId xmlns:a16="http://schemas.microsoft.com/office/drawing/2014/main" id="{E67CD3F9-716F-327E-30A8-FBEF392895AD}"/>
                  </a:ext>
                </a:extLst>
              </p:cNvPr>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Hộp Văn bản 231">
              <a:extLst>
                <a:ext uri="{FF2B5EF4-FFF2-40B4-BE49-F238E27FC236}">
                  <a16:creationId xmlns:a16="http://schemas.microsoft.com/office/drawing/2014/main" id="{D34A030E-626C-1D6C-EFBE-5AB523FC4FAC}"/>
                </a:ext>
              </a:extLst>
            </p:cNvPr>
            <p:cNvSpPr txBox="1"/>
            <p:nvPr/>
          </p:nvSpPr>
          <p:spPr>
            <a:xfrm>
              <a:off x="4676485" y="2705988"/>
              <a:ext cx="1761119" cy="510778"/>
            </a:xfrm>
            <a:prstGeom prst="roundRect">
              <a:avLst/>
            </a:prstGeom>
            <a:solidFill>
              <a:srgbClr val="DC303C"/>
            </a:solidFill>
          </p:spPr>
          <p:txBody>
            <a:bodyPr wrap="square">
              <a:spAutoFit/>
            </a:bodyPr>
            <a:lstStyle/>
            <a:p>
              <a:pPr algn="ctr">
                <a:spcAft>
                  <a:spcPts val="800"/>
                </a:spcAft>
              </a:pPr>
              <a:r>
                <a:rPr lang="en-US" sz="2400" b="1" dirty="0">
                  <a:solidFill>
                    <a:schemeClr val="bg1"/>
                  </a:solidFill>
                  <a:latin typeface="Calibri" panose="020F0502020204030204" pitchFamily="34" charset="0"/>
                  <a:cs typeface="Calibri" panose="020F0502020204030204" pitchFamily="34" charset="0"/>
                </a:rPr>
                <a:t>Viết bài</a:t>
              </a:r>
            </a:p>
          </p:txBody>
        </p:sp>
      </p:grpSp>
      <p:grpSp>
        <p:nvGrpSpPr>
          <p:cNvPr id="5" name="Nhóm 4">
            <a:extLst>
              <a:ext uri="{FF2B5EF4-FFF2-40B4-BE49-F238E27FC236}">
                <a16:creationId xmlns:a16="http://schemas.microsoft.com/office/drawing/2014/main" id="{9EF2ABAC-34B0-E6B3-236D-DF3554822657}"/>
              </a:ext>
            </a:extLst>
          </p:cNvPr>
          <p:cNvGrpSpPr/>
          <p:nvPr/>
        </p:nvGrpSpPr>
        <p:grpSpPr>
          <a:xfrm>
            <a:off x="6610310" y="1760303"/>
            <a:ext cx="1761119" cy="1830062"/>
            <a:chOff x="6610310" y="1760303"/>
            <a:chExt cx="1761119" cy="1830062"/>
          </a:xfrm>
        </p:grpSpPr>
        <p:grpSp>
          <p:nvGrpSpPr>
            <p:cNvPr id="215" name="Google Shape;3939;p52">
              <a:extLst>
                <a:ext uri="{FF2B5EF4-FFF2-40B4-BE49-F238E27FC236}">
                  <a16:creationId xmlns:a16="http://schemas.microsoft.com/office/drawing/2014/main" id="{E9557FD2-FAAD-3446-3C1D-F2AE2CA0A0F7}"/>
                </a:ext>
              </a:extLst>
            </p:cNvPr>
            <p:cNvGrpSpPr/>
            <p:nvPr/>
          </p:nvGrpSpPr>
          <p:grpSpPr>
            <a:xfrm>
              <a:off x="7119364" y="1760303"/>
              <a:ext cx="743009" cy="729995"/>
              <a:chOff x="-40748275" y="3238700"/>
              <a:chExt cx="322600" cy="316950"/>
            </a:xfrm>
          </p:grpSpPr>
          <p:sp>
            <p:nvSpPr>
              <p:cNvPr id="216" name="Google Shape;3940;p52">
                <a:extLst>
                  <a:ext uri="{FF2B5EF4-FFF2-40B4-BE49-F238E27FC236}">
                    <a16:creationId xmlns:a16="http://schemas.microsoft.com/office/drawing/2014/main" id="{433D700B-22F1-25B9-D9ED-8335A1AF6111}"/>
                  </a:ext>
                </a:extLst>
              </p:cNvPr>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941;p52">
                <a:extLst>
                  <a:ext uri="{FF2B5EF4-FFF2-40B4-BE49-F238E27FC236}">
                    <a16:creationId xmlns:a16="http://schemas.microsoft.com/office/drawing/2014/main" id="{C8945965-DBD8-58B6-DD64-86515E9ECDA9}"/>
                  </a:ext>
                </a:extLst>
              </p:cNvPr>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942;p52">
                <a:extLst>
                  <a:ext uri="{FF2B5EF4-FFF2-40B4-BE49-F238E27FC236}">
                    <a16:creationId xmlns:a16="http://schemas.microsoft.com/office/drawing/2014/main" id="{0DFD8066-A0A7-46CF-2724-A82617E88AD6}"/>
                  </a:ext>
                </a:extLst>
              </p:cNvPr>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943;p52">
                <a:extLst>
                  <a:ext uri="{FF2B5EF4-FFF2-40B4-BE49-F238E27FC236}">
                    <a16:creationId xmlns:a16="http://schemas.microsoft.com/office/drawing/2014/main" id="{5B15DB27-1A07-183A-970C-670ECFD6E190}"/>
                  </a:ext>
                </a:extLst>
              </p:cNvPr>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944;p52">
                <a:extLst>
                  <a:ext uri="{FF2B5EF4-FFF2-40B4-BE49-F238E27FC236}">
                    <a16:creationId xmlns:a16="http://schemas.microsoft.com/office/drawing/2014/main" id="{340F5015-07AF-6B1A-1221-F7F777329481}"/>
                  </a:ext>
                </a:extLst>
              </p:cNvPr>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945;p52">
                <a:extLst>
                  <a:ext uri="{FF2B5EF4-FFF2-40B4-BE49-F238E27FC236}">
                    <a16:creationId xmlns:a16="http://schemas.microsoft.com/office/drawing/2014/main" id="{127B09CC-FC45-596F-8219-3F1F380A887D}"/>
                  </a:ext>
                </a:extLst>
              </p:cNvPr>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Hộp Văn bản 232">
              <a:extLst>
                <a:ext uri="{FF2B5EF4-FFF2-40B4-BE49-F238E27FC236}">
                  <a16:creationId xmlns:a16="http://schemas.microsoft.com/office/drawing/2014/main" id="{91AE4BB7-04AD-CDD2-6AE4-EDEEB9619ECF}"/>
                </a:ext>
              </a:extLst>
            </p:cNvPr>
            <p:cNvSpPr txBox="1"/>
            <p:nvPr/>
          </p:nvSpPr>
          <p:spPr>
            <a:xfrm>
              <a:off x="6610310" y="2670964"/>
              <a:ext cx="1761119" cy="919401"/>
            </a:xfrm>
            <a:prstGeom prst="roundRect">
              <a:avLst/>
            </a:prstGeom>
            <a:solidFill>
              <a:srgbClr val="DC303C"/>
            </a:solidFill>
          </p:spPr>
          <p:txBody>
            <a:bodyPr wrap="square">
              <a:spAutoFit/>
            </a:bodyPr>
            <a:lstStyle/>
            <a:p>
              <a:pPr algn="ctr">
                <a:spcAft>
                  <a:spcPts val="800"/>
                </a:spcAft>
              </a:pPr>
              <a:r>
                <a:rPr lang="en-US" sz="2400" b="1" dirty="0">
                  <a:solidFill>
                    <a:schemeClr val="bg1"/>
                  </a:solidFill>
                  <a:latin typeface="Calibri" panose="020F0502020204030204" pitchFamily="34" charset="0"/>
                  <a:cs typeface="Calibri" panose="020F0502020204030204" pitchFamily="34" charset="0"/>
                </a:rPr>
                <a:t>Xem lại và chỉnh sửa</a:t>
              </a:r>
            </a:p>
          </p:txBody>
        </p:sp>
      </p:grpSp>
    </p:spTree>
    <p:extLst>
      <p:ext uri="{BB962C8B-B14F-4D97-AF65-F5344CB8AC3E}">
        <p14:creationId xmlns:p14="http://schemas.microsoft.com/office/powerpoint/2010/main" val="38860446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9"/>
        <p:cNvGrpSpPr/>
        <p:nvPr/>
      </p:nvGrpSpPr>
      <p:grpSpPr>
        <a:xfrm>
          <a:off x="0" y="0"/>
          <a:ext cx="0" cy="0"/>
          <a:chOff x="0" y="0"/>
          <a:chExt cx="0" cy="0"/>
        </a:xfrm>
      </p:grpSpPr>
      <p:sp>
        <p:nvSpPr>
          <p:cNvPr id="2570" name="Google Shape;2570;p33">
            <a:hlinkClick r:id="rId3"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571" name="Google Shape;2571;p33">
            <a:hlinkClick r:id="rId4"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2572" name="Google Shape;2572;p33">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573" name="Google Shape;2573;p33">
            <a:hlinkClick r:id="rId5"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574" name="Google Shape;2574;p33">
            <a:hlinkClick r:id="rId6"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Hình chữ nhật: Góc Tròn 12">
            <a:extLst>
              <a:ext uri="{FF2B5EF4-FFF2-40B4-BE49-F238E27FC236}">
                <a16:creationId xmlns:a16="http://schemas.microsoft.com/office/drawing/2014/main" id="{EF2B1B73-63A3-4D75-28BB-9B39DCA4154A}"/>
              </a:ext>
            </a:extLst>
          </p:cNvPr>
          <p:cNvSpPr/>
          <p:nvPr/>
        </p:nvSpPr>
        <p:spPr>
          <a:xfrm>
            <a:off x="2761178" y="917777"/>
            <a:ext cx="2874118" cy="735747"/>
          </a:xfrm>
          <a:prstGeom prst="roundRect">
            <a:avLst>
              <a:gd name="adj" fmla="val 29467"/>
            </a:avLst>
          </a:prstGeom>
          <a:solidFill>
            <a:schemeClr val="accent5">
              <a:lumMod val="75000"/>
            </a:schemeClr>
          </a:solidFill>
        </p:spPr>
        <p:txBody>
          <a:bodyPr wrap="none" lIns="91440" tIns="45720" rIns="91440" bIns="45720">
            <a:spAutoFit/>
          </a:bodyPr>
          <a:lstStyle/>
          <a:p>
            <a:pPr algn="ctr"/>
            <a:r>
              <a:rPr lang="en-US" sz="2800" b="1" dirty="0">
                <a:solidFill>
                  <a:schemeClr val="bg1"/>
                </a:solidFill>
                <a:latin typeface="Calibri" panose="020F0502020204030204" pitchFamily="34" charset="0"/>
                <a:ea typeface="Eczar"/>
                <a:cs typeface="Calibri" panose="020F0502020204030204" pitchFamily="34" charset="0"/>
                <a:sym typeface="Eczar"/>
              </a:rPr>
              <a:t>Mục tiêu bài học</a:t>
            </a:r>
            <a:endParaRPr lang="vi-VN" sz="2800" b="1" dirty="0">
              <a:solidFill>
                <a:schemeClr val="bg1"/>
              </a:solidFill>
              <a:latin typeface="Calibri" panose="020F0502020204030204" pitchFamily="34" charset="0"/>
              <a:ea typeface="Eczar"/>
              <a:cs typeface="Calibri" panose="020F0502020204030204" pitchFamily="34" charset="0"/>
              <a:sym typeface="Eczar"/>
            </a:endParaRPr>
          </a:p>
        </p:txBody>
      </p:sp>
      <p:grpSp>
        <p:nvGrpSpPr>
          <p:cNvPr id="14" name="Group 22">
            <a:extLst>
              <a:ext uri="{FF2B5EF4-FFF2-40B4-BE49-F238E27FC236}">
                <a16:creationId xmlns:a16="http://schemas.microsoft.com/office/drawing/2014/main" id="{CE4CC9CB-6CEA-EF07-E23E-74BA69E93FAE}"/>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15" name="Group 3">
              <a:extLst>
                <a:ext uri="{FF2B5EF4-FFF2-40B4-BE49-F238E27FC236}">
                  <a16:creationId xmlns:a16="http://schemas.microsoft.com/office/drawing/2014/main" id="{898BE399-7422-F6E5-2FAB-F1065FD7D498}"/>
                </a:ext>
              </a:extLst>
            </p:cNvPr>
            <p:cNvGrpSpPr/>
            <p:nvPr/>
          </p:nvGrpSpPr>
          <p:grpSpPr>
            <a:xfrm>
              <a:off x="-107576" y="161365"/>
              <a:ext cx="3181755" cy="613808"/>
              <a:chOff x="-107576" y="161365"/>
              <a:chExt cx="3181755" cy="613808"/>
            </a:xfrm>
          </p:grpSpPr>
          <p:sp>
            <p:nvSpPr>
              <p:cNvPr id="17" name="TextBox 4">
                <a:extLst>
                  <a:ext uri="{FF2B5EF4-FFF2-40B4-BE49-F238E27FC236}">
                    <a16:creationId xmlns:a16="http://schemas.microsoft.com/office/drawing/2014/main" id="{DA40C85B-EE08-2BE8-8DC4-07DF421B0796}"/>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8" name="TextBox 5">
                <a:extLst>
                  <a:ext uri="{FF2B5EF4-FFF2-40B4-BE49-F238E27FC236}">
                    <a16:creationId xmlns:a16="http://schemas.microsoft.com/office/drawing/2014/main" id="{D0F6960A-52EE-8A92-867C-E69BCAFF36A4}"/>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6" name="Picture 14" descr="Logo&#10;&#10;Description automatically generated">
              <a:extLst>
                <a:ext uri="{FF2B5EF4-FFF2-40B4-BE49-F238E27FC236}">
                  <a16:creationId xmlns:a16="http://schemas.microsoft.com/office/drawing/2014/main" id="{5693E22A-BB00-0146-B753-313C4FA6ED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28" name="Nhóm 27">
            <a:extLst>
              <a:ext uri="{FF2B5EF4-FFF2-40B4-BE49-F238E27FC236}">
                <a16:creationId xmlns:a16="http://schemas.microsoft.com/office/drawing/2014/main" id="{7473EC4C-BAC7-697C-C119-58C767C04289}"/>
              </a:ext>
            </a:extLst>
          </p:cNvPr>
          <p:cNvGrpSpPr/>
          <p:nvPr/>
        </p:nvGrpSpPr>
        <p:grpSpPr>
          <a:xfrm>
            <a:off x="799658" y="1552328"/>
            <a:ext cx="7060208" cy="1561023"/>
            <a:chOff x="837602" y="1550651"/>
            <a:chExt cx="7060208" cy="1561023"/>
          </a:xfrm>
        </p:grpSpPr>
        <p:sp>
          <p:nvSpPr>
            <p:cNvPr id="39" name="Hình bình hành 38">
              <a:extLst>
                <a:ext uri="{FF2B5EF4-FFF2-40B4-BE49-F238E27FC236}">
                  <a16:creationId xmlns:a16="http://schemas.microsoft.com/office/drawing/2014/main" id="{A0D07F44-EC47-BFC8-3439-059823362AA3}"/>
                </a:ext>
              </a:extLst>
            </p:cNvPr>
            <p:cNvSpPr/>
            <p:nvPr/>
          </p:nvSpPr>
          <p:spPr>
            <a:xfrm>
              <a:off x="1246190" y="1899823"/>
              <a:ext cx="6243032" cy="987921"/>
            </a:xfrm>
            <a:prstGeom prst="parallelogram">
              <a:avLst>
                <a:gd name="adj" fmla="val 42490"/>
              </a:avLst>
            </a:prstGeom>
            <a:solidFill>
              <a:schemeClr val="bg1"/>
            </a:solidFill>
            <a:ln w="38100">
              <a:solidFill>
                <a:srgbClr val="DC30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ình bình hành 39">
              <a:extLst>
                <a:ext uri="{FF2B5EF4-FFF2-40B4-BE49-F238E27FC236}">
                  <a16:creationId xmlns:a16="http://schemas.microsoft.com/office/drawing/2014/main" id="{6A02BBB0-A2B1-CEA2-5A18-66AEE3CD77F6}"/>
                </a:ext>
              </a:extLst>
            </p:cNvPr>
            <p:cNvSpPr/>
            <p:nvPr/>
          </p:nvSpPr>
          <p:spPr>
            <a:xfrm>
              <a:off x="837602" y="2023887"/>
              <a:ext cx="453483" cy="668625"/>
            </a:xfrm>
            <a:prstGeom prst="parallelogram">
              <a:avLst>
                <a:gd name="adj" fmla="val 6125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ình bình hành 40">
              <a:extLst>
                <a:ext uri="{FF2B5EF4-FFF2-40B4-BE49-F238E27FC236}">
                  <a16:creationId xmlns:a16="http://schemas.microsoft.com/office/drawing/2014/main" id="{01AB19F6-4B8E-324A-51F5-D510A0840CFF}"/>
                </a:ext>
              </a:extLst>
            </p:cNvPr>
            <p:cNvSpPr/>
            <p:nvPr/>
          </p:nvSpPr>
          <p:spPr>
            <a:xfrm>
              <a:off x="1045405" y="1862893"/>
              <a:ext cx="783585" cy="1197373"/>
            </a:xfrm>
            <a:prstGeom prst="parallelogram">
              <a:avLst>
                <a:gd name="adj" fmla="val 61253"/>
              </a:avLst>
            </a:prstGeom>
            <a:solidFill>
              <a:srgbClr val="E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ình bình hành 41">
              <a:extLst>
                <a:ext uri="{FF2B5EF4-FFF2-40B4-BE49-F238E27FC236}">
                  <a16:creationId xmlns:a16="http://schemas.microsoft.com/office/drawing/2014/main" id="{33116CF9-E241-B125-3B82-CD3F67F8BCD0}"/>
                </a:ext>
              </a:extLst>
            </p:cNvPr>
            <p:cNvSpPr/>
            <p:nvPr/>
          </p:nvSpPr>
          <p:spPr>
            <a:xfrm>
              <a:off x="1084106" y="1689575"/>
              <a:ext cx="453483" cy="668625"/>
            </a:xfrm>
            <a:prstGeom prst="parallelogram">
              <a:avLst>
                <a:gd name="adj" fmla="val 61253"/>
              </a:avLst>
            </a:prstGeom>
            <a:solidFill>
              <a:srgbClr val="E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Hình bình hành 42">
              <a:extLst>
                <a:ext uri="{FF2B5EF4-FFF2-40B4-BE49-F238E27FC236}">
                  <a16:creationId xmlns:a16="http://schemas.microsoft.com/office/drawing/2014/main" id="{FDD90D44-6E53-CFAF-F4D6-B4C20F7D9104}"/>
                </a:ext>
              </a:extLst>
            </p:cNvPr>
            <p:cNvSpPr/>
            <p:nvPr/>
          </p:nvSpPr>
          <p:spPr>
            <a:xfrm>
              <a:off x="1291085" y="1550651"/>
              <a:ext cx="910499" cy="1342459"/>
            </a:xfrm>
            <a:prstGeom prst="parallelogram">
              <a:avLst>
                <a:gd name="adj" fmla="val 61253"/>
              </a:avLst>
            </a:prstGeom>
            <a:solidFill>
              <a:srgbClr val="DC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ình bình hành 43">
              <a:extLst>
                <a:ext uri="{FF2B5EF4-FFF2-40B4-BE49-F238E27FC236}">
                  <a16:creationId xmlns:a16="http://schemas.microsoft.com/office/drawing/2014/main" id="{45D572AF-37A2-F442-75B1-4A6456842BB2}"/>
                </a:ext>
              </a:extLst>
            </p:cNvPr>
            <p:cNvSpPr/>
            <p:nvPr/>
          </p:nvSpPr>
          <p:spPr>
            <a:xfrm>
              <a:off x="1647143" y="2425888"/>
              <a:ext cx="453483" cy="668625"/>
            </a:xfrm>
            <a:prstGeom prst="parallelogram">
              <a:avLst>
                <a:gd name="adj" fmla="val 6125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oogle Shape;11382;p85">
              <a:extLst>
                <a:ext uri="{FF2B5EF4-FFF2-40B4-BE49-F238E27FC236}">
                  <a16:creationId xmlns:a16="http://schemas.microsoft.com/office/drawing/2014/main" id="{B68B0A61-43C7-29AC-8025-2EAAA7F54E85}"/>
                </a:ext>
              </a:extLst>
            </p:cNvPr>
            <p:cNvGrpSpPr/>
            <p:nvPr/>
          </p:nvGrpSpPr>
          <p:grpSpPr>
            <a:xfrm flipH="1">
              <a:off x="7229834" y="2450134"/>
              <a:ext cx="667976" cy="661540"/>
              <a:chOff x="3860250" y="1427027"/>
              <a:chExt cx="487899" cy="483198"/>
            </a:xfrm>
            <a:solidFill>
              <a:schemeClr val="accent2">
                <a:lumMod val="75000"/>
              </a:schemeClr>
            </a:solidFill>
          </p:grpSpPr>
          <p:sp>
            <p:nvSpPr>
              <p:cNvPr id="46" name="Google Shape;11383;p85">
                <a:extLst>
                  <a:ext uri="{FF2B5EF4-FFF2-40B4-BE49-F238E27FC236}">
                    <a16:creationId xmlns:a16="http://schemas.microsoft.com/office/drawing/2014/main" id="{05D7FA44-7EED-501D-3EDC-17142000574E}"/>
                  </a:ext>
                </a:extLst>
              </p:cNvPr>
              <p:cNvSpPr/>
              <p:nvPr/>
            </p:nvSpPr>
            <p:spPr>
              <a:xfrm>
                <a:off x="3875799" y="1427027"/>
                <a:ext cx="472350" cy="468650"/>
              </a:xfrm>
              <a:custGeom>
                <a:avLst/>
                <a:gdLst/>
                <a:ahLst/>
                <a:cxnLst/>
                <a:rect l="l" t="t" r="r" b="b"/>
                <a:pathLst>
                  <a:path w="18894" h="18746" extrusionOk="0">
                    <a:moveTo>
                      <a:pt x="15874" y="1821"/>
                    </a:moveTo>
                    <a:lnTo>
                      <a:pt x="6498" y="9403"/>
                    </a:lnTo>
                    <a:lnTo>
                      <a:pt x="1918" y="5629"/>
                    </a:lnTo>
                    <a:lnTo>
                      <a:pt x="15874" y="1821"/>
                    </a:lnTo>
                    <a:close/>
                    <a:moveTo>
                      <a:pt x="14524" y="4370"/>
                    </a:moveTo>
                    <a:lnTo>
                      <a:pt x="8425" y="11912"/>
                    </a:lnTo>
                    <a:lnTo>
                      <a:pt x="6257" y="12634"/>
                    </a:lnTo>
                    <a:lnTo>
                      <a:pt x="6981" y="10469"/>
                    </a:lnTo>
                    <a:lnTo>
                      <a:pt x="14524" y="4370"/>
                    </a:lnTo>
                    <a:close/>
                    <a:moveTo>
                      <a:pt x="17072" y="3020"/>
                    </a:moveTo>
                    <a:lnTo>
                      <a:pt x="13265" y="16976"/>
                    </a:lnTo>
                    <a:lnTo>
                      <a:pt x="9491" y="12392"/>
                    </a:lnTo>
                    <a:lnTo>
                      <a:pt x="17072" y="3020"/>
                    </a:lnTo>
                    <a:close/>
                    <a:moveTo>
                      <a:pt x="18298" y="0"/>
                    </a:moveTo>
                    <a:cubicBezTo>
                      <a:pt x="18286" y="0"/>
                      <a:pt x="18274" y="0"/>
                      <a:pt x="18262" y="3"/>
                    </a:cubicBezTo>
                    <a:lnTo>
                      <a:pt x="18253" y="3"/>
                    </a:lnTo>
                    <a:cubicBezTo>
                      <a:pt x="18238" y="6"/>
                      <a:pt x="18223" y="6"/>
                      <a:pt x="18211" y="12"/>
                    </a:cubicBezTo>
                    <a:lnTo>
                      <a:pt x="18193" y="15"/>
                    </a:lnTo>
                    <a:lnTo>
                      <a:pt x="18178" y="18"/>
                    </a:lnTo>
                    <a:lnTo>
                      <a:pt x="562" y="4822"/>
                    </a:lnTo>
                    <a:cubicBezTo>
                      <a:pt x="121" y="4943"/>
                      <a:pt x="0" y="5511"/>
                      <a:pt x="351" y="5804"/>
                    </a:cubicBezTo>
                    <a:lnTo>
                      <a:pt x="5834" y="10321"/>
                    </a:lnTo>
                    <a:lnTo>
                      <a:pt x="4826" y="13349"/>
                    </a:lnTo>
                    <a:cubicBezTo>
                      <a:pt x="4696" y="13732"/>
                      <a:pt x="4991" y="14098"/>
                      <a:pt x="5359" y="14098"/>
                    </a:cubicBezTo>
                    <a:cubicBezTo>
                      <a:pt x="5418" y="14098"/>
                      <a:pt x="5479" y="14089"/>
                      <a:pt x="5541" y="14068"/>
                    </a:cubicBezTo>
                    <a:lnTo>
                      <a:pt x="8570" y="13060"/>
                    </a:lnTo>
                    <a:lnTo>
                      <a:pt x="13087" y="18540"/>
                    </a:lnTo>
                    <a:cubicBezTo>
                      <a:pt x="13195" y="18670"/>
                      <a:pt x="13355" y="18745"/>
                      <a:pt x="13525" y="18745"/>
                    </a:cubicBezTo>
                    <a:cubicBezTo>
                      <a:pt x="13564" y="18745"/>
                      <a:pt x="13603" y="18742"/>
                      <a:pt x="13642" y="18733"/>
                    </a:cubicBezTo>
                    <a:cubicBezTo>
                      <a:pt x="13848" y="18691"/>
                      <a:pt x="14014" y="18534"/>
                      <a:pt x="14071" y="18328"/>
                    </a:cubicBezTo>
                    <a:lnTo>
                      <a:pt x="18875" y="716"/>
                    </a:lnTo>
                    <a:cubicBezTo>
                      <a:pt x="18875" y="710"/>
                      <a:pt x="18875" y="704"/>
                      <a:pt x="18878" y="698"/>
                    </a:cubicBezTo>
                    <a:lnTo>
                      <a:pt x="18881" y="683"/>
                    </a:lnTo>
                    <a:cubicBezTo>
                      <a:pt x="18884" y="668"/>
                      <a:pt x="18887" y="653"/>
                      <a:pt x="18890" y="637"/>
                    </a:cubicBezTo>
                    <a:cubicBezTo>
                      <a:pt x="18890" y="637"/>
                      <a:pt x="18890" y="634"/>
                      <a:pt x="18890" y="631"/>
                    </a:cubicBezTo>
                    <a:cubicBezTo>
                      <a:pt x="18890" y="619"/>
                      <a:pt x="18890" y="604"/>
                      <a:pt x="18893" y="592"/>
                    </a:cubicBezTo>
                    <a:lnTo>
                      <a:pt x="18893" y="580"/>
                    </a:lnTo>
                    <a:cubicBezTo>
                      <a:pt x="18893" y="568"/>
                      <a:pt x="18893" y="553"/>
                      <a:pt x="18893" y="541"/>
                    </a:cubicBezTo>
                    <a:cubicBezTo>
                      <a:pt x="18893" y="538"/>
                      <a:pt x="18893" y="535"/>
                      <a:pt x="18893" y="532"/>
                    </a:cubicBezTo>
                    <a:cubicBezTo>
                      <a:pt x="18893" y="517"/>
                      <a:pt x="18890" y="502"/>
                      <a:pt x="18890" y="487"/>
                    </a:cubicBezTo>
                    <a:cubicBezTo>
                      <a:pt x="18890" y="483"/>
                      <a:pt x="18890" y="480"/>
                      <a:pt x="18887" y="477"/>
                    </a:cubicBezTo>
                    <a:cubicBezTo>
                      <a:pt x="18887" y="465"/>
                      <a:pt x="18884" y="453"/>
                      <a:pt x="18881" y="441"/>
                    </a:cubicBezTo>
                    <a:lnTo>
                      <a:pt x="18878" y="429"/>
                    </a:lnTo>
                    <a:cubicBezTo>
                      <a:pt x="18875" y="417"/>
                      <a:pt x="18872" y="402"/>
                      <a:pt x="18866" y="390"/>
                    </a:cubicBezTo>
                    <a:cubicBezTo>
                      <a:pt x="18866" y="387"/>
                      <a:pt x="18866" y="384"/>
                      <a:pt x="18863" y="381"/>
                    </a:cubicBezTo>
                    <a:cubicBezTo>
                      <a:pt x="18860" y="369"/>
                      <a:pt x="18854" y="354"/>
                      <a:pt x="18848" y="345"/>
                    </a:cubicBezTo>
                    <a:cubicBezTo>
                      <a:pt x="18848" y="339"/>
                      <a:pt x="18845" y="333"/>
                      <a:pt x="18842" y="329"/>
                    </a:cubicBezTo>
                    <a:cubicBezTo>
                      <a:pt x="18839" y="323"/>
                      <a:pt x="18833" y="308"/>
                      <a:pt x="18830" y="299"/>
                    </a:cubicBezTo>
                    <a:cubicBezTo>
                      <a:pt x="18824" y="290"/>
                      <a:pt x="18824" y="290"/>
                      <a:pt x="18821" y="287"/>
                    </a:cubicBezTo>
                    <a:cubicBezTo>
                      <a:pt x="18815" y="275"/>
                      <a:pt x="18806" y="263"/>
                      <a:pt x="18797" y="248"/>
                    </a:cubicBezTo>
                    <a:lnTo>
                      <a:pt x="18790" y="239"/>
                    </a:lnTo>
                    <a:cubicBezTo>
                      <a:pt x="18784" y="230"/>
                      <a:pt x="18775" y="221"/>
                      <a:pt x="18769" y="212"/>
                    </a:cubicBezTo>
                    <a:cubicBezTo>
                      <a:pt x="18760" y="203"/>
                      <a:pt x="18763" y="203"/>
                      <a:pt x="18760" y="200"/>
                    </a:cubicBezTo>
                    <a:cubicBezTo>
                      <a:pt x="18751" y="188"/>
                      <a:pt x="18739" y="176"/>
                      <a:pt x="18727" y="163"/>
                    </a:cubicBezTo>
                    <a:cubicBezTo>
                      <a:pt x="18718" y="154"/>
                      <a:pt x="18706" y="142"/>
                      <a:pt x="18694" y="133"/>
                    </a:cubicBezTo>
                    <a:lnTo>
                      <a:pt x="18682" y="124"/>
                    </a:lnTo>
                    <a:cubicBezTo>
                      <a:pt x="18673" y="115"/>
                      <a:pt x="18664" y="109"/>
                      <a:pt x="18655" y="103"/>
                    </a:cubicBezTo>
                    <a:lnTo>
                      <a:pt x="18643" y="94"/>
                    </a:lnTo>
                    <a:cubicBezTo>
                      <a:pt x="18630" y="88"/>
                      <a:pt x="18618" y="79"/>
                      <a:pt x="18606" y="73"/>
                    </a:cubicBezTo>
                    <a:lnTo>
                      <a:pt x="18591" y="64"/>
                    </a:lnTo>
                    <a:lnTo>
                      <a:pt x="18564" y="52"/>
                    </a:lnTo>
                    <a:lnTo>
                      <a:pt x="18549" y="43"/>
                    </a:lnTo>
                    <a:cubicBezTo>
                      <a:pt x="18537" y="40"/>
                      <a:pt x="18522" y="34"/>
                      <a:pt x="18510" y="28"/>
                    </a:cubicBezTo>
                    <a:lnTo>
                      <a:pt x="18501" y="28"/>
                    </a:lnTo>
                    <a:cubicBezTo>
                      <a:pt x="18489" y="22"/>
                      <a:pt x="18476" y="18"/>
                      <a:pt x="18464" y="15"/>
                    </a:cubicBezTo>
                    <a:lnTo>
                      <a:pt x="18449" y="12"/>
                    </a:lnTo>
                    <a:lnTo>
                      <a:pt x="18416" y="6"/>
                    </a:lnTo>
                    <a:lnTo>
                      <a:pt x="18404" y="3"/>
                    </a:lnTo>
                    <a:cubicBezTo>
                      <a:pt x="18389" y="3"/>
                      <a:pt x="18374" y="0"/>
                      <a:pt x="183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 name="Google Shape;11384;p85">
                <a:extLst>
                  <a:ext uri="{FF2B5EF4-FFF2-40B4-BE49-F238E27FC236}">
                    <a16:creationId xmlns:a16="http://schemas.microsoft.com/office/drawing/2014/main" id="{4E75BE78-6566-0A4C-17B6-6E898F04AFA5}"/>
                  </a:ext>
                </a:extLst>
              </p:cNvPr>
              <p:cNvSpPr/>
              <p:nvPr/>
            </p:nvSpPr>
            <p:spPr>
              <a:xfrm>
                <a:off x="3860250" y="1861675"/>
                <a:ext cx="54675" cy="48550"/>
              </a:xfrm>
              <a:custGeom>
                <a:avLst/>
                <a:gdLst/>
                <a:ahLst/>
                <a:cxnLst/>
                <a:rect l="l" t="t" r="r" b="b"/>
                <a:pathLst>
                  <a:path w="2187" h="1942" extrusionOk="0">
                    <a:moveTo>
                      <a:pt x="1563" y="1"/>
                    </a:moveTo>
                    <a:cubicBezTo>
                      <a:pt x="1416" y="1"/>
                      <a:pt x="1268" y="58"/>
                      <a:pt x="1157" y="172"/>
                    </a:cubicBezTo>
                    <a:lnTo>
                      <a:pt x="357" y="976"/>
                    </a:lnTo>
                    <a:cubicBezTo>
                      <a:pt x="0" y="1332"/>
                      <a:pt x="254" y="1942"/>
                      <a:pt x="758" y="1942"/>
                    </a:cubicBezTo>
                    <a:cubicBezTo>
                      <a:pt x="906" y="1942"/>
                      <a:pt x="1051" y="1882"/>
                      <a:pt x="1157" y="1776"/>
                    </a:cubicBezTo>
                    <a:lnTo>
                      <a:pt x="1957" y="973"/>
                    </a:lnTo>
                    <a:cubicBezTo>
                      <a:pt x="2184" y="755"/>
                      <a:pt x="2187" y="390"/>
                      <a:pt x="1963" y="166"/>
                    </a:cubicBezTo>
                    <a:cubicBezTo>
                      <a:pt x="1853" y="56"/>
                      <a:pt x="1708" y="1"/>
                      <a:pt x="15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 name="Google Shape;11385;p85">
                <a:extLst>
                  <a:ext uri="{FF2B5EF4-FFF2-40B4-BE49-F238E27FC236}">
                    <a16:creationId xmlns:a16="http://schemas.microsoft.com/office/drawing/2014/main" id="{FD63A2D5-C178-0340-9CB2-F7D4EC894586}"/>
                  </a:ext>
                </a:extLst>
              </p:cNvPr>
              <p:cNvSpPr/>
              <p:nvPr/>
            </p:nvSpPr>
            <p:spPr>
              <a:xfrm>
                <a:off x="3923425" y="1801775"/>
                <a:ext cx="51350" cy="48550"/>
              </a:xfrm>
              <a:custGeom>
                <a:avLst/>
                <a:gdLst/>
                <a:ahLst/>
                <a:cxnLst/>
                <a:rect l="l" t="t" r="r" b="b"/>
                <a:pathLst>
                  <a:path w="2054" h="1942" extrusionOk="0">
                    <a:moveTo>
                      <a:pt x="1430" y="0"/>
                    </a:moveTo>
                    <a:cubicBezTo>
                      <a:pt x="1286" y="0"/>
                      <a:pt x="1141" y="56"/>
                      <a:pt x="1030" y="168"/>
                    </a:cubicBezTo>
                    <a:lnTo>
                      <a:pt x="230" y="968"/>
                    </a:lnTo>
                    <a:cubicBezTo>
                      <a:pt x="4" y="1189"/>
                      <a:pt x="1" y="1551"/>
                      <a:pt x="224" y="1774"/>
                    </a:cubicBezTo>
                    <a:cubicBezTo>
                      <a:pt x="334" y="1886"/>
                      <a:pt x="478" y="1941"/>
                      <a:pt x="623" y="1941"/>
                    </a:cubicBezTo>
                    <a:cubicBezTo>
                      <a:pt x="771" y="1941"/>
                      <a:pt x="919" y="1883"/>
                      <a:pt x="1030" y="1768"/>
                    </a:cubicBezTo>
                    <a:lnTo>
                      <a:pt x="1831" y="968"/>
                    </a:lnTo>
                    <a:cubicBezTo>
                      <a:pt x="2054" y="745"/>
                      <a:pt x="2051" y="388"/>
                      <a:pt x="1831" y="168"/>
                    </a:cubicBezTo>
                    <a:cubicBezTo>
                      <a:pt x="1720" y="56"/>
                      <a:pt x="1575" y="0"/>
                      <a:pt x="1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0" name="Hộp Văn bản 49">
              <a:extLst>
                <a:ext uri="{FF2B5EF4-FFF2-40B4-BE49-F238E27FC236}">
                  <a16:creationId xmlns:a16="http://schemas.microsoft.com/office/drawing/2014/main" id="{2E16AF60-B253-CB29-C1D1-48A3B6231F27}"/>
                </a:ext>
              </a:extLst>
            </p:cNvPr>
            <p:cNvSpPr txBox="1"/>
            <p:nvPr/>
          </p:nvSpPr>
          <p:spPr>
            <a:xfrm>
              <a:off x="2119828" y="1932118"/>
              <a:ext cx="5091381" cy="923330"/>
            </a:xfrm>
            <a:prstGeom prst="rect">
              <a:avLst/>
            </a:prstGeom>
            <a:noFill/>
          </p:spPr>
          <p:txBody>
            <a:bodyPr wrap="square">
              <a:spAutoFit/>
            </a:bodyPr>
            <a:lstStyle/>
            <a:p>
              <a:pPr lvl="0" indent="174625" algn="just"/>
              <a:r>
                <a:rPr lang="en-US" sz="1800" b="1" dirty="0">
                  <a:latin typeface="Calibri" panose="020F0502020204030204" pitchFamily="34" charset="0"/>
                  <a:cs typeface="Calibri" panose="020F0502020204030204" pitchFamily="34" charset="0"/>
                </a:rPr>
                <a:t>Học sinh viết </a:t>
              </a:r>
              <a:r>
                <a:rPr lang="en-US" sz="1800" dirty="0">
                  <a:latin typeface="Calibri" panose="020F0502020204030204" pitchFamily="34" charset="0"/>
                  <a:cs typeface="Calibri" panose="020F0502020204030204" pitchFamily="34" charset="0"/>
                </a:rPr>
                <a:t>được văn bản nghị luận đúng quy trình; phân tích, đánh giá chủ đề, những nét đặc sắc về hình thức nghệ thuật của một truyện kể. </a:t>
              </a:r>
            </a:p>
          </p:txBody>
        </p:sp>
      </p:grpSp>
      <p:grpSp>
        <p:nvGrpSpPr>
          <p:cNvPr id="30" name="Nhóm 29">
            <a:extLst>
              <a:ext uri="{FF2B5EF4-FFF2-40B4-BE49-F238E27FC236}">
                <a16:creationId xmlns:a16="http://schemas.microsoft.com/office/drawing/2014/main" id="{7607B8B0-89B3-AA4A-C2B7-976DBEC5EE2B}"/>
              </a:ext>
            </a:extLst>
          </p:cNvPr>
          <p:cNvGrpSpPr/>
          <p:nvPr/>
        </p:nvGrpSpPr>
        <p:grpSpPr>
          <a:xfrm>
            <a:off x="1186958" y="3008413"/>
            <a:ext cx="6651620" cy="1543862"/>
            <a:chOff x="1224902" y="3006736"/>
            <a:chExt cx="6651620" cy="1543862"/>
          </a:xfrm>
        </p:grpSpPr>
        <p:grpSp>
          <p:nvGrpSpPr>
            <p:cNvPr id="26" name="Nhóm 25">
              <a:extLst>
                <a:ext uri="{FF2B5EF4-FFF2-40B4-BE49-F238E27FC236}">
                  <a16:creationId xmlns:a16="http://schemas.microsoft.com/office/drawing/2014/main" id="{07579C64-085F-44F7-A5E0-8FC51628B6F8}"/>
                </a:ext>
              </a:extLst>
            </p:cNvPr>
            <p:cNvGrpSpPr/>
            <p:nvPr/>
          </p:nvGrpSpPr>
          <p:grpSpPr>
            <a:xfrm flipH="1">
              <a:off x="1224902" y="3006736"/>
              <a:ext cx="6651620" cy="1543862"/>
              <a:chOff x="933945" y="1223496"/>
              <a:chExt cx="6651620" cy="1543862"/>
            </a:xfrm>
            <a:effectLst/>
          </p:grpSpPr>
          <p:sp>
            <p:nvSpPr>
              <p:cNvPr id="10" name="Hình bình hành 9">
                <a:extLst>
                  <a:ext uri="{FF2B5EF4-FFF2-40B4-BE49-F238E27FC236}">
                    <a16:creationId xmlns:a16="http://schemas.microsoft.com/office/drawing/2014/main" id="{F52E4112-BBDE-7EE7-32E1-B864F8683FB2}"/>
                  </a:ext>
                </a:extLst>
              </p:cNvPr>
              <p:cNvSpPr/>
              <p:nvPr/>
            </p:nvSpPr>
            <p:spPr>
              <a:xfrm>
                <a:off x="1342533" y="1572668"/>
                <a:ext cx="6243032" cy="987921"/>
              </a:xfrm>
              <a:prstGeom prst="parallelogram">
                <a:avLst>
                  <a:gd name="adj" fmla="val 42490"/>
                </a:avLst>
              </a:prstGeom>
              <a:solidFill>
                <a:schemeClr val="bg1"/>
              </a:solidFill>
              <a:ln w="28575">
                <a:solidFill>
                  <a:srgbClr val="DC30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ình bình hành 18">
                <a:extLst>
                  <a:ext uri="{FF2B5EF4-FFF2-40B4-BE49-F238E27FC236}">
                    <a16:creationId xmlns:a16="http://schemas.microsoft.com/office/drawing/2014/main" id="{D2DD75A1-C00E-353C-688A-AD3217691925}"/>
                  </a:ext>
                </a:extLst>
              </p:cNvPr>
              <p:cNvSpPr/>
              <p:nvPr/>
            </p:nvSpPr>
            <p:spPr>
              <a:xfrm>
                <a:off x="933945" y="1696732"/>
                <a:ext cx="453483" cy="668625"/>
              </a:xfrm>
              <a:prstGeom prst="parallelogram">
                <a:avLst>
                  <a:gd name="adj" fmla="val 6125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ình bình hành 32">
                <a:extLst>
                  <a:ext uri="{FF2B5EF4-FFF2-40B4-BE49-F238E27FC236}">
                    <a16:creationId xmlns:a16="http://schemas.microsoft.com/office/drawing/2014/main" id="{9B9D4832-9FA6-CC9F-5062-2F81F9A082C0}"/>
                  </a:ext>
                </a:extLst>
              </p:cNvPr>
              <p:cNvSpPr/>
              <p:nvPr/>
            </p:nvSpPr>
            <p:spPr>
              <a:xfrm>
                <a:off x="1142575" y="1535738"/>
                <a:ext cx="783585" cy="1197373"/>
              </a:xfrm>
              <a:prstGeom prst="parallelogram">
                <a:avLst>
                  <a:gd name="adj" fmla="val 61253"/>
                </a:avLst>
              </a:prstGeom>
              <a:solidFill>
                <a:srgbClr val="E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ình bình hành 33">
                <a:extLst>
                  <a:ext uri="{FF2B5EF4-FFF2-40B4-BE49-F238E27FC236}">
                    <a16:creationId xmlns:a16="http://schemas.microsoft.com/office/drawing/2014/main" id="{BE0CCC6E-351E-600E-AE10-C2844DF21727}"/>
                  </a:ext>
                </a:extLst>
              </p:cNvPr>
              <p:cNvSpPr/>
              <p:nvPr/>
            </p:nvSpPr>
            <p:spPr>
              <a:xfrm>
                <a:off x="1180449" y="1362420"/>
                <a:ext cx="453483" cy="668625"/>
              </a:xfrm>
              <a:prstGeom prst="parallelogram">
                <a:avLst>
                  <a:gd name="adj" fmla="val 61253"/>
                </a:avLst>
              </a:prstGeom>
              <a:solidFill>
                <a:srgbClr val="E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ình bình hành 34">
                <a:extLst>
                  <a:ext uri="{FF2B5EF4-FFF2-40B4-BE49-F238E27FC236}">
                    <a16:creationId xmlns:a16="http://schemas.microsoft.com/office/drawing/2014/main" id="{753D4826-1E15-E49C-901B-CE0AE29F6ABC}"/>
                  </a:ext>
                </a:extLst>
              </p:cNvPr>
              <p:cNvSpPr/>
              <p:nvPr/>
            </p:nvSpPr>
            <p:spPr>
              <a:xfrm>
                <a:off x="1387428" y="1223496"/>
                <a:ext cx="910499" cy="1342459"/>
              </a:xfrm>
              <a:prstGeom prst="parallelogram">
                <a:avLst>
                  <a:gd name="adj" fmla="val 61253"/>
                </a:avLst>
              </a:prstGeom>
              <a:solidFill>
                <a:srgbClr val="DC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ình bình hành 35">
                <a:extLst>
                  <a:ext uri="{FF2B5EF4-FFF2-40B4-BE49-F238E27FC236}">
                    <a16:creationId xmlns:a16="http://schemas.microsoft.com/office/drawing/2014/main" id="{3612E68F-4933-398E-19A2-02633A641B7A}"/>
                  </a:ext>
                </a:extLst>
              </p:cNvPr>
              <p:cNvSpPr/>
              <p:nvPr/>
            </p:nvSpPr>
            <p:spPr>
              <a:xfrm>
                <a:off x="1743486" y="2098733"/>
                <a:ext cx="453483" cy="668625"/>
              </a:xfrm>
              <a:prstGeom prst="parallelogram">
                <a:avLst>
                  <a:gd name="adj" fmla="val 6125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oogle Shape;11382;p85">
                <a:extLst>
                  <a:ext uri="{FF2B5EF4-FFF2-40B4-BE49-F238E27FC236}">
                    <a16:creationId xmlns:a16="http://schemas.microsoft.com/office/drawing/2014/main" id="{3C415E8E-7464-3DEA-D98B-0CEC618C8FDB}"/>
                  </a:ext>
                </a:extLst>
              </p:cNvPr>
              <p:cNvGrpSpPr/>
              <p:nvPr/>
            </p:nvGrpSpPr>
            <p:grpSpPr>
              <a:xfrm flipH="1">
                <a:off x="6778168" y="2098734"/>
                <a:ext cx="411438" cy="407476"/>
                <a:chOff x="3860250" y="1427025"/>
                <a:chExt cx="487899" cy="483200"/>
              </a:xfrm>
              <a:solidFill>
                <a:schemeClr val="accent2">
                  <a:lumMod val="75000"/>
                </a:schemeClr>
              </a:solidFill>
            </p:grpSpPr>
            <p:sp>
              <p:nvSpPr>
                <p:cNvPr id="23" name="Google Shape;11383;p85">
                  <a:extLst>
                    <a:ext uri="{FF2B5EF4-FFF2-40B4-BE49-F238E27FC236}">
                      <a16:creationId xmlns:a16="http://schemas.microsoft.com/office/drawing/2014/main" id="{F5B9C963-15D5-6DD1-6CF1-F04A5694A399}"/>
                    </a:ext>
                  </a:extLst>
                </p:cNvPr>
                <p:cNvSpPr/>
                <p:nvPr/>
              </p:nvSpPr>
              <p:spPr>
                <a:xfrm>
                  <a:off x="3875799" y="1427025"/>
                  <a:ext cx="472350" cy="468650"/>
                </a:xfrm>
                <a:custGeom>
                  <a:avLst/>
                  <a:gdLst/>
                  <a:ahLst/>
                  <a:cxnLst/>
                  <a:rect l="l" t="t" r="r" b="b"/>
                  <a:pathLst>
                    <a:path w="18894" h="18746" extrusionOk="0">
                      <a:moveTo>
                        <a:pt x="15874" y="1821"/>
                      </a:moveTo>
                      <a:lnTo>
                        <a:pt x="6498" y="9403"/>
                      </a:lnTo>
                      <a:lnTo>
                        <a:pt x="1918" y="5629"/>
                      </a:lnTo>
                      <a:lnTo>
                        <a:pt x="15874" y="1821"/>
                      </a:lnTo>
                      <a:close/>
                      <a:moveTo>
                        <a:pt x="14524" y="4370"/>
                      </a:moveTo>
                      <a:lnTo>
                        <a:pt x="8425" y="11912"/>
                      </a:lnTo>
                      <a:lnTo>
                        <a:pt x="6257" y="12634"/>
                      </a:lnTo>
                      <a:lnTo>
                        <a:pt x="6981" y="10469"/>
                      </a:lnTo>
                      <a:lnTo>
                        <a:pt x="14524" y="4370"/>
                      </a:lnTo>
                      <a:close/>
                      <a:moveTo>
                        <a:pt x="17072" y="3020"/>
                      </a:moveTo>
                      <a:lnTo>
                        <a:pt x="13265" y="16976"/>
                      </a:lnTo>
                      <a:lnTo>
                        <a:pt x="9491" y="12392"/>
                      </a:lnTo>
                      <a:lnTo>
                        <a:pt x="17072" y="3020"/>
                      </a:lnTo>
                      <a:close/>
                      <a:moveTo>
                        <a:pt x="18298" y="0"/>
                      </a:moveTo>
                      <a:cubicBezTo>
                        <a:pt x="18286" y="0"/>
                        <a:pt x="18274" y="0"/>
                        <a:pt x="18262" y="3"/>
                      </a:cubicBezTo>
                      <a:lnTo>
                        <a:pt x="18253" y="3"/>
                      </a:lnTo>
                      <a:cubicBezTo>
                        <a:pt x="18238" y="6"/>
                        <a:pt x="18223" y="6"/>
                        <a:pt x="18211" y="12"/>
                      </a:cubicBezTo>
                      <a:lnTo>
                        <a:pt x="18193" y="15"/>
                      </a:lnTo>
                      <a:lnTo>
                        <a:pt x="18178" y="18"/>
                      </a:lnTo>
                      <a:lnTo>
                        <a:pt x="562" y="4822"/>
                      </a:lnTo>
                      <a:cubicBezTo>
                        <a:pt x="121" y="4943"/>
                        <a:pt x="0" y="5511"/>
                        <a:pt x="351" y="5804"/>
                      </a:cubicBezTo>
                      <a:lnTo>
                        <a:pt x="5834" y="10321"/>
                      </a:lnTo>
                      <a:lnTo>
                        <a:pt x="4826" y="13349"/>
                      </a:lnTo>
                      <a:cubicBezTo>
                        <a:pt x="4696" y="13732"/>
                        <a:pt x="4991" y="14098"/>
                        <a:pt x="5359" y="14098"/>
                      </a:cubicBezTo>
                      <a:cubicBezTo>
                        <a:pt x="5418" y="14098"/>
                        <a:pt x="5479" y="14089"/>
                        <a:pt x="5541" y="14068"/>
                      </a:cubicBezTo>
                      <a:lnTo>
                        <a:pt x="8570" y="13060"/>
                      </a:lnTo>
                      <a:lnTo>
                        <a:pt x="13087" y="18540"/>
                      </a:lnTo>
                      <a:cubicBezTo>
                        <a:pt x="13195" y="18670"/>
                        <a:pt x="13355" y="18745"/>
                        <a:pt x="13525" y="18745"/>
                      </a:cubicBezTo>
                      <a:cubicBezTo>
                        <a:pt x="13564" y="18745"/>
                        <a:pt x="13603" y="18742"/>
                        <a:pt x="13642" y="18733"/>
                      </a:cubicBezTo>
                      <a:cubicBezTo>
                        <a:pt x="13848" y="18691"/>
                        <a:pt x="14014" y="18534"/>
                        <a:pt x="14071" y="18328"/>
                      </a:cubicBezTo>
                      <a:lnTo>
                        <a:pt x="18875" y="716"/>
                      </a:lnTo>
                      <a:cubicBezTo>
                        <a:pt x="18875" y="710"/>
                        <a:pt x="18875" y="704"/>
                        <a:pt x="18878" y="698"/>
                      </a:cubicBezTo>
                      <a:lnTo>
                        <a:pt x="18881" y="683"/>
                      </a:lnTo>
                      <a:cubicBezTo>
                        <a:pt x="18884" y="668"/>
                        <a:pt x="18887" y="653"/>
                        <a:pt x="18890" y="637"/>
                      </a:cubicBezTo>
                      <a:cubicBezTo>
                        <a:pt x="18890" y="637"/>
                        <a:pt x="18890" y="634"/>
                        <a:pt x="18890" y="631"/>
                      </a:cubicBezTo>
                      <a:cubicBezTo>
                        <a:pt x="18890" y="619"/>
                        <a:pt x="18890" y="604"/>
                        <a:pt x="18893" y="592"/>
                      </a:cubicBezTo>
                      <a:lnTo>
                        <a:pt x="18893" y="580"/>
                      </a:lnTo>
                      <a:cubicBezTo>
                        <a:pt x="18893" y="568"/>
                        <a:pt x="18893" y="553"/>
                        <a:pt x="18893" y="541"/>
                      </a:cubicBezTo>
                      <a:cubicBezTo>
                        <a:pt x="18893" y="538"/>
                        <a:pt x="18893" y="535"/>
                        <a:pt x="18893" y="532"/>
                      </a:cubicBezTo>
                      <a:cubicBezTo>
                        <a:pt x="18893" y="517"/>
                        <a:pt x="18890" y="502"/>
                        <a:pt x="18890" y="487"/>
                      </a:cubicBezTo>
                      <a:cubicBezTo>
                        <a:pt x="18890" y="483"/>
                        <a:pt x="18890" y="480"/>
                        <a:pt x="18887" y="477"/>
                      </a:cubicBezTo>
                      <a:cubicBezTo>
                        <a:pt x="18887" y="465"/>
                        <a:pt x="18884" y="453"/>
                        <a:pt x="18881" y="441"/>
                      </a:cubicBezTo>
                      <a:lnTo>
                        <a:pt x="18878" y="429"/>
                      </a:lnTo>
                      <a:cubicBezTo>
                        <a:pt x="18875" y="417"/>
                        <a:pt x="18872" y="402"/>
                        <a:pt x="18866" y="390"/>
                      </a:cubicBezTo>
                      <a:cubicBezTo>
                        <a:pt x="18866" y="387"/>
                        <a:pt x="18866" y="384"/>
                        <a:pt x="18863" y="381"/>
                      </a:cubicBezTo>
                      <a:cubicBezTo>
                        <a:pt x="18860" y="369"/>
                        <a:pt x="18854" y="354"/>
                        <a:pt x="18848" y="345"/>
                      </a:cubicBezTo>
                      <a:cubicBezTo>
                        <a:pt x="18848" y="339"/>
                        <a:pt x="18845" y="333"/>
                        <a:pt x="18842" y="329"/>
                      </a:cubicBezTo>
                      <a:cubicBezTo>
                        <a:pt x="18839" y="323"/>
                        <a:pt x="18833" y="308"/>
                        <a:pt x="18830" y="299"/>
                      </a:cubicBezTo>
                      <a:cubicBezTo>
                        <a:pt x="18824" y="290"/>
                        <a:pt x="18824" y="290"/>
                        <a:pt x="18821" y="287"/>
                      </a:cubicBezTo>
                      <a:cubicBezTo>
                        <a:pt x="18815" y="275"/>
                        <a:pt x="18806" y="263"/>
                        <a:pt x="18797" y="248"/>
                      </a:cubicBezTo>
                      <a:lnTo>
                        <a:pt x="18790" y="239"/>
                      </a:lnTo>
                      <a:cubicBezTo>
                        <a:pt x="18784" y="230"/>
                        <a:pt x="18775" y="221"/>
                        <a:pt x="18769" y="212"/>
                      </a:cubicBezTo>
                      <a:cubicBezTo>
                        <a:pt x="18760" y="203"/>
                        <a:pt x="18763" y="203"/>
                        <a:pt x="18760" y="200"/>
                      </a:cubicBezTo>
                      <a:cubicBezTo>
                        <a:pt x="18751" y="188"/>
                        <a:pt x="18739" y="176"/>
                        <a:pt x="18727" y="163"/>
                      </a:cubicBezTo>
                      <a:cubicBezTo>
                        <a:pt x="18718" y="154"/>
                        <a:pt x="18706" y="142"/>
                        <a:pt x="18694" y="133"/>
                      </a:cubicBezTo>
                      <a:lnTo>
                        <a:pt x="18682" y="124"/>
                      </a:lnTo>
                      <a:cubicBezTo>
                        <a:pt x="18673" y="115"/>
                        <a:pt x="18664" y="109"/>
                        <a:pt x="18655" y="103"/>
                      </a:cubicBezTo>
                      <a:lnTo>
                        <a:pt x="18643" y="94"/>
                      </a:lnTo>
                      <a:cubicBezTo>
                        <a:pt x="18630" y="88"/>
                        <a:pt x="18618" y="79"/>
                        <a:pt x="18606" y="73"/>
                      </a:cubicBezTo>
                      <a:lnTo>
                        <a:pt x="18591" y="64"/>
                      </a:lnTo>
                      <a:lnTo>
                        <a:pt x="18564" y="52"/>
                      </a:lnTo>
                      <a:lnTo>
                        <a:pt x="18549" y="43"/>
                      </a:lnTo>
                      <a:cubicBezTo>
                        <a:pt x="18537" y="40"/>
                        <a:pt x="18522" y="34"/>
                        <a:pt x="18510" y="28"/>
                      </a:cubicBezTo>
                      <a:lnTo>
                        <a:pt x="18501" y="28"/>
                      </a:lnTo>
                      <a:cubicBezTo>
                        <a:pt x="18489" y="22"/>
                        <a:pt x="18476" y="18"/>
                        <a:pt x="18464" y="15"/>
                      </a:cubicBezTo>
                      <a:lnTo>
                        <a:pt x="18449" y="12"/>
                      </a:lnTo>
                      <a:lnTo>
                        <a:pt x="18416" y="6"/>
                      </a:lnTo>
                      <a:lnTo>
                        <a:pt x="18404" y="3"/>
                      </a:lnTo>
                      <a:cubicBezTo>
                        <a:pt x="18389" y="3"/>
                        <a:pt x="18374" y="0"/>
                        <a:pt x="183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 name="Google Shape;11384;p85">
                  <a:extLst>
                    <a:ext uri="{FF2B5EF4-FFF2-40B4-BE49-F238E27FC236}">
                      <a16:creationId xmlns:a16="http://schemas.microsoft.com/office/drawing/2014/main" id="{000876F2-34CD-1772-3D68-B70EEDD74D28}"/>
                    </a:ext>
                  </a:extLst>
                </p:cNvPr>
                <p:cNvSpPr/>
                <p:nvPr/>
              </p:nvSpPr>
              <p:spPr>
                <a:xfrm>
                  <a:off x="3860250" y="1861675"/>
                  <a:ext cx="54675" cy="48550"/>
                </a:xfrm>
                <a:custGeom>
                  <a:avLst/>
                  <a:gdLst/>
                  <a:ahLst/>
                  <a:cxnLst/>
                  <a:rect l="l" t="t" r="r" b="b"/>
                  <a:pathLst>
                    <a:path w="2187" h="1942" extrusionOk="0">
                      <a:moveTo>
                        <a:pt x="1563" y="1"/>
                      </a:moveTo>
                      <a:cubicBezTo>
                        <a:pt x="1416" y="1"/>
                        <a:pt x="1268" y="58"/>
                        <a:pt x="1157" y="172"/>
                      </a:cubicBezTo>
                      <a:lnTo>
                        <a:pt x="357" y="976"/>
                      </a:lnTo>
                      <a:cubicBezTo>
                        <a:pt x="0" y="1332"/>
                        <a:pt x="254" y="1942"/>
                        <a:pt x="758" y="1942"/>
                      </a:cubicBezTo>
                      <a:cubicBezTo>
                        <a:pt x="906" y="1942"/>
                        <a:pt x="1051" y="1882"/>
                        <a:pt x="1157" y="1776"/>
                      </a:cubicBezTo>
                      <a:lnTo>
                        <a:pt x="1957" y="973"/>
                      </a:lnTo>
                      <a:cubicBezTo>
                        <a:pt x="2184" y="755"/>
                        <a:pt x="2187" y="390"/>
                        <a:pt x="1963" y="166"/>
                      </a:cubicBezTo>
                      <a:cubicBezTo>
                        <a:pt x="1853" y="56"/>
                        <a:pt x="1708" y="1"/>
                        <a:pt x="15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 name="Google Shape;11385;p85">
                  <a:extLst>
                    <a:ext uri="{FF2B5EF4-FFF2-40B4-BE49-F238E27FC236}">
                      <a16:creationId xmlns:a16="http://schemas.microsoft.com/office/drawing/2014/main" id="{D987498A-74C2-7D51-506F-077B0CBCC186}"/>
                    </a:ext>
                  </a:extLst>
                </p:cNvPr>
                <p:cNvSpPr/>
                <p:nvPr/>
              </p:nvSpPr>
              <p:spPr>
                <a:xfrm>
                  <a:off x="3923425" y="1801775"/>
                  <a:ext cx="51350" cy="48550"/>
                </a:xfrm>
                <a:custGeom>
                  <a:avLst/>
                  <a:gdLst/>
                  <a:ahLst/>
                  <a:cxnLst/>
                  <a:rect l="l" t="t" r="r" b="b"/>
                  <a:pathLst>
                    <a:path w="2054" h="1942" extrusionOk="0">
                      <a:moveTo>
                        <a:pt x="1430" y="0"/>
                      </a:moveTo>
                      <a:cubicBezTo>
                        <a:pt x="1286" y="0"/>
                        <a:pt x="1141" y="56"/>
                        <a:pt x="1030" y="168"/>
                      </a:cubicBezTo>
                      <a:lnTo>
                        <a:pt x="230" y="968"/>
                      </a:lnTo>
                      <a:cubicBezTo>
                        <a:pt x="4" y="1189"/>
                        <a:pt x="1" y="1551"/>
                        <a:pt x="224" y="1774"/>
                      </a:cubicBezTo>
                      <a:cubicBezTo>
                        <a:pt x="334" y="1886"/>
                        <a:pt x="478" y="1941"/>
                        <a:pt x="623" y="1941"/>
                      </a:cubicBezTo>
                      <a:cubicBezTo>
                        <a:pt x="771" y="1941"/>
                        <a:pt x="919" y="1883"/>
                        <a:pt x="1030" y="1768"/>
                      </a:cubicBezTo>
                      <a:lnTo>
                        <a:pt x="1831" y="968"/>
                      </a:lnTo>
                      <a:cubicBezTo>
                        <a:pt x="2054" y="745"/>
                        <a:pt x="2051" y="388"/>
                        <a:pt x="1831" y="168"/>
                      </a:cubicBezTo>
                      <a:cubicBezTo>
                        <a:pt x="1720" y="56"/>
                        <a:pt x="1575" y="0"/>
                        <a:pt x="1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53" name="Hộp Văn bản 52">
              <a:extLst>
                <a:ext uri="{FF2B5EF4-FFF2-40B4-BE49-F238E27FC236}">
                  <a16:creationId xmlns:a16="http://schemas.microsoft.com/office/drawing/2014/main" id="{2B350F06-7073-DF74-8780-AD0575B8764F}"/>
                </a:ext>
              </a:extLst>
            </p:cNvPr>
            <p:cNvSpPr txBox="1"/>
            <p:nvPr/>
          </p:nvSpPr>
          <p:spPr>
            <a:xfrm>
              <a:off x="2053589" y="3520514"/>
              <a:ext cx="4670284" cy="646331"/>
            </a:xfrm>
            <a:prstGeom prst="rect">
              <a:avLst/>
            </a:prstGeom>
            <a:noFill/>
          </p:spPr>
          <p:txBody>
            <a:bodyPr wrap="square">
              <a:spAutoFit/>
            </a:bodyPr>
            <a:lstStyle/>
            <a:p>
              <a:pPr lvl="0" algn="just"/>
              <a:r>
                <a:rPr lang="en-US" sz="1800" dirty="0">
                  <a:latin typeface="Calibri" panose="020F0502020204030204" pitchFamily="34" charset="0"/>
                  <a:cs typeface="Calibri" panose="020F0502020204030204" pitchFamily="34" charset="0"/>
                </a:rPr>
                <a:t>Học sinh tự </a:t>
              </a:r>
              <a:r>
                <a:rPr lang="en-US" sz="1800" b="1" dirty="0">
                  <a:latin typeface="Calibri" panose="020F0502020204030204" pitchFamily="34" charset="0"/>
                  <a:cs typeface="Calibri" panose="020F0502020204030204" pitchFamily="34" charset="0"/>
                </a:rPr>
                <a:t>đánh giá được </a:t>
              </a:r>
              <a:r>
                <a:rPr lang="en-US" sz="1800" dirty="0">
                  <a:latin typeface="Calibri" panose="020F0502020204030204" pitchFamily="34" charset="0"/>
                  <a:cs typeface="Calibri" panose="020F0502020204030204" pitchFamily="34" charset="0"/>
                </a:rPr>
                <a:t>phần bài làm của bản thân qua bảng kiểm.</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14:presetBounceEnd="66000">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14:bounceEnd="66000">
                                          <p:cBhvr additive="base">
                                            <p:cTn id="12" dur="750" fill="hold"/>
                                            <p:tgtEl>
                                              <p:spTgt spid="28"/>
                                            </p:tgtEl>
                                            <p:attrNameLst>
                                              <p:attrName>ppt_x</p:attrName>
                                            </p:attrNameLst>
                                          </p:cBhvr>
                                          <p:tavLst>
                                            <p:tav tm="0">
                                              <p:val>
                                                <p:strVal val="0-#ppt_w/2"/>
                                              </p:val>
                                            </p:tav>
                                            <p:tav tm="100000">
                                              <p:val>
                                                <p:strVal val="#ppt_x"/>
                                              </p:val>
                                            </p:tav>
                                          </p:tavLst>
                                        </p:anim>
                                        <p:anim calcmode="lin" valueType="num" p14:bounceEnd="66000">
                                          <p:cBhvr additive="base">
                                            <p:cTn id="13" dur="750" fill="hold"/>
                                            <p:tgtEl>
                                              <p:spTgt spid="2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6000">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14:bounceEnd="66000">
                                          <p:cBhvr additive="base">
                                            <p:cTn id="16" dur="750" fill="hold"/>
                                            <p:tgtEl>
                                              <p:spTgt spid="30"/>
                                            </p:tgtEl>
                                            <p:attrNameLst>
                                              <p:attrName>ppt_x</p:attrName>
                                            </p:attrNameLst>
                                          </p:cBhvr>
                                          <p:tavLst>
                                            <p:tav tm="0">
                                              <p:val>
                                                <p:strVal val="1+#ppt_w/2"/>
                                              </p:val>
                                            </p:tav>
                                            <p:tav tm="100000">
                                              <p:val>
                                                <p:strVal val="#ppt_x"/>
                                              </p:val>
                                            </p:tav>
                                          </p:tavLst>
                                        </p:anim>
                                        <p:anim calcmode="lin" valueType="num" p14:bounceEnd="66000">
                                          <p:cBhvr additive="base">
                                            <p:cTn id="17" dur="7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750" fill="hold"/>
                                            <p:tgtEl>
                                              <p:spTgt spid="28"/>
                                            </p:tgtEl>
                                            <p:attrNameLst>
                                              <p:attrName>ppt_x</p:attrName>
                                            </p:attrNameLst>
                                          </p:cBhvr>
                                          <p:tavLst>
                                            <p:tav tm="0">
                                              <p:val>
                                                <p:strVal val="0-#ppt_w/2"/>
                                              </p:val>
                                            </p:tav>
                                            <p:tav tm="100000">
                                              <p:val>
                                                <p:strVal val="#ppt_x"/>
                                              </p:val>
                                            </p:tav>
                                          </p:tavLst>
                                        </p:anim>
                                        <p:anim calcmode="lin" valueType="num">
                                          <p:cBhvr additive="base">
                                            <p:cTn id="13" dur="750" fill="hold"/>
                                            <p:tgtEl>
                                              <p:spTgt spid="2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750" fill="hold"/>
                                            <p:tgtEl>
                                              <p:spTgt spid="30"/>
                                            </p:tgtEl>
                                            <p:attrNameLst>
                                              <p:attrName>ppt_x</p:attrName>
                                            </p:attrNameLst>
                                          </p:cBhvr>
                                          <p:tavLst>
                                            <p:tav tm="0">
                                              <p:val>
                                                <p:strVal val="1+#ppt_w/2"/>
                                              </p:val>
                                            </p:tav>
                                            <p:tav tm="100000">
                                              <p:val>
                                                <p:strVal val="#ppt_x"/>
                                              </p:val>
                                            </p:tav>
                                          </p:tavLst>
                                        </p:anim>
                                        <p:anim calcmode="lin" valueType="num">
                                          <p:cBhvr additive="base">
                                            <p:cTn id="17" dur="7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3"/>
        <p:cNvGrpSpPr/>
        <p:nvPr/>
      </p:nvGrpSpPr>
      <p:grpSpPr>
        <a:xfrm>
          <a:off x="0" y="0"/>
          <a:ext cx="0" cy="0"/>
          <a:chOff x="0" y="0"/>
          <a:chExt cx="0" cy="0"/>
        </a:xfrm>
      </p:grpSpPr>
      <p:sp>
        <p:nvSpPr>
          <p:cNvPr id="3924" name="Google Shape;3924;p52">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3925" name="Google Shape;3925;p52">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3926" name="Google Shape;3926;p52">
            <a:hlinkClick r:id="rId5"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3927" name="Google Shape;3927;p52">
            <a:hlinkClick r:id="rId6"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2"/>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grpSp>
        <p:nvGrpSpPr>
          <p:cNvPr id="80" name="Group 22">
            <a:extLst>
              <a:ext uri="{FF2B5EF4-FFF2-40B4-BE49-F238E27FC236}">
                <a16:creationId xmlns:a16="http://schemas.microsoft.com/office/drawing/2014/main" id="{E4B447A7-CA9F-5896-4C56-ED87C6F5C278}"/>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81" name="Group 3">
              <a:extLst>
                <a:ext uri="{FF2B5EF4-FFF2-40B4-BE49-F238E27FC236}">
                  <a16:creationId xmlns:a16="http://schemas.microsoft.com/office/drawing/2014/main" id="{A1977C41-AC60-3122-09F1-2391F8E66DDF}"/>
                </a:ext>
              </a:extLst>
            </p:cNvPr>
            <p:cNvGrpSpPr/>
            <p:nvPr/>
          </p:nvGrpSpPr>
          <p:grpSpPr>
            <a:xfrm>
              <a:off x="-107576" y="161365"/>
              <a:ext cx="3181755" cy="613808"/>
              <a:chOff x="-107576" y="161365"/>
              <a:chExt cx="3181755" cy="613808"/>
            </a:xfrm>
          </p:grpSpPr>
          <p:sp>
            <p:nvSpPr>
              <p:cNvPr id="83" name="TextBox 4">
                <a:extLst>
                  <a:ext uri="{FF2B5EF4-FFF2-40B4-BE49-F238E27FC236}">
                    <a16:creationId xmlns:a16="http://schemas.microsoft.com/office/drawing/2014/main" id="{33BC54A3-3B74-1FB3-2B55-8A31EAA96904}"/>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84" name="TextBox 5">
                <a:extLst>
                  <a:ext uri="{FF2B5EF4-FFF2-40B4-BE49-F238E27FC236}">
                    <a16:creationId xmlns:a16="http://schemas.microsoft.com/office/drawing/2014/main" id="{8006CA62-0307-2207-DC2A-0AC2067D18BF}"/>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82" name="Picture 14" descr="Logo&#10;&#10;Description automatically generated">
              <a:extLst>
                <a:ext uri="{FF2B5EF4-FFF2-40B4-BE49-F238E27FC236}">
                  <a16:creationId xmlns:a16="http://schemas.microsoft.com/office/drawing/2014/main" id="{D08DBDBE-4D0F-990C-E892-051DA07DC6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85" name="Nhóm 84">
            <a:extLst>
              <a:ext uri="{FF2B5EF4-FFF2-40B4-BE49-F238E27FC236}">
                <a16:creationId xmlns:a16="http://schemas.microsoft.com/office/drawing/2014/main" id="{C774D545-A0F4-1814-B7FC-B07C0B4B51BA}"/>
              </a:ext>
            </a:extLst>
          </p:cNvPr>
          <p:cNvGrpSpPr/>
          <p:nvPr/>
        </p:nvGrpSpPr>
        <p:grpSpPr>
          <a:xfrm>
            <a:off x="4917090" y="339315"/>
            <a:ext cx="3602881" cy="868287"/>
            <a:chOff x="4917090" y="339315"/>
            <a:chExt cx="3602881" cy="868287"/>
          </a:xfrm>
        </p:grpSpPr>
        <p:grpSp>
          <p:nvGrpSpPr>
            <p:cNvPr id="86" name="Nhóm 85">
              <a:extLst>
                <a:ext uri="{FF2B5EF4-FFF2-40B4-BE49-F238E27FC236}">
                  <a16:creationId xmlns:a16="http://schemas.microsoft.com/office/drawing/2014/main" id="{0B6B8578-10FF-9F7A-8E5F-999D82FADE4D}"/>
                </a:ext>
              </a:extLst>
            </p:cNvPr>
            <p:cNvGrpSpPr/>
            <p:nvPr/>
          </p:nvGrpSpPr>
          <p:grpSpPr>
            <a:xfrm>
              <a:off x="4917090" y="364565"/>
              <a:ext cx="3602881" cy="843037"/>
              <a:chOff x="1873370" y="1154938"/>
              <a:chExt cx="4807406" cy="1124883"/>
            </a:xfrm>
          </p:grpSpPr>
          <p:sp>
            <p:nvSpPr>
              <p:cNvPr id="194" name="Hình chữ nhật 193">
                <a:extLst>
                  <a:ext uri="{FF2B5EF4-FFF2-40B4-BE49-F238E27FC236}">
                    <a16:creationId xmlns:a16="http://schemas.microsoft.com/office/drawing/2014/main" id="{56B9B924-D317-4EA1-74E8-564E5577206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ình chữ nhật 194">
                <a:extLst>
                  <a:ext uri="{FF2B5EF4-FFF2-40B4-BE49-F238E27FC236}">
                    <a16:creationId xmlns:a16="http://schemas.microsoft.com/office/drawing/2014/main" id="{F3ADB821-6E51-5E11-6773-0306A8BA4475}"/>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Hình chữ nhật: Góc Tròn 195">
                <a:extLst>
                  <a:ext uri="{FF2B5EF4-FFF2-40B4-BE49-F238E27FC236}">
                    <a16:creationId xmlns:a16="http://schemas.microsoft.com/office/drawing/2014/main" id="{1A3ABFD9-5DAA-49BD-5FB4-771D1999C9DE}"/>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7" name="Đường nối Thẳng 196">
                <a:extLst>
                  <a:ext uri="{FF2B5EF4-FFF2-40B4-BE49-F238E27FC236}">
                    <a16:creationId xmlns:a16="http://schemas.microsoft.com/office/drawing/2014/main" id="{192001B9-DFB0-4D1D-DD5B-E1306946D1F7}"/>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8" name="Đường nối Thẳng 197">
                <a:extLst>
                  <a:ext uri="{FF2B5EF4-FFF2-40B4-BE49-F238E27FC236}">
                    <a16:creationId xmlns:a16="http://schemas.microsoft.com/office/drawing/2014/main" id="{B85DC732-C83F-8121-D237-2F7B9C656790}"/>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9" name="Đường nối Thẳng 198">
                <a:extLst>
                  <a:ext uri="{FF2B5EF4-FFF2-40B4-BE49-F238E27FC236}">
                    <a16:creationId xmlns:a16="http://schemas.microsoft.com/office/drawing/2014/main" id="{1E502FA6-E1A2-B446-CB0C-8E56F037BC71}"/>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200" name="Hình chữ nhật 199">
                <a:extLst>
                  <a:ext uri="{FF2B5EF4-FFF2-40B4-BE49-F238E27FC236}">
                    <a16:creationId xmlns:a16="http://schemas.microsoft.com/office/drawing/2014/main" id="{B90080B4-EDDF-CCB7-D13D-C55B9230747B}"/>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Hình chữ nhật 86">
              <a:extLst>
                <a:ext uri="{FF2B5EF4-FFF2-40B4-BE49-F238E27FC236}">
                  <a16:creationId xmlns:a16="http://schemas.microsoft.com/office/drawing/2014/main" id="{D1ADB082-2BB1-4B35-5FE4-210F204E8469}"/>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III. THỰC HÀNH VIẾT</a:t>
              </a:r>
              <a:endParaRPr lang="vi-VN" b="1" dirty="0">
                <a:solidFill>
                  <a:schemeClr val="bg1"/>
                </a:solidFill>
                <a:latin typeface="Bahnschrift SemiBold" panose="020B0502040204020203" pitchFamily="34" charset="0"/>
                <a:cs typeface="Catamaran Black"/>
                <a:sym typeface="Catamaran Black"/>
              </a:endParaRPr>
            </a:p>
          </p:txBody>
        </p:sp>
        <p:sp>
          <p:nvSpPr>
            <p:cNvPr id="88" name="Hình chữ nhật 87">
              <a:extLst>
                <a:ext uri="{FF2B5EF4-FFF2-40B4-BE49-F238E27FC236}">
                  <a16:creationId xmlns:a16="http://schemas.microsoft.com/office/drawing/2014/main" id="{8D085563-2A4A-E58A-071D-7B6CA865A5A4}"/>
                </a:ext>
              </a:extLst>
            </p:cNvPr>
            <p:cNvSpPr/>
            <p:nvPr/>
          </p:nvSpPr>
          <p:spPr>
            <a:xfrm>
              <a:off x="5626366" y="658035"/>
              <a:ext cx="2803358" cy="400110"/>
            </a:xfrm>
            <a:prstGeom prst="rect">
              <a:avLst/>
            </a:prstGeom>
            <a:noFill/>
          </p:spPr>
          <p:txBody>
            <a:bodyPr wrap="square" lIns="91440" tIns="45720" rIns="91440" bIns="45720">
              <a:spAutoFit/>
            </a:bodyPr>
            <a:lstStyle/>
            <a:p>
              <a:pPr algn="ctr"/>
              <a:r>
                <a:rPr lang="en-US" sz="2000" dirty="0">
                  <a:solidFill>
                    <a:srgbClr val="DC303C"/>
                  </a:solidFill>
                  <a:latin typeface="Fira Sans ExtraBold" panose="020B0903050000020004" pitchFamily="34" charset="0"/>
                  <a:cs typeface="Catamaran Black"/>
                </a:rPr>
                <a:t>1. Chuẩn bị viết</a:t>
              </a:r>
            </a:p>
          </p:txBody>
        </p:sp>
        <p:grpSp>
          <p:nvGrpSpPr>
            <p:cNvPr id="89" name="Google Shape;9553;p57">
              <a:extLst>
                <a:ext uri="{FF2B5EF4-FFF2-40B4-BE49-F238E27FC236}">
                  <a16:creationId xmlns:a16="http://schemas.microsoft.com/office/drawing/2014/main" id="{6320C9B4-CCB5-4766-A5D3-8DD2D0A21152}"/>
                </a:ext>
              </a:extLst>
            </p:cNvPr>
            <p:cNvGrpSpPr/>
            <p:nvPr/>
          </p:nvGrpSpPr>
          <p:grpSpPr>
            <a:xfrm>
              <a:off x="5133416" y="619119"/>
              <a:ext cx="419689" cy="436887"/>
              <a:chOff x="3104150" y="1772850"/>
              <a:chExt cx="2853425" cy="2970350"/>
            </a:xfrm>
          </p:grpSpPr>
          <p:sp>
            <p:nvSpPr>
              <p:cNvPr id="90" name="Google Shape;9554;p57">
                <a:extLst>
                  <a:ext uri="{FF2B5EF4-FFF2-40B4-BE49-F238E27FC236}">
                    <a16:creationId xmlns:a16="http://schemas.microsoft.com/office/drawing/2014/main" id="{68278BAA-D901-808E-6D3C-25CE1618FF4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55;p57">
                <a:extLst>
                  <a:ext uri="{FF2B5EF4-FFF2-40B4-BE49-F238E27FC236}">
                    <a16:creationId xmlns:a16="http://schemas.microsoft.com/office/drawing/2014/main" id="{ADDFFC85-7E2A-B2E9-DA3F-BCBFE6DE72D4}"/>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56;p57">
                <a:extLst>
                  <a:ext uri="{FF2B5EF4-FFF2-40B4-BE49-F238E27FC236}">
                    <a16:creationId xmlns:a16="http://schemas.microsoft.com/office/drawing/2014/main" id="{7DD63954-2568-E440-FBF2-CF44E59771B1}"/>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57;p57">
                <a:extLst>
                  <a:ext uri="{FF2B5EF4-FFF2-40B4-BE49-F238E27FC236}">
                    <a16:creationId xmlns:a16="http://schemas.microsoft.com/office/drawing/2014/main" id="{7A4426E1-C586-FA2C-7737-D85738A19B8D}"/>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58;p57">
                <a:extLst>
                  <a:ext uri="{FF2B5EF4-FFF2-40B4-BE49-F238E27FC236}">
                    <a16:creationId xmlns:a16="http://schemas.microsoft.com/office/drawing/2014/main" id="{DC665C26-CE88-B61A-32EF-54FD0DF8A531}"/>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59;p57">
                <a:extLst>
                  <a:ext uri="{FF2B5EF4-FFF2-40B4-BE49-F238E27FC236}">
                    <a16:creationId xmlns:a16="http://schemas.microsoft.com/office/drawing/2014/main" id="{EF56DB77-BE63-4D2F-6E69-A2C407B4F608}"/>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60;p57">
                <a:extLst>
                  <a:ext uri="{FF2B5EF4-FFF2-40B4-BE49-F238E27FC236}">
                    <a16:creationId xmlns:a16="http://schemas.microsoft.com/office/drawing/2014/main" id="{C7D0E4D6-9C51-490C-187B-32C5FD60B738}"/>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61;p57">
                <a:extLst>
                  <a:ext uri="{FF2B5EF4-FFF2-40B4-BE49-F238E27FC236}">
                    <a16:creationId xmlns:a16="http://schemas.microsoft.com/office/drawing/2014/main" id="{D916F62C-1EF7-69F6-DDFD-EC035E76B6FE}"/>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62;p57">
                <a:extLst>
                  <a:ext uri="{FF2B5EF4-FFF2-40B4-BE49-F238E27FC236}">
                    <a16:creationId xmlns:a16="http://schemas.microsoft.com/office/drawing/2014/main" id="{DFD6F068-2DA3-A7E1-9569-456305F11552}"/>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63;p57">
                <a:extLst>
                  <a:ext uri="{FF2B5EF4-FFF2-40B4-BE49-F238E27FC236}">
                    <a16:creationId xmlns:a16="http://schemas.microsoft.com/office/drawing/2014/main" id="{3F628167-DF16-1A9B-5945-4F17C7D94935}"/>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64;p57">
                <a:extLst>
                  <a:ext uri="{FF2B5EF4-FFF2-40B4-BE49-F238E27FC236}">
                    <a16:creationId xmlns:a16="http://schemas.microsoft.com/office/drawing/2014/main" id="{CC5111DC-3069-17A6-328C-D13B9F52AD85}"/>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65;p57">
                <a:extLst>
                  <a:ext uri="{FF2B5EF4-FFF2-40B4-BE49-F238E27FC236}">
                    <a16:creationId xmlns:a16="http://schemas.microsoft.com/office/drawing/2014/main" id="{0C46DF48-118B-9F14-43B8-F9EF4B21C8F8}"/>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66;p57">
                <a:extLst>
                  <a:ext uri="{FF2B5EF4-FFF2-40B4-BE49-F238E27FC236}">
                    <a16:creationId xmlns:a16="http://schemas.microsoft.com/office/drawing/2014/main" id="{C8C6C9D7-EF0C-AA0E-E9FB-805F71631871}"/>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67;p57">
                <a:extLst>
                  <a:ext uri="{FF2B5EF4-FFF2-40B4-BE49-F238E27FC236}">
                    <a16:creationId xmlns:a16="http://schemas.microsoft.com/office/drawing/2014/main" id="{42487952-682D-99A7-BBCD-6CFB3EDC71E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68;p57">
                <a:extLst>
                  <a:ext uri="{FF2B5EF4-FFF2-40B4-BE49-F238E27FC236}">
                    <a16:creationId xmlns:a16="http://schemas.microsoft.com/office/drawing/2014/main" id="{F2F728C2-87F1-6E35-E6BA-FCAA34D54363}"/>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69;p57">
                <a:extLst>
                  <a:ext uri="{FF2B5EF4-FFF2-40B4-BE49-F238E27FC236}">
                    <a16:creationId xmlns:a16="http://schemas.microsoft.com/office/drawing/2014/main" id="{B6E3E39A-A8DC-0127-B7D5-963F9BFFFC64}"/>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70;p57">
                <a:extLst>
                  <a:ext uri="{FF2B5EF4-FFF2-40B4-BE49-F238E27FC236}">
                    <a16:creationId xmlns:a16="http://schemas.microsoft.com/office/drawing/2014/main" id="{4256BA01-A93E-073C-BCEC-D7CDDF828C2C}"/>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71;p57">
                <a:extLst>
                  <a:ext uri="{FF2B5EF4-FFF2-40B4-BE49-F238E27FC236}">
                    <a16:creationId xmlns:a16="http://schemas.microsoft.com/office/drawing/2014/main" id="{AF0ADFD8-76A8-6553-B7D9-639D624CC9FD}"/>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72;p57">
                <a:extLst>
                  <a:ext uri="{FF2B5EF4-FFF2-40B4-BE49-F238E27FC236}">
                    <a16:creationId xmlns:a16="http://schemas.microsoft.com/office/drawing/2014/main" id="{C1D0CEBB-345B-A54B-94FF-2B29B7B857CE}"/>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73;p57">
                <a:extLst>
                  <a:ext uri="{FF2B5EF4-FFF2-40B4-BE49-F238E27FC236}">
                    <a16:creationId xmlns:a16="http://schemas.microsoft.com/office/drawing/2014/main" id="{987EBDB7-E899-5113-4331-4978F4982B4C}"/>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74;p57">
                <a:extLst>
                  <a:ext uri="{FF2B5EF4-FFF2-40B4-BE49-F238E27FC236}">
                    <a16:creationId xmlns:a16="http://schemas.microsoft.com/office/drawing/2014/main" id="{73EA0088-E15F-F2D9-176F-45BCE8005169}"/>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75;p57">
                <a:extLst>
                  <a:ext uri="{FF2B5EF4-FFF2-40B4-BE49-F238E27FC236}">
                    <a16:creationId xmlns:a16="http://schemas.microsoft.com/office/drawing/2014/main" id="{7286BBD4-D8BA-559A-6044-22D9EA0236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76;p57">
                <a:extLst>
                  <a:ext uri="{FF2B5EF4-FFF2-40B4-BE49-F238E27FC236}">
                    <a16:creationId xmlns:a16="http://schemas.microsoft.com/office/drawing/2014/main" id="{D0AEEA21-087E-1EA0-AC77-C7CF13CCF3E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77;p57">
                <a:extLst>
                  <a:ext uri="{FF2B5EF4-FFF2-40B4-BE49-F238E27FC236}">
                    <a16:creationId xmlns:a16="http://schemas.microsoft.com/office/drawing/2014/main" id="{0852579B-8A19-75AF-6186-C9328DDE44C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78;p57">
                <a:extLst>
                  <a:ext uri="{FF2B5EF4-FFF2-40B4-BE49-F238E27FC236}">
                    <a16:creationId xmlns:a16="http://schemas.microsoft.com/office/drawing/2014/main" id="{6EE95196-0EF9-5286-69A0-175BF9A2902D}"/>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79;p57">
                <a:extLst>
                  <a:ext uri="{FF2B5EF4-FFF2-40B4-BE49-F238E27FC236}">
                    <a16:creationId xmlns:a16="http://schemas.microsoft.com/office/drawing/2014/main" id="{02F4BD12-10E7-7FC2-5EAE-A5CE8AEF7108}"/>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580;p57">
                <a:extLst>
                  <a:ext uri="{FF2B5EF4-FFF2-40B4-BE49-F238E27FC236}">
                    <a16:creationId xmlns:a16="http://schemas.microsoft.com/office/drawing/2014/main" id="{507BB7F7-73FD-61D7-028A-55603D552F07}"/>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581;p57">
                <a:extLst>
                  <a:ext uri="{FF2B5EF4-FFF2-40B4-BE49-F238E27FC236}">
                    <a16:creationId xmlns:a16="http://schemas.microsoft.com/office/drawing/2014/main" id="{51FB95E0-6DFA-7A1A-8195-548B85005D6F}"/>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582;p57">
                <a:extLst>
                  <a:ext uri="{FF2B5EF4-FFF2-40B4-BE49-F238E27FC236}">
                    <a16:creationId xmlns:a16="http://schemas.microsoft.com/office/drawing/2014/main" id="{2820CEE8-1DC5-61BB-E858-D6D394244261}"/>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583;p57">
                <a:extLst>
                  <a:ext uri="{FF2B5EF4-FFF2-40B4-BE49-F238E27FC236}">
                    <a16:creationId xmlns:a16="http://schemas.microsoft.com/office/drawing/2014/main" id="{44915CBB-5AFF-B014-6A32-FB638EFF9483}"/>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584;p57">
                <a:extLst>
                  <a:ext uri="{FF2B5EF4-FFF2-40B4-BE49-F238E27FC236}">
                    <a16:creationId xmlns:a16="http://schemas.microsoft.com/office/drawing/2014/main" id="{DF2CA2A1-AD42-C84A-6C11-33C19661D05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585;p57">
                <a:extLst>
                  <a:ext uri="{FF2B5EF4-FFF2-40B4-BE49-F238E27FC236}">
                    <a16:creationId xmlns:a16="http://schemas.microsoft.com/office/drawing/2014/main" id="{64226314-4FEB-00CE-1465-1D0B1649C1CF}"/>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586;p57">
                <a:extLst>
                  <a:ext uri="{FF2B5EF4-FFF2-40B4-BE49-F238E27FC236}">
                    <a16:creationId xmlns:a16="http://schemas.microsoft.com/office/drawing/2014/main" id="{C732904F-4D89-B41F-89F6-45A9A35AEDB2}"/>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87;p57">
                <a:extLst>
                  <a:ext uri="{FF2B5EF4-FFF2-40B4-BE49-F238E27FC236}">
                    <a16:creationId xmlns:a16="http://schemas.microsoft.com/office/drawing/2014/main" id="{2B6C03F8-571F-35CE-1B63-DC3E23B713E5}"/>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88;p57">
                <a:extLst>
                  <a:ext uri="{FF2B5EF4-FFF2-40B4-BE49-F238E27FC236}">
                    <a16:creationId xmlns:a16="http://schemas.microsoft.com/office/drawing/2014/main" id="{EEC669DC-595B-CFB3-E905-26C29C555D93}"/>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89;p57">
                <a:extLst>
                  <a:ext uri="{FF2B5EF4-FFF2-40B4-BE49-F238E27FC236}">
                    <a16:creationId xmlns:a16="http://schemas.microsoft.com/office/drawing/2014/main" id="{77C8DBD8-A274-4A5A-9E21-EE60F7168F4C}"/>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90;p57">
                <a:extLst>
                  <a:ext uri="{FF2B5EF4-FFF2-40B4-BE49-F238E27FC236}">
                    <a16:creationId xmlns:a16="http://schemas.microsoft.com/office/drawing/2014/main" id="{367510F9-6397-43CB-985C-591F7C6678EF}"/>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91;p57">
                <a:extLst>
                  <a:ext uri="{FF2B5EF4-FFF2-40B4-BE49-F238E27FC236}">
                    <a16:creationId xmlns:a16="http://schemas.microsoft.com/office/drawing/2014/main" id="{D25DCC5C-F629-8868-3C1D-8AEBE9996CA5}"/>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92;p57">
                <a:extLst>
                  <a:ext uri="{FF2B5EF4-FFF2-40B4-BE49-F238E27FC236}">
                    <a16:creationId xmlns:a16="http://schemas.microsoft.com/office/drawing/2014/main" id="{BB9A644E-2DBA-90D3-2956-EACD23BB4022}"/>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93;p57">
                <a:extLst>
                  <a:ext uri="{FF2B5EF4-FFF2-40B4-BE49-F238E27FC236}">
                    <a16:creationId xmlns:a16="http://schemas.microsoft.com/office/drawing/2014/main" id="{56C8134B-0D70-E5F2-43DF-2A4DF13413BF}"/>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94;p57">
                <a:extLst>
                  <a:ext uri="{FF2B5EF4-FFF2-40B4-BE49-F238E27FC236}">
                    <a16:creationId xmlns:a16="http://schemas.microsoft.com/office/drawing/2014/main" id="{61A40204-7798-DBCA-7FCA-B47A2D51D3D3}"/>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595;p57">
                <a:extLst>
                  <a:ext uri="{FF2B5EF4-FFF2-40B4-BE49-F238E27FC236}">
                    <a16:creationId xmlns:a16="http://schemas.microsoft.com/office/drawing/2014/main" id="{B2652D38-D55F-B30F-9CEC-2042781F72E1}"/>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596;p57">
                <a:extLst>
                  <a:ext uri="{FF2B5EF4-FFF2-40B4-BE49-F238E27FC236}">
                    <a16:creationId xmlns:a16="http://schemas.microsoft.com/office/drawing/2014/main" id="{007A4E1B-D958-5B5E-1B33-9DF560745D4A}"/>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597;p57">
                <a:extLst>
                  <a:ext uri="{FF2B5EF4-FFF2-40B4-BE49-F238E27FC236}">
                    <a16:creationId xmlns:a16="http://schemas.microsoft.com/office/drawing/2014/main" id="{CDE7DDAC-C5C4-E328-CA46-299AE3A0BCFB}"/>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598;p57">
                <a:extLst>
                  <a:ext uri="{FF2B5EF4-FFF2-40B4-BE49-F238E27FC236}">
                    <a16:creationId xmlns:a16="http://schemas.microsoft.com/office/drawing/2014/main" id="{06213747-850B-385B-B2DF-2AEA451A6483}"/>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599;p57">
                <a:extLst>
                  <a:ext uri="{FF2B5EF4-FFF2-40B4-BE49-F238E27FC236}">
                    <a16:creationId xmlns:a16="http://schemas.microsoft.com/office/drawing/2014/main" id="{657BC044-7BAD-31FB-F668-C643819EDF74}"/>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00;p57">
                <a:extLst>
                  <a:ext uri="{FF2B5EF4-FFF2-40B4-BE49-F238E27FC236}">
                    <a16:creationId xmlns:a16="http://schemas.microsoft.com/office/drawing/2014/main" id="{B28CA9C0-E5F3-6F72-22C3-85EA860E0D79}"/>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01;p57">
                <a:extLst>
                  <a:ext uri="{FF2B5EF4-FFF2-40B4-BE49-F238E27FC236}">
                    <a16:creationId xmlns:a16="http://schemas.microsoft.com/office/drawing/2014/main" id="{D16499F9-AA54-BF82-68BF-1C57AEDE493A}"/>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02;p57">
                <a:extLst>
                  <a:ext uri="{FF2B5EF4-FFF2-40B4-BE49-F238E27FC236}">
                    <a16:creationId xmlns:a16="http://schemas.microsoft.com/office/drawing/2014/main" id="{C1D01FCB-A943-E8BC-75DC-78B49532A3E6}"/>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03;p57">
                <a:extLst>
                  <a:ext uri="{FF2B5EF4-FFF2-40B4-BE49-F238E27FC236}">
                    <a16:creationId xmlns:a16="http://schemas.microsoft.com/office/drawing/2014/main" id="{155190F2-2F2C-A43F-E900-66594FA4F385}"/>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04;p57">
                <a:extLst>
                  <a:ext uri="{FF2B5EF4-FFF2-40B4-BE49-F238E27FC236}">
                    <a16:creationId xmlns:a16="http://schemas.microsoft.com/office/drawing/2014/main" id="{D0ECF4BA-AA33-E5F2-B0A5-4EE19ADDEE0A}"/>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05;p57">
                <a:extLst>
                  <a:ext uri="{FF2B5EF4-FFF2-40B4-BE49-F238E27FC236}">
                    <a16:creationId xmlns:a16="http://schemas.microsoft.com/office/drawing/2014/main" id="{ADCCFB24-FED2-165B-C1D4-018E2C582447}"/>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06;p57">
                <a:extLst>
                  <a:ext uri="{FF2B5EF4-FFF2-40B4-BE49-F238E27FC236}">
                    <a16:creationId xmlns:a16="http://schemas.microsoft.com/office/drawing/2014/main" id="{63910AB7-0491-6110-5E97-C2D2FB1F1FEC}"/>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07;p57">
                <a:extLst>
                  <a:ext uri="{FF2B5EF4-FFF2-40B4-BE49-F238E27FC236}">
                    <a16:creationId xmlns:a16="http://schemas.microsoft.com/office/drawing/2014/main" id="{943AB583-E4E0-9B27-E3BB-EB7E1FB8E4D3}"/>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08;p57">
                <a:extLst>
                  <a:ext uri="{FF2B5EF4-FFF2-40B4-BE49-F238E27FC236}">
                    <a16:creationId xmlns:a16="http://schemas.microsoft.com/office/drawing/2014/main" id="{E0FD9B01-5871-A518-781C-B4732549E8AB}"/>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09;p57">
                <a:extLst>
                  <a:ext uri="{FF2B5EF4-FFF2-40B4-BE49-F238E27FC236}">
                    <a16:creationId xmlns:a16="http://schemas.microsoft.com/office/drawing/2014/main" id="{6467A0AA-A993-13E7-C5BD-E1C7B9D11D58}"/>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10;p57">
                <a:extLst>
                  <a:ext uri="{FF2B5EF4-FFF2-40B4-BE49-F238E27FC236}">
                    <a16:creationId xmlns:a16="http://schemas.microsoft.com/office/drawing/2014/main" id="{F0EFDEA3-3F07-BD78-71AA-8C8206A307F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11;p57">
                <a:extLst>
                  <a:ext uri="{FF2B5EF4-FFF2-40B4-BE49-F238E27FC236}">
                    <a16:creationId xmlns:a16="http://schemas.microsoft.com/office/drawing/2014/main" id="{4B57D70C-06A3-7CAE-B2BD-C2676AA69841}"/>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12;p57">
                <a:extLst>
                  <a:ext uri="{FF2B5EF4-FFF2-40B4-BE49-F238E27FC236}">
                    <a16:creationId xmlns:a16="http://schemas.microsoft.com/office/drawing/2014/main" id="{59DE627B-86C8-11E3-4A33-33D6C1C8F9D4}"/>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13;p57">
                <a:extLst>
                  <a:ext uri="{FF2B5EF4-FFF2-40B4-BE49-F238E27FC236}">
                    <a16:creationId xmlns:a16="http://schemas.microsoft.com/office/drawing/2014/main" id="{F63F5721-6942-334E-F137-3337467AC865}"/>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14;p57">
                <a:extLst>
                  <a:ext uri="{FF2B5EF4-FFF2-40B4-BE49-F238E27FC236}">
                    <a16:creationId xmlns:a16="http://schemas.microsoft.com/office/drawing/2014/main" id="{1CA6511F-41D4-189F-DC8A-D207603B107C}"/>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15;p57">
                <a:extLst>
                  <a:ext uri="{FF2B5EF4-FFF2-40B4-BE49-F238E27FC236}">
                    <a16:creationId xmlns:a16="http://schemas.microsoft.com/office/drawing/2014/main" id="{01C6865A-7AFF-FCA6-3C98-6B4397186AFF}"/>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16;p57">
                <a:extLst>
                  <a:ext uri="{FF2B5EF4-FFF2-40B4-BE49-F238E27FC236}">
                    <a16:creationId xmlns:a16="http://schemas.microsoft.com/office/drawing/2014/main" id="{0D81A01C-B041-CB14-B29E-A6BE3C7E829D}"/>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17;p57">
                <a:extLst>
                  <a:ext uri="{FF2B5EF4-FFF2-40B4-BE49-F238E27FC236}">
                    <a16:creationId xmlns:a16="http://schemas.microsoft.com/office/drawing/2014/main" id="{E499E77F-0EE8-FE99-D6EB-75875320B38E}"/>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18;p57">
                <a:extLst>
                  <a:ext uri="{FF2B5EF4-FFF2-40B4-BE49-F238E27FC236}">
                    <a16:creationId xmlns:a16="http://schemas.microsoft.com/office/drawing/2014/main" id="{3F8888D9-D19E-FE69-D14C-C731EFAB067D}"/>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19;p57">
                <a:extLst>
                  <a:ext uri="{FF2B5EF4-FFF2-40B4-BE49-F238E27FC236}">
                    <a16:creationId xmlns:a16="http://schemas.microsoft.com/office/drawing/2014/main" id="{B5163962-7F61-00FF-6FDC-B8089B1777A5}"/>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20;p57">
                <a:extLst>
                  <a:ext uri="{FF2B5EF4-FFF2-40B4-BE49-F238E27FC236}">
                    <a16:creationId xmlns:a16="http://schemas.microsoft.com/office/drawing/2014/main" id="{B77AAC78-6579-6645-E402-87805F6C661C}"/>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21;p57">
                <a:extLst>
                  <a:ext uri="{FF2B5EF4-FFF2-40B4-BE49-F238E27FC236}">
                    <a16:creationId xmlns:a16="http://schemas.microsoft.com/office/drawing/2014/main" id="{EBAF1D45-0953-4424-8D0B-817011C2FBDF}"/>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22;p57">
                <a:extLst>
                  <a:ext uri="{FF2B5EF4-FFF2-40B4-BE49-F238E27FC236}">
                    <a16:creationId xmlns:a16="http://schemas.microsoft.com/office/drawing/2014/main" id="{8E7C4D3F-0CF9-0CE1-C695-632E0DD27B91}"/>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23;p57">
                <a:extLst>
                  <a:ext uri="{FF2B5EF4-FFF2-40B4-BE49-F238E27FC236}">
                    <a16:creationId xmlns:a16="http://schemas.microsoft.com/office/drawing/2014/main" id="{20F0D5E0-098E-3505-5E49-014CE42CCDC6}"/>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24;p57">
                <a:extLst>
                  <a:ext uri="{FF2B5EF4-FFF2-40B4-BE49-F238E27FC236}">
                    <a16:creationId xmlns:a16="http://schemas.microsoft.com/office/drawing/2014/main" id="{11F7DA18-ABA1-4DA5-E709-358648D98DB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5;p57">
                <a:extLst>
                  <a:ext uri="{FF2B5EF4-FFF2-40B4-BE49-F238E27FC236}">
                    <a16:creationId xmlns:a16="http://schemas.microsoft.com/office/drawing/2014/main" id="{AD98B327-7592-5E21-1F8A-35CC3710C2C3}"/>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26;p57">
                <a:extLst>
                  <a:ext uri="{FF2B5EF4-FFF2-40B4-BE49-F238E27FC236}">
                    <a16:creationId xmlns:a16="http://schemas.microsoft.com/office/drawing/2014/main" id="{FCD5979B-8990-B2E1-905E-731DDF43ADC6}"/>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27;p57">
                <a:extLst>
                  <a:ext uri="{FF2B5EF4-FFF2-40B4-BE49-F238E27FC236}">
                    <a16:creationId xmlns:a16="http://schemas.microsoft.com/office/drawing/2014/main" id="{C2DEFDF4-DCFB-483B-92AF-7E1FDAEA7F85}"/>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28;p57">
                <a:extLst>
                  <a:ext uri="{FF2B5EF4-FFF2-40B4-BE49-F238E27FC236}">
                    <a16:creationId xmlns:a16="http://schemas.microsoft.com/office/drawing/2014/main" id="{95D0F3B6-9E99-C23C-B1D5-AA380FA61977}"/>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29;p57">
                <a:extLst>
                  <a:ext uri="{FF2B5EF4-FFF2-40B4-BE49-F238E27FC236}">
                    <a16:creationId xmlns:a16="http://schemas.microsoft.com/office/drawing/2014/main" id="{72779C4C-81DE-0F3C-0455-FB8F24F6E742}"/>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30;p57">
                <a:extLst>
                  <a:ext uri="{FF2B5EF4-FFF2-40B4-BE49-F238E27FC236}">
                    <a16:creationId xmlns:a16="http://schemas.microsoft.com/office/drawing/2014/main" id="{5506BE36-693D-5471-79A9-5DE338B82F0E}"/>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31;p57">
                <a:extLst>
                  <a:ext uri="{FF2B5EF4-FFF2-40B4-BE49-F238E27FC236}">
                    <a16:creationId xmlns:a16="http://schemas.microsoft.com/office/drawing/2014/main" id="{9A0B4503-4749-5C35-90F9-6A364F529BB6}"/>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32;p57">
                <a:extLst>
                  <a:ext uri="{FF2B5EF4-FFF2-40B4-BE49-F238E27FC236}">
                    <a16:creationId xmlns:a16="http://schemas.microsoft.com/office/drawing/2014/main" id="{4620B8D2-C7D4-C24A-7375-67EE7497984E}"/>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33;p57">
                <a:extLst>
                  <a:ext uri="{FF2B5EF4-FFF2-40B4-BE49-F238E27FC236}">
                    <a16:creationId xmlns:a16="http://schemas.microsoft.com/office/drawing/2014/main" id="{66F45D47-B9EE-1F2E-FF59-36BCFD20B059}"/>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34;p57">
                <a:extLst>
                  <a:ext uri="{FF2B5EF4-FFF2-40B4-BE49-F238E27FC236}">
                    <a16:creationId xmlns:a16="http://schemas.microsoft.com/office/drawing/2014/main" id="{0C89A6AA-47D6-C6C5-D66B-44B0E2FEC1C3}"/>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35;p57">
                <a:extLst>
                  <a:ext uri="{FF2B5EF4-FFF2-40B4-BE49-F238E27FC236}">
                    <a16:creationId xmlns:a16="http://schemas.microsoft.com/office/drawing/2014/main" id="{2BF3D839-5AAA-2EF4-5B93-49F71944E2F9}"/>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36;p57">
                <a:extLst>
                  <a:ext uri="{FF2B5EF4-FFF2-40B4-BE49-F238E27FC236}">
                    <a16:creationId xmlns:a16="http://schemas.microsoft.com/office/drawing/2014/main" id="{8ABCBF8D-F517-FF96-CDD3-1E17D770DBA4}"/>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637;p57">
                <a:extLst>
                  <a:ext uri="{FF2B5EF4-FFF2-40B4-BE49-F238E27FC236}">
                    <a16:creationId xmlns:a16="http://schemas.microsoft.com/office/drawing/2014/main" id="{D157840C-2B61-5F15-AB19-EBCE18E1D9CF}"/>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638;p57">
                <a:extLst>
                  <a:ext uri="{FF2B5EF4-FFF2-40B4-BE49-F238E27FC236}">
                    <a16:creationId xmlns:a16="http://schemas.microsoft.com/office/drawing/2014/main" id="{CC61B7E2-8F97-0A5F-FAE4-9407A7F8B898}"/>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639;p57">
                <a:extLst>
                  <a:ext uri="{FF2B5EF4-FFF2-40B4-BE49-F238E27FC236}">
                    <a16:creationId xmlns:a16="http://schemas.microsoft.com/office/drawing/2014/main" id="{4AF5D491-0239-D8E9-9857-8F1B3605589C}"/>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640;p57">
                <a:extLst>
                  <a:ext uri="{FF2B5EF4-FFF2-40B4-BE49-F238E27FC236}">
                    <a16:creationId xmlns:a16="http://schemas.microsoft.com/office/drawing/2014/main" id="{6A9757A8-05AD-3F56-F0DE-895B1584B0D6}"/>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641;p57">
                <a:extLst>
                  <a:ext uri="{FF2B5EF4-FFF2-40B4-BE49-F238E27FC236}">
                    <a16:creationId xmlns:a16="http://schemas.microsoft.com/office/drawing/2014/main" id="{6640AE8F-EF28-2C05-B014-E67C40B72869}"/>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642;p57">
                <a:extLst>
                  <a:ext uri="{FF2B5EF4-FFF2-40B4-BE49-F238E27FC236}">
                    <a16:creationId xmlns:a16="http://schemas.microsoft.com/office/drawing/2014/main" id="{FE76DFBD-9CFB-D5C2-6472-A1795CB6F884}"/>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643;p57">
                <a:extLst>
                  <a:ext uri="{FF2B5EF4-FFF2-40B4-BE49-F238E27FC236}">
                    <a16:creationId xmlns:a16="http://schemas.microsoft.com/office/drawing/2014/main" id="{B1438C81-A731-77C9-338C-20C73082AD87}"/>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644;p57">
                <a:extLst>
                  <a:ext uri="{FF2B5EF4-FFF2-40B4-BE49-F238E27FC236}">
                    <a16:creationId xmlns:a16="http://schemas.microsoft.com/office/drawing/2014/main" id="{D1A3ED4F-7FB5-FD6F-AA87-2FD8060467F0}"/>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645;p57">
                <a:extLst>
                  <a:ext uri="{FF2B5EF4-FFF2-40B4-BE49-F238E27FC236}">
                    <a16:creationId xmlns:a16="http://schemas.microsoft.com/office/drawing/2014/main" id="{D9A30117-15A3-B01C-3323-C687604CC6D0}"/>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646;p57">
                <a:extLst>
                  <a:ext uri="{FF2B5EF4-FFF2-40B4-BE49-F238E27FC236}">
                    <a16:creationId xmlns:a16="http://schemas.microsoft.com/office/drawing/2014/main" id="{1DB46A12-C23A-A2D3-24D5-BA86CCB60713}"/>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647;p57">
                <a:extLst>
                  <a:ext uri="{FF2B5EF4-FFF2-40B4-BE49-F238E27FC236}">
                    <a16:creationId xmlns:a16="http://schemas.microsoft.com/office/drawing/2014/main" id="{3436F0CC-EAFC-AD01-C7DC-58208971388D}"/>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648;p57">
                <a:extLst>
                  <a:ext uri="{FF2B5EF4-FFF2-40B4-BE49-F238E27FC236}">
                    <a16:creationId xmlns:a16="http://schemas.microsoft.com/office/drawing/2014/main" id="{2B107732-FBFE-3D9F-3362-0D283812756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649;p57">
                <a:extLst>
                  <a:ext uri="{FF2B5EF4-FFF2-40B4-BE49-F238E27FC236}">
                    <a16:creationId xmlns:a16="http://schemas.microsoft.com/office/drawing/2014/main" id="{AE4CD6DD-D9B3-35CB-27D8-DDBC9691CCA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650;p57">
                <a:extLst>
                  <a:ext uri="{FF2B5EF4-FFF2-40B4-BE49-F238E27FC236}">
                    <a16:creationId xmlns:a16="http://schemas.microsoft.com/office/drawing/2014/main" id="{3DE177F8-6119-1189-4BCC-D3661790D94D}"/>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651;p57">
                <a:extLst>
                  <a:ext uri="{FF2B5EF4-FFF2-40B4-BE49-F238E27FC236}">
                    <a16:creationId xmlns:a16="http://schemas.microsoft.com/office/drawing/2014/main" id="{44A4DE75-598C-9A83-8F72-BFF28F0F68E6}"/>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652;p57">
                <a:extLst>
                  <a:ext uri="{FF2B5EF4-FFF2-40B4-BE49-F238E27FC236}">
                    <a16:creationId xmlns:a16="http://schemas.microsoft.com/office/drawing/2014/main" id="{435B055C-18E7-2F2A-A3F5-930D1B840136}"/>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653;p57">
                <a:extLst>
                  <a:ext uri="{FF2B5EF4-FFF2-40B4-BE49-F238E27FC236}">
                    <a16:creationId xmlns:a16="http://schemas.microsoft.com/office/drawing/2014/main" id="{74F03151-0391-CF24-71F3-B0605FE499A5}"/>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654;p57">
                <a:extLst>
                  <a:ext uri="{FF2B5EF4-FFF2-40B4-BE49-F238E27FC236}">
                    <a16:creationId xmlns:a16="http://schemas.microsoft.com/office/drawing/2014/main" id="{E58F8BEC-653A-BD4B-B124-B3C01D8E89E3}"/>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655;p57">
                <a:extLst>
                  <a:ext uri="{FF2B5EF4-FFF2-40B4-BE49-F238E27FC236}">
                    <a16:creationId xmlns:a16="http://schemas.microsoft.com/office/drawing/2014/main" id="{04BF59EF-F5BA-F25F-0BB7-84513869D1CE}"/>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656;p57">
                <a:extLst>
                  <a:ext uri="{FF2B5EF4-FFF2-40B4-BE49-F238E27FC236}">
                    <a16:creationId xmlns:a16="http://schemas.microsoft.com/office/drawing/2014/main" id="{C990AC24-F0B3-3767-484B-B895551ED9C5}"/>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657;p57">
                <a:extLst>
                  <a:ext uri="{FF2B5EF4-FFF2-40B4-BE49-F238E27FC236}">
                    <a16:creationId xmlns:a16="http://schemas.microsoft.com/office/drawing/2014/main" id="{1EFA334A-9B32-5684-D516-89468C59CFBE}"/>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1" name="TextBox 21">
            <a:extLst>
              <a:ext uri="{FF2B5EF4-FFF2-40B4-BE49-F238E27FC236}">
                <a16:creationId xmlns:a16="http://schemas.microsoft.com/office/drawing/2014/main" id="{E5390EF2-5635-6DCB-EC03-C5EFCD6287D0}"/>
              </a:ext>
            </a:extLst>
          </p:cNvPr>
          <p:cNvSpPr txBox="1"/>
          <p:nvPr/>
        </p:nvSpPr>
        <p:spPr>
          <a:xfrm>
            <a:off x="540326" y="1253973"/>
            <a:ext cx="7778462" cy="3323987"/>
          </a:xfrm>
          <a:prstGeom prst="rect">
            <a:avLst/>
          </a:prstGeom>
          <a:noFill/>
        </p:spPr>
        <p:txBody>
          <a:bodyPr wrap="square">
            <a:spAutoFit/>
          </a:bodyPr>
          <a:lstStyle/>
          <a:p>
            <a:pPr marL="342900" lvl="0" indent="-342900" algn="just">
              <a:spcAft>
                <a:spcPts val="600"/>
              </a:spcAft>
              <a:buFont typeface="Symbol" panose="05050102010706020507" pitchFamily="18" charset="2"/>
              <a:buChar char=""/>
            </a:pPr>
            <a:r>
              <a:rPr lang="en-US" sz="2000" dirty="0" err="1">
                <a:effectLst/>
                <a:latin typeface="Calibri" panose="020F0502020204030204" pitchFamily="34" charset="0"/>
                <a:ea typeface="Times New Roman" panose="02020603050405020304" pitchFamily="18" charset="0"/>
                <a:cs typeface="Calibri" panose="020F0502020204030204" pitchFamily="34" charset="0"/>
              </a:rPr>
              <a:t>Xác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định</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tác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phẩm</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truyện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mục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đích</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viết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người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đọc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600"/>
              </a:spcAft>
              <a:buFont typeface="Symbol" panose="05050102010706020507" pitchFamily="18" charset="2"/>
              <a:buChar char=""/>
            </a:pPr>
            <a:r>
              <a:rPr lang="en-US" sz="2000" dirty="0" err="1">
                <a:effectLst/>
                <a:latin typeface="Calibri" panose="020F0502020204030204" pitchFamily="34" charset="0"/>
                <a:ea typeface="Times New Roman" panose="02020603050405020304" pitchFamily="18" charset="0"/>
                <a:cs typeface="Calibri" panose="020F0502020204030204" pitchFamily="34" charset="0"/>
              </a:rPr>
              <a:t>Lựa</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chọn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truyện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kể</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cụ</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trong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loại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truyện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Nên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chọn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truyện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có</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chủ</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đề</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xác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định</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hình</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thức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nghệ</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thuật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thú</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vị</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hiện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sâu</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sắc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nội</a:t>
            </a:r>
            <a:r>
              <a:rPr lang="en-US" sz="2000" dirty="0">
                <a:effectLst/>
                <a:latin typeface="Calibri" panose="020F0502020204030204" pitchFamily="34" charset="0"/>
                <a:ea typeface="Times New Roman" panose="02020603050405020304" pitchFamily="18" charset="0"/>
                <a:cs typeface="Calibri" panose="020F0502020204030204" pitchFamily="34" charset="0"/>
              </a:rPr>
              <a:t> dung, ý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nghĩa</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Chẳng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hạn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just">
              <a:spcAft>
                <a:spcPts val="600"/>
              </a:spcAft>
              <a:buFont typeface="Wingdings" panose="05000000000000000000" pitchFamily="2" charset="2"/>
              <a:buChar char=""/>
            </a:pPr>
            <a:r>
              <a:rPr lang="en-US" sz="2000" b="1" dirty="0">
                <a:solidFill>
                  <a:srgbClr val="0060C3"/>
                </a:solidFill>
                <a:effectLst/>
                <a:latin typeface="Calibri" panose="020F0502020204030204" pitchFamily="34" charset="0"/>
                <a:ea typeface="Times New Roman" panose="02020603050405020304" pitchFamily="18" charset="0"/>
                <a:cs typeface="Calibri" panose="020F0502020204030204" pitchFamily="34" charset="0"/>
              </a:rPr>
              <a:t>THẦN THOẠI: </a:t>
            </a:r>
            <a:r>
              <a:rPr lang="en-US" sz="2000" dirty="0">
                <a:effectLst/>
                <a:latin typeface="Calibri" panose="020F0502020204030204" pitchFamily="34" charset="0"/>
                <a:ea typeface="Times New Roman" panose="02020603050405020304" pitchFamily="18" charset="0"/>
                <a:cs typeface="Calibri" panose="020F0502020204030204" pitchFamily="34" charset="0"/>
              </a:rPr>
              <a:t>Thần Trụ Trời, Cuộc tu bổ lại các giống vật,….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just">
              <a:spcAft>
                <a:spcPts val="600"/>
              </a:spcAft>
              <a:buFont typeface="Wingdings" panose="05000000000000000000" pitchFamily="2" charset="2"/>
              <a:buChar char=""/>
            </a:pPr>
            <a:r>
              <a:rPr lang="en-US" sz="2000" b="1" dirty="0">
                <a:solidFill>
                  <a:srgbClr val="0060C3"/>
                </a:solidFill>
                <a:latin typeface="Calibri" panose="020F0502020204030204" pitchFamily="34" charset="0"/>
                <a:cs typeface="Calibri" panose="020F0502020204030204" pitchFamily="34" charset="0"/>
              </a:rPr>
              <a:t>TRUYỀN THUYẾT: </a:t>
            </a:r>
            <a:r>
              <a:rPr lang="en-US" sz="2000" dirty="0">
                <a:effectLst/>
                <a:latin typeface="Calibri" panose="020F0502020204030204" pitchFamily="34" charset="0"/>
                <a:ea typeface="Times New Roman" panose="02020603050405020304" pitchFamily="18" charset="0"/>
                <a:cs typeface="Calibri" panose="020F0502020204030204" pitchFamily="34" charset="0"/>
              </a:rPr>
              <a:t>Thánh Gióng, Sự tích Hồ Gươm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just">
              <a:spcAft>
                <a:spcPts val="600"/>
              </a:spcAft>
              <a:buFont typeface="Wingdings" panose="05000000000000000000" pitchFamily="2" charset="2"/>
              <a:buChar char=""/>
            </a:pPr>
            <a:r>
              <a:rPr lang="en-US" sz="2000" b="1" dirty="0">
                <a:solidFill>
                  <a:srgbClr val="0060C3"/>
                </a:solidFill>
                <a:latin typeface="Calibri" panose="020F0502020204030204" pitchFamily="34" charset="0"/>
                <a:cs typeface="Calibri" panose="020F0502020204030204" pitchFamily="34" charset="0"/>
              </a:rPr>
              <a:t>TRUYỆN NGỤ NGÔN: </a:t>
            </a:r>
            <a:r>
              <a:rPr lang="en-US" sz="2000" dirty="0">
                <a:effectLst/>
                <a:latin typeface="Calibri" panose="020F0502020204030204" pitchFamily="34" charset="0"/>
                <a:ea typeface="Times New Roman" panose="02020603050405020304" pitchFamily="18" charset="0"/>
                <a:cs typeface="Calibri" panose="020F0502020204030204" pitchFamily="34" charset="0"/>
              </a:rPr>
              <a:t>Thầy bói xem voi, Ếch ngồi đáy giếng,…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just">
              <a:spcAft>
                <a:spcPts val="600"/>
              </a:spcAft>
              <a:buFont typeface="Wingdings" panose="05000000000000000000" pitchFamily="2" charset="2"/>
              <a:buChar char=""/>
            </a:pPr>
            <a:r>
              <a:rPr lang="en-US" sz="2000" b="1" dirty="0">
                <a:solidFill>
                  <a:srgbClr val="0060C3"/>
                </a:solidFill>
                <a:latin typeface="Calibri" panose="020F0502020204030204" pitchFamily="34" charset="0"/>
                <a:cs typeface="Calibri" panose="020F0502020204030204" pitchFamily="34" charset="0"/>
              </a:rPr>
              <a:t>TRUYỆN CƯỜI: </a:t>
            </a:r>
            <a:r>
              <a:rPr lang="en-US" sz="2000" dirty="0">
                <a:effectLst/>
                <a:latin typeface="Calibri" panose="020F0502020204030204" pitchFamily="34" charset="0"/>
                <a:ea typeface="Times New Roman" panose="02020603050405020304" pitchFamily="18" charset="0"/>
                <a:cs typeface="Calibri" panose="020F0502020204030204" pitchFamily="34" charset="0"/>
              </a:rPr>
              <a:t>Đến chết vẫn hà tiện, Đất nứt con bọ hung,…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just">
              <a:spcAft>
                <a:spcPts val="600"/>
              </a:spcAft>
              <a:buFont typeface="Wingdings" panose="05000000000000000000" pitchFamily="2" charset="2"/>
              <a:buChar char=""/>
            </a:pPr>
            <a:r>
              <a:rPr lang="en-US" sz="2000" b="1" dirty="0">
                <a:solidFill>
                  <a:srgbClr val="0060C3"/>
                </a:solidFill>
                <a:latin typeface="Calibri" panose="020F0502020204030204" pitchFamily="34" charset="0"/>
                <a:cs typeface="Calibri" panose="020F0502020204030204" pitchFamily="34" charset="0"/>
              </a:rPr>
              <a:t>TRUYỆN CỔ TÍCH: </a:t>
            </a:r>
            <a:r>
              <a:rPr lang="en-US" sz="2000" dirty="0">
                <a:effectLst/>
                <a:latin typeface="Calibri" panose="020F0502020204030204" pitchFamily="34" charset="0"/>
                <a:ea typeface="Times New Roman" panose="02020603050405020304" pitchFamily="18" charset="0"/>
                <a:cs typeface="Calibri" panose="020F0502020204030204" pitchFamily="34" charset="0"/>
              </a:rPr>
              <a:t>Sọ Dừa, Em bé thông minh,…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23963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01"/>
                                        </p:tgtEl>
                                        <p:attrNameLst>
                                          <p:attrName>style.visibility</p:attrName>
                                        </p:attrNameLst>
                                      </p:cBhvr>
                                      <p:to>
                                        <p:strVal val="visible"/>
                                      </p:to>
                                    </p:set>
                                    <p:anim calcmode="lin" valueType="num">
                                      <p:cBhvr>
                                        <p:cTn id="13" dur="500" fill="hold"/>
                                        <p:tgtEl>
                                          <p:spTgt spid="201"/>
                                        </p:tgtEl>
                                        <p:attrNameLst>
                                          <p:attrName>ppt_w</p:attrName>
                                        </p:attrNameLst>
                                      </p:cBhvr>
                                      <p:tavLst>
                                        <p:tav tm="0">
                                          <p:val>
                                            <p:fltVal val="0"/>
                                          </p:val>
                                        </p:tav>
                                        <p:tav tm="100000">
                                          <p:val>
                                            <p:strVal val="#ppt_w"/>
                                          </p:val>
                                        </p:tav>
                                      </p:tavLst>
                                    </p:anim>
                                    <p:anim calcmode="lin" valueType="num">
                                      <p:cBhvr>
                                        <p:cTn id="14" dur="500" fill="hold"/>
                                        <p:tgtEl>
                                          <p:spTgt spid="201"/>
                                        </p:tgtEl>
                                        <p:attrNameLst>
                                          <p:attrName>ppt_h</p:attrName>
                                        </p:attrNameLst>
                                      </p:cBhvr>
                                      <p:tavLst>
                                        <p:tav tm="0">
                                          <p:val>
                                            <p:fltVal val="0"/>
                                          </p:val>
                                        </p:tav>
                                        <p:tav tm="100000">
                                          <p:val>
                                            <p:strVal val="#ppt_h"/>
                                          </p:val>
                                        </p:tav>
                                      </p:tavLst>
                                    </p:anim>
                                    <p:animEffect transition="in" filter="fade">
                                      <p:cBhvr>
                                        <p:cTn id="15"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3"/>
        <p:cNvGrpSpPr/>
        <p:nvPr/>
      </p:nvGrpSpPr>
      <p:grpSpPr>
        <a:xfrm>
          <a:off x="0" y="0"/>
          <a:ext cx="0" cy="0"/>
          <a:chOff x="0" y="0"/>
          <a:chExt cx="0" cy="0"/>
        </a:xfrm>
      </p:grpSpPr>
      <p:sp>
        <p:nvSpPr>
          <p:cNvPr id="3924" name="Google Shape;3924;p52">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3925" name="Google Shape;3925;p52">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3926" name="Google Shape;3926;p52">
            <a:hlinkClick r:id="rId5"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3927" name="Google Shape;3927;p52">
            <a:hlinkClick r:id="rId6"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2"/>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grpSp>
        <p:nvGrpSpPr>
          <p:cNvPr id="80" name="Group 22">
            <a:extLst>
              <a:ext uri="{FF2B5EF4-FFF2-40B4-BE49-F238E27FC236}">
                <a16:creationId xmlns:a16="http://schemas.microsoft.com/office/drawing/2014/main" id="{E4B447A7-CA9F-5896-4C56-ED87C6F5C278}"/>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81" name="Group 3">
              <a:extLst>
                <a:ext uri="{FF2B5EF4-FFF2-40B4-BE49-F238E27FC236}">
                  <a16:creationId xmlns:a16="http://schemas.microsoft.com/office/drawing/2014/main" id="{A1977C41-AC60-3122-09F1-2391F8E66DDF}"/>
                </a:ext>
              </a:extLst>
            </p:cNvPr>
            <p:cNvGrpSpPr/>
            <p:nvPr/>
          </p:nvGrpSpPr>
          <p:grpSpPr>
            <a:xfrm>
              <a:off x="-107576" y="161365"/>
              <a:ext cx="3181755" cy="613808"/>
              <a:chOff x="-107576" y="161365"/>
              <a:chExt cx="3181755" cy="613808"/>
            </a:xfrm>
          </p:grpSpPr>
          <p:sp>
            <p:nvSpPr>
              <p:cNvPr id="83" name="TextBox 4">
                <a:extLst>
                  <a:ext uri="{FF2B5EF4-FFF2-40B4-BE49-F238E27FC236}">
                    <a16:creationId xmlns:a16="http://schemas.microsoft.com/office/drawing/2014/main" id="{33BC54A3-3B74-1FB3-2B55-8A31EAA96904}"/>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84" name="TextBox 5">
                <a:extLst>
                  <a:ext uri="{FF2B5EF4-FFF2-40B4-BE49-F238E27FC236}">
                    <a16:creationId xmlns:a16="http://schemas.microsoft.com/office/drawing/2014/main" id="{8006CA62-0307-2207-DC2A-0AC2067D18BF}"/>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82" name="Picture 14" descr="Logo&#10;&#10;Description automatically generated">
              <a:extLst>
                <a:ext uri="{FF2B5EF4-FFF2-40B4-BE49-F238E27FC236}">
                  <a16:creationId xmlns:a16="http://schemas.microsoft.com/office/drawing/2014/main" id="{D08DBDBE-4D0F-990C-E892-051DA07DC6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85" name="Nhóm 84">
            <a:extLst>
              <a:ext uri="{FF2B5EF4-FFF2-40B4-BE49-F238E27FC236}">
                <a16:creationId xmlns:a16="http://schemas.microsoft.com/office/drawing/2014/main" id="{C774D545-A0F4-1814-B7FC-B07C0B4B51BA}"/>
              </a:ext>
            </a:extLst>
          </p:cNvPr>
          <p:cNvGrpSpPr/>
          <p:nvPr/>
        </p:nvGrpSpPr>
        <p:grpSpPr>
          <a:xfrm>
            <a:off x="4917090" y="339315"/>
            <a:ext cx="3602881" cy="868287"/>
            <a:chOff x="4917090" y="339315"/>
            <a:chExt cx="3602881" cy="868287"/>
          </a:xfrm>
        </p:grpSpPr>
        <p:grpSp>
          <p:nvGrpSpPr>
            <p:cNvPr id="86" name="Nhóm 85">
              <a:extLst>
                <a:ext uri="{FF2B5EF4-FFF2-40B4-BE49-F238E27FC236}">
                  <a16:creationId xmlns:a16="http://schemas.microsoft.com/office/drawing/2014/main" id="{0B6B8578-10FF-9F7A-8E5F-999D82FADE4D}"/>
                </a:ext>
              </a:extLst>
            </p:cNvPr>
            <p:cNvGrpSpPr/>
            <p:nvPr/>
          </p:nvGrpSpPr>
          <p:grpSpPr>
            <a:xfrm>
              <a:off x="4917090" y="364565"/>
              <a:ext cx="3602881" cy="843037"/>
              <a:chOff x="1873370" y="1154938"/>
              <a:chExt cx="4807406" cy="1124883"/>
            </a:xfrm>
          </p:grpSpPr>
          <p:sp>
            <p:nvSpPr>
              <p:cNvPr id="194" name="Hình chữ nhật 193">
                <a:extLst>
                  <a:ext uri="{FF2B5EF4-FFF2-40B4-BE49-F238E27FC236}">
                    <a16:creationId xmlns:a16="http://schemas.microsoft.com/office/drawing/2014/main" id="{56B9B924-D317-4EA1-74E8-564E5577206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ình chữ nhật 194">
                <a:extLst>
                  <a:ext uri="{FF2B5EF4-FFF2-40B4-BE49-F238E27FC236}">
                    <a16:creationId xmlns:a16="http://schemas.microsoft.com/office/drawing/2014/main" id="{F3ADB821-6E51-5E11-6773-0306A8BA4475}"/>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Hình chữ nhật: Góc Tròn 195">
                <a:extLst>
                  <a:ext uri="{FF2B5EF4-FFF2-40B4-BE49-F238E27FC236}">
                    <a16:creationId xmlns:a16="http://schemas.microsoft.com/office/drawing/2014/main" id="{1A3ABFD9-5DAA-49BD-5FB4-771D1999C9DE}"/>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7" name="Đường nối Thẳng 196">
                <a:extLst>
                  <a:ext uri="{FF2B5EF4-FFF2-40B4-BE49-F238E27FC236}">
                    <a16:creationId xmlns:a16="http://schemas.microsoft.com/office/drawing/2014/main" id="{192001B9-DFB0-4D1D-DD5B-E1306946D1F7}"/>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8" name="Đường nối Thẳng 197">
                <a:extLst>
                  <a:ext uri="{FF2B5EF4-FFF2-40B4-BE49-F238E27FC236}">
                    <a16:creationId xmlns:a16="http://schemas.microsoft.com/office/drawing/2014/main" id="{B85DC732-C83F-8121-D237-2F7B9C656790}"/>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9" name="Đường nối Thẳng 198">
                <a:extLst>
                  <a:ext uri="{FF2B5EF4-FFF2-40B4-BE49-F238E27FC236}">
                    <a16:creationId xmlns:a16="http://schemas.microsoft.com/office/drawing/2014/main" id="{1E502FA6-E1A2-B446-CB0C-8E56F037BC71}"/>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200" name="Hình chữ nhật 199">
                <a:extLst>
                  <a:ext uri="{FF2B5EF4-FFF2-40B4-BE49-F238E27FC236}">
                    <a16:creationId xmlns:a16="http://schemas.microsoft.com/office/drawing/2014/main" id="{B90080B4-EDDF-CCB7-D13D-C55B9230747B}"/>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Hình chữ nhật 86">
              <a:extLst>
                <a:ext uri="{FF2B5EF4-FFF2-40B4-BE49-F238E27FC236}">
                  <a16:creationId xmlns:a16="http://schemas.microsoft.com/office/drawing/2014/main" id="{D1ADB082-2BB1-4B35-5FE4-210F204E8469}"/>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III. THỰC HÀNH VIẾT</a:t>
              </a:r>
              <a:endParaRPr lang="vi-VN" b="1" dirty="0">
                <a:solidFill>
                  <a:schemeClr val="bg1"/>
                </a:solidFill>
                <a:latin typeface="Bahnschrift SemiBold" panose="020B0502040204020203" pitchFamily="34" charset="0"/>
                <a:cs typeface="Catamaran Black"/>
                <a:sym typeface="Catamaran Black"/>
              </a:endParaRPr>
            </a:p>
          </p:txBody>
        </p:sp>
        <p:sp>
          <p:nvSpPr>
            <p:cNvPr id="88" name="Hình chữ nhật 87">
              <a:extLst>
                <a:ext uri="{FF2B5EF4-FFF2-40B4-BE49-F238E27FC236}">
                  <a16:creationId xmlns:a16="http://schemas.microsoft.com/office/drawing/2014/main" id="{8D085563-2A4A-E58A-071D-7B6CA865A5A4}"/>
                </a:ext>
              </a:extLst>
            </p:cNvPr>
            <p:cNvSpPr/>
            <p:nvPr/>
          </p:nvSpPr>
          <p:spPr>
            <a:xfrm>
              <a:off x="5626366" y="658035"/>
              <a:ext cx="2803358" cy="400110"/>
            </a:xfrm>
            <a:prstGeom prst="rect">
              <a:avLst/>
            </a:prstGeom>
            <a:noFill/>
          </p:spPr>
          <p:txBody>
            <a:bodyPr wrap="square" lIns="91440" tIns="45720" rIns="91440" bIns="45720">
              <a:spAutoFit/>
            </a:bodyPr>
            <a:lstStyle/>
            <a:p>
              <a:pPr algn="ctr"/>
              <a:r>
                <a:rPr lang="en-US" sz="2000" dirty="0">
                  <a:solidFill>
                    <a:srgbClr val="DC303C"/>
                  </a:solidFill>
                  <a:latin typeface="Fira Sans ExtraBold" panose="020B0903050000020004" pitchFamily="34" charset="0"/>
                  <a:cs typeface="Catamaran Black"/>
                </a:rPr>
                <a:t>1. Chuẩn bị viết</a:t>
              </a:r>
            </a:p>
          </p:txBody>
        </p:sp>
        <p:grpSp>
          <p:nvGrpSpPr>
            <p:cNvPr id="89" name="Google Shape;9553;p57">
              <a:extLst>
                <a:ext uri="{FF2B5EF4-FFF2-40B4-BE49-F238E27FC236}">
                  <a16:creationId xmlns:a16="http://schemas.microsoft.com/office/drawing/2014/main" id="{6320C9B4-CCB5-4766-A5D3-8DD2D0A21152}"/>
                </a:ext>
              </a:extLst>
            </p:cNvPr>
            <p:cNvGrpSpPr/>
            <p:nvPr/>
          </p:nvGrpSpPr>
          <p:grpSpPr>
            <a:xfrm>
              <a:off x="5133416" y="619119"/>
              <a:ext cx="419689" cy="436887"/>
              <a:chOff x="3104150" y="1772850"/>
              <a:chExt cx="2853425" cy="2970350"/>
            </a:xfrm>
          </p:grpSpPr>
          <p:sp>
            <p:nvSpPr>
              <p:cNvPr id="90" name="Google Shape;9554;p57">
                <a:extLst>
                  <a:ext uri="{FF2B5EF4-FFF2-40B4-BE49-F238E27FC236}">
                    <a16:creationId xmlns:a16="http://schemas.microsoft.com/office/drawing/2014/main" id="{68278BAA-D901-808E-6D3C-25CE1618FF4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55;p57">
                <a:extLst>
                  <a:ext uri="{FF2B5EF4-FFF2-40B4-BE49-F238E27FC236}">
                    <a16:creationId xmlns:a16="http://schemas.microsoft.com/office/drawing/2014/main" id="{ADDFFC85-7E2A-B2E9-DA3F-BCBFE6DE72D4}"/>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56;p57">
                <a:extLst>
                  <a:ext uri="{FF2B5EF4-FFF2-40B4-BE49-F238E27FC236}">
                    <a16:creationId xmlns:a16="http://schemas.microsoft.com/office/drawing/2014/main" id="{7DD63954-2568-E440-FBF2-CF44E59771B1}"/>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57;p57">
                <a:extLst>
                  <a:ext uri="{FF2B5EF4-FFF2-40B4-BE49-F238E27FC236}">
                    <a16:creationId xmlns:a16="http://schemas.microsoft.com/office/drawing/2014/main" id="{7A4426E1-C586-FA2C-7737-D85738A19B8D}"/>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58;p57">
                <a:extLst>
                  <a:ext uri="{FF2B5EF4-FFF2-40B4-BE49-F238E27FC236}">
                    <a16:creationId xmlns:a16="http://schemas.microsoft.com/office/drawing/2014/main" id="{DC665C26-CE88-B61A-32EF-54FD0DF8A531}"/>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59;p57">
                <a:extLst>
                  <a:ext uri="{FF2B5EF4-FFF2-40B4-BE49-F238E27FC236}">
                    <a16:creationId xmlns:a16="http://schemas.microsoft.com/office/drawing/2014/main" id="{EF56DB77-BE63-4D2F-6E69-A2C407B4F608}"/>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60;p57">
                <a:extLst>
                  <a:ext uri="{FF2B5EF4-FFF2-40B4-BE49-F238E27FC236}">
                    <a16:creationId xmlns:a16="http://schemas.microsoft.com/office/drawing/2014/main" id="{C7D0E4D6-9C51-490C-187B-32C5FD60B738}"/>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61;p57">
                <a:extLst>
                  <a:ext uri="{FF2B5EF4-FFF2-40B4-BE49-F238E27FC236}">
                    <a16:creationId xmlns:a16="http://schemas.microsoft.com/office/drawing/2014/main" id="{D916F62C-1EF7-69F6-DDFD-EC035E76B6FE}"/>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62;p57">
                <a:extLst>
                  <a:ext uri="{FF2B5EF4-FFF2-40B4-BE49-F238E27FC236}">
                    <a16:creationId xmlns:a16="http://schemas.microsoft.com/office/drawing/2014/main" id="{DFD6F068-2DA3-A7E1-9569-456305F11552}"/>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63;p57">
                <a:extLst>
                  <a:ext uri="{FF2B5EF4-FFF2-40B4-BE49-F238E27FC236}">
                    <a16:creationId xmlns:a16="http://schemas.microsoft.com/office/drawing/2014/main" id="{3F628167-DF16-1A9B-5945-4F17C7D94935}"/>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64;p57">
                <a:extLst>
                  <a:ext uri="{FF2B5EF4-FFF2-40B4-BE49-F238E27FC236}">
                    <a16:creationId xmlns:a16="http://schemas.microsoft.com/office/drawing/2014/main" id="{CC5111DC-3069-17A6-328C-D13B9F52AD85}"/>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65;p57">
                <a:extLst>
                  <a:ext uri="{FF2B5EF4-FFF2-40B4-BE49-F238E27FC236}">
                    <a16:creationId xmlns:a16="http://schemas.microsoft.com/office/drawing/2014/main" id="{0C46DF48-118B-9F14-43B8-F9EF4B21C8F8}"/>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66;p57">
                <a:extLst>
                  <a:ext uri="{FF2B5EF4-FFF2-40B4-BE49-F238E27FC236}">
                    <a16:creationId xmlns:a16="http://schemas.microsoft.com/office/drawing/2014/main" id="{C8C6C9D7-EF0C-AA0E-E9FB-805F71631871}"/>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67;p57">
                <a:extLst>
                  <a:ext uri="{FF2B5EF4-FFF2-40B4-BE49-F238E27FC236}">
                    <a16:creationId xmlns:a16="http://schemas.microsoft.com/office/drawing/2014/main" id="{42487952-682D-99A7-BBCD-6CFB3EDC71E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68;p57">
                <a:extLst>
                  <a:ext uri="{FF2B5EF4-FFF2-40B4-BE49-F238E27FC236}">
                    <a16:creationId xmlns:a16="http://schemas.microsoft.com/office/drawing/2014/main" id="{F2F728C2-87F1-6E35-E6BA-FCAA34D54363}"/>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69;p57">
                <a:extLst>
                  <a:ext uri="{FF2B5EF4-FFF2-40B4-BE49-F238E27FC236}">
                    <a16:creationId xmlns:a16="http://schemas.microsoft.com/office/drawing/2014/main" id="{B6E3E39A-A8DC-0127-B7D5-963F9BFFFC64}"/>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70;p57">
                <a:extLst>
                  <a:ext uri="{FF2B5EF4-FFF2-40B4-BE49-F238E27FC236}">
                    <a16:creationId xmlns:a16="http://schemas.microsoft.com/office/drawing/2014/main" id="{4256BA01-A93E-073C-BCEC-D7CDDF828C2C}"/>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71;p57">
                <a:extLst>
                  <a:ext uri="{FF2B5EF4-FFF2-40B4-BE49-F238E27FC236}">
                    <a16:creationId xmlns:a16="http://schemas.microsoft.com/office/drawing/2014/main" id="{AF0ADFD8-76A8-6553-B7D9-639D624CC9FD}"/>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72;p57">
                <a:extLst>
                  <a:ext uri="{FF2B5EF4-FFF2-40B4-BE49-F238E27FC236}">
                    <a16:creationId xmlns:a16="http://schemas.microsoft.com/office/drawing/2014/main" id="{C1D0CEBB-345B-A54B-94FF-2B29B7B857CE}"/>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73;p57">
                <a:extLst>
                  <a:ext uri="{FF2B5EF4-FFF2-40B4-BE49-F238E27FC236}">
                    <a16:creationId xmlns:a16="http://schemas.microsoft.com/office/drawing/2014/main" id="{987EBDB7-E899-5113-4331-4978F4982B4C}"/>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74;p57">
                <a:extLst>
                  <a:ext uri="{FF2B5EF4-FFF2-40B4-BE49-F238E27FC236}">
                    <a16:creationId xmlns:a16="http://schemas.microsoft.com/office/drawing/2014/main" id="{73EA0088-E15F-F2D9-176F-45BCE8005169}"/>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75;p57">
                <a:extLst>
                  <a:ext uri="{FF2B5EF4-FFF2-40B4-BE49-F238E27FC236}">
                    <a16:creationId xmlns:a16="http://schemas.microsoft.com/office/drawing/2014/main" id="{7286BBD4-D8BA-559A-6044-22D9EA0236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76;p57">
                <a:extLst>
                  <a:ext uri="{FF2B5EF4-FFF2-40B4-BE49-F238E27FC236}">
                    <a16:creationId xmlns:a16="http://schemas.microsoft.com/office/drawing/2014/main" id="{D0AEEA21-087E-1EA0-AC77-C7CF13CCF3E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77;p57">
                <a:extLst>
                  <a:ext uri="{FF2B5EF4-FFF2-40B4-BE49-F238E27FC236}">
                    <a16:creationId xmlns:a16="http://schemas.microsoft.com/office/drawing/2014/main" id="{0852579B-8A19-75AF-6186-C9328DDE44C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78;p57">
                <a:extLst>
                  <a:ext uri="{FF2B5EF4-FFF2-40B4-BE49-F238E27FC236}">
                    <a16:creationId xmlns:a16="http://schemas.microsoft.com/office/drawing/2014/main" id="{6EE95196-0EF9-5286-69A0-175BF9A2902D}"/>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79;p57">
                <a:extLst>
                  <a:ext uri="{FF2B5EF4-FFF2-40B4-BE49-F238E27FC236}">
                    <a16:creationId xmlns:a16="http://schemas.microsoft.com/office/drawing/2014/main" id="{02F4BD12-10E7-7FC2-5EAE-A5CE8AEF7108}"/>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580;p57">
                <a:extLst>
                  <a:ext uri="{FF2B5EF4-FFF2-40B4-BE49-F238E27FC236}">
                    <a16:creationId xmlns:a16="http://schemas.microsoft.com/office/drawing/2014/main" id="{507BB7F7-73FD-61D7-028A-55603D552F07}"/>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581;p57">
                <a:extLst>
                  <a:ext uri="{FF2B5EF4-FFF2-40B4-BE49-F238E27FC236}">
                    <a16:creationId xmlns:a16="http://schemas.microsoft.com/office/drawing/2014/main" id="{51FB95E0-6DFA-7A1A-8195-548B85005D6F}"/>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582;p57">
                <a:extLst>
                  <a:ext uri="{FF2B5EF4-FFF2-40B4-BE49-F238E27FC236}">
                    <a16:creationId xmlns:a16="http://schemas.microsoft.com/office/drawing/2014/main" id="{2820CEE8-1DC5-61BB-E858-D6D394244261}"/>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583;p57">
                <a:extLst>
                  <a:ext uri="{FF2B5EF4-FFF2-40B4-BE49-F238E27FC236}">
                    <a16:creationId xmlns:a16="http://schemas.microsoft.com/office/drawing/2014/main" id="{44915CBB-5AFF-B014-6A32-FB638EFF9483}"/>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584;p57">
                <a:extLst>
                  <a:ext uri="{FF2B5EF4-FFF2-40B4-BE49-F238E27FC236}">
                    <a16:creationId xmlns:a16="http://schemas.microsoft.com/office/drawing/2014/main" id="{DF2CA2A1-AD42-C84A-6C11-33C19661D05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585;p57">
                <a:extLst>
                  <a:ext uri="{FF2B5EF4-FFF2-40B4-BE49-F238E27FC236}">
                    <a16:creationId xmlns:a16="http://schemas.microsoft.com/office/drawing/2014/main" id="{64226314-4FEB-00CE-1465-1D0B1649C1CF}"/>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586;p57">
                <a:extLst>
                  <a:ext uri="{FF2B5EF4-FFF2-40B4-BE49-F238E27FC236}">
                    <a16:creationId xmlns:a16="http://schemas.microsoft.com/office/drawing/2014/main" id="{C732904F-4D89-B41F-89F6-45A9A35AEDB2}"/>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87;p57">
                <a:extLst>
                  <a:ext uri="{FF2B5EF4-FFF2-40B4-BE49-F238E27FC236}">
                    <a16:creationId xmlns:a16="http://schemas.microsoft.com/office/drawing/2014/main" id="{2B6C03F8-571F-35CE-1B63-DC3E23B713E5}"/>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88;p57">
                <a:extLst>
                  <a:ext uri="{FF2B5EF4-FFF2-40B4-BE49-F238E27FC236}">
                    <a16:creationId xmlns:a16="http://schemas.microsoft.com/office/drawing/2014/main" id="{EEC669DC-595B-CFB3-E905-26C29C555D93}"/>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89;p57">
                <a:extLst>
                  <a:ext uri="{FF2B5EF4-FFF2-40B4-BE49-F238E27FC236}">
                    <a16:creationId xmlns:a16="http://schemas.microsoft.com/office/drawing/2014/main" id="{77C8DBD8-A274-4A5A-9E21-EE60F7168F4C}"/>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90;p57">
                <a:extLst>
                  <a:ext uri="{FF2B5EF4-FFF2-40B4-BE49-F238E27FC236}">
                    <a16:creationId xmlns:a16="http://schemas.microsoft.com/office/drawing/2014/main" id="{367510F9-6397-43CB-985C-591F7C6678EF}"/>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91;p57">
                <a:extLst>
                  <a:ext uri="{FF2B5EF4-FFF2-40B4-BE49-F238E27FC236}">
                    <a16:creationId xmlns:a16="http://schemas.microsoft.com/office/drawing/2014/main" id="{D25DCC5C-F629-8868-3C1D-8AEBE9996CA5}"/>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92;p57">
                <a:extLst>
                  <a:ext uri="{FF2B5EF4-FFF2-40B4-BE49-F238E27FC236}">
                    <a16:creationId xmlns:a16="http://schemas.microsoft.com/office/drawing/2014/main" id="{BB9A644E-2DBA-90D3-2956-EACD23BB4022}"/>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93;p57">
                <a:extLst>
                  <a:ext uri="{FF2B5EF4-FFF2-40B4-BE49-F238E27FC236}">
                    <a16:creationId xmlns:a16="http://schemas.microsoft.com/office/drawing/2014/main" id="{56C8134B-0D70-E5F2-43DF-2A4DF13413BF}"/>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94;p57">
                <a:extLst>
                  <a:ext uri="{FF2B5EF4-FFF2-40B4-BE49-F238E27FC236}">
                    <a16:creationId xmlns:a16="http://schemas.microsoft.com/office/drawing/2014/main" id="{61A40204-7798-DBCA-7FCA-B47A2D51D3D3}"/>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595;p57">
                <a:extLst>
                  <a:ext uri="{FF2B5EF4-FFF2-40B4-BE49-F238E27FC236}">
                    <a16:creationId xmlns:a16="http://schemas.microsoft.com/office/drawing/2014/main" id="{B2652D38-D55F-B30F-9CEC-2042781F72E1}"/>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596;p57">
                <a:extLst>
                  <a:ext uri="{FF2B5EF4-FFF2-40B4-BE49-F238E27FC236}">
                    <a16:creationId xmlns:a16="http://schemas.microsoft.com/office/drawing/2014/main" id="{007A4E1B-D958-5B5E-1B33-9DF560745D4A}"/>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597;p57">
                <a:extLst>
                  <a:ext uri="{FF2B5EF4-FFF2-40B4-BE49-F238E27FC236}">
                    <a16:creationId xmlns:a16="http://schemas.microsoft.com/office/drawing/2014/main" id="{CDE7DDAC-C5C4-E328-CA46-299AE3A0BCFB}"/>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598;p57">
                <a:extLst>
                  <a:ext uri="{FF2B5EF4-FFF2-40B4-BE49-F238E27FC236}">
                    <a16:creationId xmlns:a16="http://schemas.microsoft.com/office/drawing/2014/main" id="{06213747-850B-385B-B2DF-2AEA451A6483}"/>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599;p57">
                <a:extLst>
                  <a:ext uri="{FF2B5EF4-FFF2-40B4-BE49-F238E27FC236}">
                    <a16:creationId xmlns:a16="http://schemas.microsoft.com/office/drawing/2014/main" id="{657BC044-7BAD-31FB-F668-C643819EDF74}"/>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00;p57">
                <a:extLst>
                  <a:ext uri="{FF2B5EF4-FFF2-40B4-BE49-F238E27FC236}">
                    <a16:creationId xmlns:a16="http://schemas.microsoft.com/office/drawing/2014/main" id="{B28CA9C0-E5F3-6F72-22C3-85EA860E0D79}"/>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01;p57">
                <a:extLst>
                  <a:ext uri="{FF2B5EF4-FFF2-40B4-BE49-F238E27FC236}">
                    <a16:creationId xmlns:a16="http://schemas.microsoft.com/office/drawing/2014/main" id="{D16499F9-AA54-BF82-68BF-1C57AEDE493A}"/>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02;p57">
                <a:extLst>
                  <a:ext uri="{FF2B5EF4-FFF2-40B4-BE49-F238E27FC236}">
                    <a16:creationId xmlns:a16="http://schemas.microsoft.com/office/drawing/2014/main" id="{C1D01FCB-A943-E8BC-75DC-78B49532A3E6}"/>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03;p57">
                <a:extLst>
                  <a:ext uri="{FF2B5EF4-FFF2-40B4-BE49-F238E27FC236}">
                    <a16:creationId xmlns:a16="http://schemas.microsoft.com/office/drawing/2014/main" id="{155190F2-2F2C-A43F-E900-66594FA4F385}"/>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04;p57">
                <a:extLst>
                  <a:ext uri="{FF2B5EF4-FFF2-40B4-BE49-F238E27FC236}">
                    <a16:creationId xmlns:a16="http://schemas.microsoft.com/office/drawing/2014/main" id="{D0ECF4BA-AA33-E5F2-B0A5-4EE19ADDEE0A}"/>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05;p57">
                <a:extLst>
                  <a:ext uri="{FF2B5EF4-FFF2-40B4-BE49-F238E27FC236}">
                    <a16:creationId xmlns:a16="http://schemas.microsoft.com/office/drawing/2014/main" id="{ADCCFB24-FED2-165B-C1D4-018E2C582447}"/>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06;p57">
                <a:extLst>
                  <a:ext uri="{FF2B5EF4-FFF2-40B4-BE49-F238E27FC236}">
                    <a16:creationId xmlns:a16="http://schemas.microsoft.com/office/drawing/2014/main" id="{63910AB7-0491-6110-5E97-C2D2FB1F1FEC}"/>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07;p57">
                <a:extLst>
                  <a:ext uri="{FF2B5EF4-FFF2-40B4-BE49-F238E27FC236}">
                    <a16:creationId xmlns:a16="http://schemas.microsoft.com/office/drawing/2014/main" id="{943AB583-E4E0-9B27-E3BB-EB7E1FB8E4D3}"/>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08;p57">
                <a:extLst>
                  <a:ext uri="{FF2B5EF4-FFF2-40B4-BE49-F238E27FC236}">
                    <a16:creationId xmlns:a16="http://schemas.microsoft.com/office/drawing/2014/main" id="{E0FD9B01-5871-A518-781C-B4732549E8AB}"/>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09;p57">
                <a:extLst>
                  <a:ext uri="{FF2B5EF4-FFF2-40B4-BE49-F238E27FC236}">
                    <a16:creationId xmlns:a16="http://schemas.microsoft.com/office/drawing/2014/main" id="{6467A0AA-A993-13E7-C5BD-E1C7B9D11D58}"/>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10;p57">
                <a:extLst>
                  <a:ext uri="{FF2B5EF4-FFF2-40B4-BE49-F238E27FC236}">
                    <a16:creationId xmlns:a16="http://schemas.microsoft.com/office/drawing/2014/main" id="{F0EFDEA3-3F07-BD78-71AA-8C8206A307F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11;p57">
                <a:extLst>
                  <a:ext uri="{FF2B5EF4-FFF2-40B4-BE49-F238E27FC236}">
                    <a16:creationId xmlns:a16="http://schemas.microsoft.com/office/drawing/2014/main" id="{4B57D70C-06A3-7CAE-B2BD-C2676AA69841}"/>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12;p57">
                <a:extLst>
                  <a:ext uri="{FF2B5EF4-FFF2-40B4-BE49-F238E27FC236}">
                    <a16:creationId xmlns:a16="http://schemas.microsoft.com/office/drawing/2014/main" id="{59DE627B-86C8-11E3-4A33-33D6C1C8F9D4}"/>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13;p57">
                <a:extLst>
                  <a:ext uri="{FF2B5EF4-FFF2-40B4-BE49-F238E27FC236}">
                    <a16:creationId xmlns:a16="http://schemas.microsoft.com/office/drawing/2014/main" id="{F63F5721-6942-334E-F137-3337467AC865}"/>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14;p57">
                <a:extLst>
                  <a:ext uri="{FF2B5EF4-FFF2-40B4-BE49-F238E27FC236}">
                    <a16:creationId xmlns:a16="http://schemas.microsoft.com/office/drawing/2014/main" id="{1CA6511F-41D4-189F-DC8A-D207603B107C}"/>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15;p57">
                <a:extLst>
                  <a:ext uri="{FF2B5EF4-FFF2-40B4-BE49-F238E27FC236}">
                    <a16:creationId xmlns:a16="http://schemas.microsoft.com/office/drawing/2014/main" id="{01C6865A-7AFF-FCA6-3C98-6B4397186AFF}"/>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16;p57">
                <a:extLst>
                  <a:ext uri="{FF2B5EF4-FFF2-40B4-BE49-F238E27FC236}">
                    <a16:creationId xmlns:a16="http://schemas.microsoft.com/office/drawing/2014/main" id="{0D81A01C-B041-CB14-B29E-A6BE3C7E829D}"/>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17;p57">
                <a:extLst>
                  <a:ext uri="{FF2B5EF4-FFF2-40B4-BE49-F238E27FC236}">
                    <a16:creationId xmlns:a16="http://schemas.microsoft.com/office/drawing/2014/main" id="{E499E77F-0EE8-FE99-D6EB-75875320B38E}"/>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18;p57">
                <a:extLst>
                  <a:ext uri="{FF2B5EF4-FFF2-40B4-BE49-F238E27FC236}">
                    <a16:creationId xmlns:a16="http://schemas.microsoft.com/office/drawing/2014/main" id="{3F8888D9-D19E-FE69-D14C-C731EFAB067D}"/>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19;p57">
                <a:extLst>
                  <a:ext uri="{FF2B5EF4-FFF2-40B4-BE49-F238E27FC236}">
                    <a16:creationId xmlns:a16="http://schemas.microsoft.com/office/drawing/2014/main" id="{B5163962-7F61-00FF-6FDC-B8089B1777A5}"/>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20;p57">
                <a:extLst>
                  <a:ext uri="{FF2B5EF4-FFF2-40B4-BE49-F238E27FC236}">
                    <a16:creationId xmlns:a16="http://schemas.microsoft.com/office/drawing/2014/main" id="{B77AAC78-6579-6645-E402-87805F6C661C}"/>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21;p57">
                <a:extLst>
                  <a:ext uri="{FF2B5EF4-FFF2-40B4-BE49-F238E27FC236}">
                    <a16:creationId xmlns:a16="http://schemas.microsoft.com/office/drawing/2014/main" id="{EBAF1D45-0953-4424-8D0B-817011C2FBDF}"/>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22;p57">
                <a:extLst>
                  <a:ext uri="{FF2B5EF4-FFF2-40B4-BE49-F238E27FC236}">
                    <a16:creationId xmlns:a16="http://schemas.microsoft.com/office/drawing/2014/main" id="{8E7C4D3F-0CF9-0CE1-C695-632E0DD27B91}"/>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23;p57">
                <a:extLst>
                  <a:ext uri="{FF2B5EF4-FFF2-40B4-BE49-F238E27FC236}">
                    <a16:creationId xmlns:a16="http://schemas.microsoft.com/office/drawing/2014/main" id="{20F0D5E0-098E-3505-5E49-014CE42CCDC6}"/>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24;p57">
                <a:extLst>
                  <a:ext uri="{FF2B5EF4-FFF2-40B4-BE49-F238E27FC236}">
                    <a16:creationId xmlns:a16="http://schemas.microsoft.com/office/drawing/2014/main" id="{11F7DA18-ABA1-4DA5-E709-358648D98DB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5;p57">
                <a:extLst>
                  <a:ext uri="{FF2B5EF4-FFF2-40B4-BE49-F238E27FC236}">
                    <a16:creationId xmlns:a16="http://schemas.microsoft.com/office/drawing/2014/main" id="{AD98B327-7592-5E21-1F8A-35CC3710C2C3}"/>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26;p57">
                <a:extLst>
                  <a:ext uri="{FF2B5EF4-FFF2-40B4-BE49-F238E27FC236}">
                    <a16:creationId xmlns:a16="http://schemas.microsoft.com/office/drawing/2014/main" id="{FCD5979B-8990-B2E1-905E-731DDF43ADC6}"/>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27;p57">
                <a:extLst>
                  <a:ext uri="{FF2B5EF4-FFF2-40B4-BE49-F238E27FC236}">
                    <a16:creationId xmlns:a16="http://schemas.microsoft.com/office/drawing/2014/main" id="{C2DEFDF4-DCFB-483B-92AF-7E1FDAEA7F85}"/>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28;p57">
                <a:extLst>
                  <a:ext uri="{FF2B5EF4-FFF2-40B4-BE49-F238E27FC236}">
                    <a16:creationId xmlns:a16="http://schemas.microsoft.com/office/drawing/2014/main" id="{95D0F3B6-9E99-C23C-B1D5-AA380FA61977}"/>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29;p57">
                <a:extLst>
                  <a:ext uri="{FF2B5EF4-FFF2-40B4-BE49-F238E27FC236}">
                    <a16:creationId xmlns:a16="http://schemas.microsoft.com/office/drawing/2014/main" id="{72779C4C-81DE-0F3C-0455-FB8F24F6E742}"/>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30;p57">
                <a:extLst>
                  <a:ext uri="{FF2B5EF4-FFF2-40B4-BE49-F238E27FC236}">
                    <a16:creationId xmlns:a16="http://schemas.microsoft.com/office/drawing/2014/main" id="{5506BE36-693D-5471-79A9-5DE338B82F0E}"/>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31;p57">
                <a:extLst>
                  <a:ext uri="{FF2B5EF4-FFF2-40B4-BE49-F238E27FC236}">
                    <a16:creationId xmlns:a16="http://schemas.microsoft.com/office/drawing/2014/main" id="{9A0B4503-4749-5C35-90F9-6A364F529BB6}"/>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32;p57">
                <a:extLst>
                  <a:ext uri="{FF2B5EF4-FFF2-40B4-BE49-F238E27FC236}">
                    <a16:creationId xmlns:a16="http://schemas.microsoft.com/office/drawing/2014/main" id="{4620B8D2-C7D4-C24A-7375-67EE7497984E}"/>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33;p57">
                <a:extLst>
                  <a:ext uri="{FF2B5EF4-FFF2-40B4-BE49-F238E27FC236}">
                    <a16:creationId xmlns:a16="http://schemas.microsoft.com/office/drawing/2014/main" id="{66F45D47-B9EE-1F2E-FF59-36BCFD20B059}"/>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34;p57">
                <a:extLst>
                  <a:ext uri="{FF2B5EF4-FFF2-40B4-BE49-F238E27FC236}">
                    <a16:creationId xmlns:a16="http://schemas.microsoft.com/office/drawing/2014/main" id="{0C89A6AA-47D6-C6C5-D66B-44B0E2FEC1C3}"/>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35;p57">
                <a:extLst>
                  <a:ext uri="{FF2B5EF4-FFF2-40B4-BE49-F238E27FC236}">
                    <a16:creationId xmlns:a16="http://schemas.microsoft.com/office/drawing/2014/main" id="{2BF3D839-5AAA-2EF4-5B93-49F71944E2F9}"/>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36;p57">
                <a:extLst>
                  <a:ext uri="{FF2B5EF4-FFF2-40B4-BE49-F238E27FC236}">
                    <a16:creationId xmlns:a16="http://schemas.microsoft.com/office/drawing/2014/main" id="{8ABCBF8D-F517-FF96-CDD3-1E17D770DBA4}"/>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637;p57">
                <a:extLst>
                  <a:ext uri="{FF2B5EF4-FFF2-40B4-BE49-F238E27FC236}">
                    <a16:creationId xmlns:a16="http://schemas.microsoft.com/office/drawing/2014/main" id="{D157840C-2B61-5F15-AB19-EBCE18E1D9CF}"/>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638;p57">
                <a:extLst>
                  <a:ext uri="{FF2B5EF4-FFF2-40B4-BE49-F238E27FC236}">
                    <a16:creationId xmlns:a16="http://schemas.microsoft.com/office/drawing/2014/main" id="{CC61B7E2-8F97-0A5F-FAE4-9407A7F8B898}"/>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639;p57">
                <a:extLst>
                  <a:ext uri="{FF2B5EF4-FFF2-40B4-BE49-F238E27FC236}">
                    <a16:creationId xmlns:a16="http://schemas.microsoft.com/office/drawing/2014/main" id="{4AF5D491-0239-D8E9-9857-8F1B3605589C}"/>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640;p57">
                <a:extLst>
                  <a:ext uri="{FF2B5EF4-FFF2-40B4-BE49-F238E27FC236}">
                    <a16:creationId xmlns:a16="http://schemas.microsoft.com/office/drawing/2014/main" id="{6A9757A8-05AD-3F56-F0DE-895B1584B0D6}"/>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641;p57">
                <a:extLst>
                  <a:ext uri="{FF2B5EF4-FFF2-40B4-BE49-F238E27FC236}">
                    <a16:creationId xmlns:a16="http://schemas.microsoft.com/office/drawing/2014/main" id="{6640AE8F-EF28-2C05-B014-E67C40B72869}"/>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642;p57">
                <a:extLst>
                  <a:ext uri="{FF2B5EF4-FFF2-40B4-BE49-F238E27FC236}">
                    <a16:creationId xmlns:a16="http://schemas.microsoft.com/office/drawing/2014/main" id="{FE76DFBD-9CFB-D5C2-6472-A1795CB6F884}"/>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643;p57">
                <a:extLst>
                  <a:ext uri="{FF2B5EF4-FFF2-40B4-BE49-F238E27FC236}">
                    <a16:creationId xmlns:a16="http://schemas.microsoft.com/office/drawing/2014/main" id="{B1438C81-A731-77C9-338C-20C73082AD87}"/>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644;p57">
                <a:extLst>
                  <a:ext uri="{FF2B5EF4-FFF2-40B4-BE49-F238E27FC236}">
                    <a16:creationId xmlns:a16="http://schemas.microsoft.com/office/drawing/2014/main" id="{D1A3ED4F-7FB5-FD6F-AA87-2FD8060467F0}"/>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645;p57">
                <a:extLst>
                  <a:ext uri="{FF2B5EF4-FFF2-40B4-BE49-F238E27FC236}">
                    <a16:creationId xmlns:a16="http://schemas.microsoft.com/office/drawing/2014/main" id="{D9A30117-15A3-B01C-3323-C687604CC6D0}"/>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646;p57">
                <a:extLst>
                  <a:ext uri="{FF2B5EF4-FFF2-40B4-BE49-F238E27FC236}">
                    <a16:creationId xmlns:a16="http://schemas.microsoft.com/office/drawing/2014/main" id="{1DB46A12-C23A-A2D3-24D5-BA86CCB60713}"/>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647;p57">
                <a:extLst>
                  <a:ext uri="{FF2B5EF4-FFF2-40B4-BE49-F238E27FC236}">
                    <a16:creationId xmlns:a16="http://schemas.microsoft.com/office/drawing/2014/main" id="{3436F0CC-EAFC-AD01-C7DC-58208971388D}"/>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648;p57">
                <a:extLst>
                  <a:ext uri="{FF2B5EF4-FFF2-40B4-BE49-F238E27FC236}">
                    <a16:creationId xmlns:a16="http://schemas.microsoft.com/office/drawing/2014/main" id="{2B107732-FBFE-3D9F-3362-0D283812756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649;p57">
                <a:extLst>
                  <a:ext uri="{FF2B5EF4-FFF2-40B4-BE49-F238E27FC236}">
                    <a16:creationId xmlns:a16="http://schemas.microsoft.com/office/drawing/2014/main" id="{AE4CD6DD-D9B3-35CB-27D8-DDBC9691CCA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650;p57">
                <a:extLst>
                  <a:ext uri="{FF2B5EF4-FFF2-40B4-BE49-F238E27FC236}">
                    <a16:creationId xmlns:a16="http://schemas.microsoft.com/office/drawing/2014/main" id="{3DE177F8-6119-1189-4BCC-D3661790D94D}"/>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651;p57">
                <a:extLst>
                  <a:ext uri="{FF2B5EF4-FFF2-40B4-BE49-F238E27FC236}">
                    <a16:creationId xmlns:a16="http://schemas.microsoft.com/office/drawing/2014/main" id="{44A4DE75-598C-9A83-8F72-BFF28F0F68E6}"/>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652;p57">
                <a:extLst>
                  <a:ext uri="{FF2B5EF4-FFF2-40B4-BE49-F238E27FC236}">
                    <a16:creationId xmlns:a16="http://schemas.microsoft.com/office/drawing/2014/main" id="{435B055C-18E7-2F2A-A3F5-930D1B840136}"/>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653;p57">
                <a:extLst>
                  <a:ext uri="{FF2B5EF4-FFF2-40B4-BE49-F238E27FC236}">
                    <a16:creationId xmlns:a16="http://schemas.microsoft.com/office/drawing/2014/main" id="{74F03151-0391-CF24-71F3-B0605FE499A5}"/>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654;p57">
                <a:extLst>
                  <a:ext uri="{FF2B5EF4-FFF2-40B4-BE49-F238E27FC236}">
                    <a16:creationId xmlns:a16="http://schemas.microsoft.com/office/drawing/2014/main" id="{E58F8BEC-653A-BD4B-B124-B3C01D8E89E3}"/>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655;p57">
                <a:extLst>
                  <a:ext uri="{FF2B5EF4-FFF2-40B4-BE49-F238E27FC236}">
                    <a16:creationId xmlns:a16="http://schemas.microsoft.com/office/drawing/2014/main" id="{04BF59EF-F5BA-F25F-0BB7-84513869D1CE}"/>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656;p57">
                <a:extLst>
                  <a:ext uri="{FF2B5EF4-FFF2-40B4-BE49-F238E27FC236}">
                    <a16:creationId xmlns:a16="http://schemas.microsoft.com/office/drawing/2014/main" id="{C990AC24-F0B3-3767-484B-B895551ED9C5}"/>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657;p57">
                <a:extLst>
                  <a:ext uri="{FF2B5EF4-FFF2-40B4-BE49-F238E27FC236}">
                    <a16:creationId xmlns:a16="http://schemas.microsoft.com/office/drawing/2014/main" id="{1EFA334A-9B32-5684-D516-89468C59CFBE}"/>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4" name="TextBox 21">
            <a:extLst>
              <a:ext uri="{FF2B5EF4-FFF2-40B4-BE49-F238E27FC236}">
                <a16:creationId xmlns:a16="http://schemas.microsoft.com/office/drawing/2014/main" id="{DF8B20F7-A824-843A-C7CD-337577A235CB}"/>
              </a:ext>
            </a:extLst>
          </p:cNvPr>
          <p:cNvSpPr txBox="1"/>
          <p:nvPr/>
        </p:nvSpPr>
        <p:spPr>
          <a:xfrm>
            <a:off x="448886" y="1376615"/>
            <a:ext cx="7778462" cy="3093154"/>
          </a:xfrm>
          <a:prstGeom prst="rect">
            <a:avLst/>
          </a:prstGeom>
          <a:noFill/>
        </p:spPr>
        <p:txBody>
          <a:bodyPr wrap="square">
            <a:spAutoFit/>
          </a:bodyPr>
          <a:lstStyle/>
          <a:p>
            <a:pPr marL="342900" lvl="0" indent="-342900" algn="just">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Trả lời các câu hỏi có tính định hướng cho bài viết: Mục đích của bạn là gì (thể hiện nhận thức, đánh giá của bạn về truyện kể, luyện tập phát triển kĩ năng, chia sẻ ý kiến với người khác,…)? ; Người đọc bài viết của bạn có thể là những ai (thầy cô giáo bộ môn, bạn bè cùng lớp, phụ huynh…)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Thu thập tài liệu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just">
              <a:spcAft>
                <a:spcPts val="60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Tìm những nguồn tư liệu liên quan đến truyện kể từ các báo, tạp chí sách chuyên luận, trên các trang mạng đáng tin cậy, thư viện,…</a:t>
            </a: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800100" lvl="1" indent="-342900" algn="just">
              <a:spcAft>
                <a:spcPts val="60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Khi đọc, tham khảo tư liệu, cần ghi chép một số nhận xét, đánh giá về tác phẩm cần cho việc trích dẫn hoặc suy nghĩ tiếp để trao đổi thêm trong bài viết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613469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04"/>
                                        </p:tgtEl>
                                        <p:attrNameLst>
                                          <p:attrName>style.visibility</p:attrName>
                                        </p:attrNameLst>
                                      </p:cBhvr>
                                      <p:to>
                                        <p:strVal val="visible"/>
                                      </p:to>
                                    </p:set>
                                    <p:anim calcmode="lin" valueType="num">
                                      <p:cBhvr>
                                        <p:cTn id="13" dur="500" fill="hold"/>
                                        <p:tgtEl>
                                          <p:spTgt spid="204"/>
                                        </p:tgtEl>
                                        <p:attrNameLst>
                                          <p:attrName>ppt_w</p:attrName>
                                        </p:attrNameLst>
                                      </p:cBhvr>
                                      <p:tavLst>
                                        <p:tav tm="0">
                                          <p:val>
                                            <p:fltVal val="0"/>
                                          </p:val>
                                        </p:tav>
                                        <p:tav tm="100000">
                                          <p:val>
                                            <p:strVal val="#ppt_w"/>
                                          </p:val>
                                        </p:tav>
                                      </p:tavLst>
                                    </p:anim>
                                    <p:anim calcmode="lin" valueType="num">
                                      <p:cBhvr>
                                        <p:cTn id="14" dur="500" fill="hold"/>
                                        <p:tgtEl>
                                          <p:spTgt spid="204"/>
                                        </p:tgtEl>
                                        <p:attrNameLst>
                                          <p:attrName>ppt_h</p:attrName>
                                        </p:attrNameLst>
                                      </p:cBhvr>
                                      <p:tavLst>
                                        <p:tav tm="0">
                                          <p:val>
                                            <p:fltVal val="0"/>
                                          </p:val>
                                        </p:tav>
                                        <p:tav tm="100000">
                                          <p:val>
                                            <p:strVal val="#ppt_h"/>
                                          </p:val>
                                        </p:tav>
                                      </p:tavLst>
                                    </p:anim>
                                    <p:animEffect transition="in" filter="fade">
                                      <p:cBhvr>
                                        <p:cTn id="15"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23"/>
        <p:cNvGrpSpPr/>
        <p:nvPr/>
      </p:nvGrpSpPr>
      <p:grpSpPr>
        <a:xfrm>
          <a:off x="0" y="0"/>
          <a:ext cx="0" cy="0"/>
          <a:chOff x="0" y="0"/>
          <a:chExt cx="0" cy="0"/>
        </a:xfrm>
      </p:grpSpPr>
      <p:sp>
        <p:nvSpPr>
          <p:cNvPr id="3924" name="Google Shape;3924;p52">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3925" name="Google Shape;3925;p52">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3926" name="Google Shape;3926;p52">
            <a:hlinkClick r:id="rId5"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3927" name="Google Shape;3927;p52">
            <a:hlinkClick r:id="rId6"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2"/>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grpSp>
        <p:nvGrpSpPr>
          <p:cNvPr id="80" name="Group 22">
            <a:extLst>
              <a:ext uri="{FF2B5EF4-FFF2-40B4-BE49-F238E27FC236}">
                <a16:creationId xmlns:a16="http://schemas.microsoft.com/office/drawing/2014/main" id="{E4B447A7-CA9F-5896-4C56-ED87C6F5C278}"/>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81" name="Group 3">
              <a:extLst>
                <a:ext uri="{FF2B5EF4-FFF2-40B4-BE49-F238E27FC236}">
                  <a16:creationId xmlns:a16="http://schemas.microsoft.com/office/drawing/2014/main" id="{A1977C41-AC60-3122-09F1-2391F8E66DDF}"/>
                </a:ext>
              </a:extLst>
            </p:cNvPr>
            <p:cNvGrpSpPr/>
            <p:nvPr/>
          </p:nvGrpSpPr>
          <p:grpSpPr>
            <a:xfrm>
              <a:off x="-107576" y="161365"/>
              <a:ext cx="3181755" cy="613808"/>
              <a:chOff x="-107576" y="161365"/>
              <a:chExt cx="3181755" cy="613808"/>
            </a:xfrm>
          </p:grpSpPr>
          <p:sp>
            <p:nvSpPr>
              <p:cNvPr id="83" name="TextBox 4">
                <a:extLst>
                  <a:ext uri="{FF2B5EF4-FFF2-40B4-BE49-F238E27FC236}">
                    <a16:creationId xmlns:a16="http://schemas.microsoft.com/office/drawing/2014/main" id="{33BC54A3-3B74-1FB3-2B55-8A31EAA96904}"/>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84" name="TextBox 5">
                <a:extLst>
                  <a:ext uri="{FF2B5EF4-FFF2-40B4-BE49-F238E27FC236}">
                    <a16:creationId xmlns:a16="http://schemas.microsoft.com/office/drawing/2014/main" id="{8006CA62-0307-2207-DC2A-0AC2067D18BF}"/>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82" name="Picture 14" descr="Logo&#10;&#10;Description automatically generated">
              <a:extLst>
                <a:ext uri="{FF2B5EF4-FFF2-40B4-BE49-F238E27FC236}">
                  <a16:creationId xmlns:a16="http://schemas.microsoft.com/office/drawing/2014/main" id="{D08DBDBE-4D0F-990C-E892-051DA07DC6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85" name="Nhóm 84">
            <a:extLst>
              <a:ext uri="{FF2B5EF4-FFF2-40B4-BE49-F238E27FC236}">
                <a16:creationId xmlns:a16="http://schemas.microsoft.com/office/drawing/2014/main" id="{C774D545-A0F4-1814-B7FC-B07C0B4B51BA}"/>
              </a:ext>
            </a:extLst>
          </p:cNvPr>
          <p:cNvGrpSpPr/>
          <p:nvPr/>
        </p:nvGrpSpPr>
        <p:grpSpPr>
          <a:xfrm>
            <a:off x="4917090" y="339315"/>
            <a:ext cx="3602881" cy="868287"/>
            <a:chOff x="4917090" y="339315"/>
            <a:chExt cx="3602881" cy="868287"/>
          </a:xfrm>
        </p:grpSpPr>
        <p:grpSp>
          <p:nvGrpSpPr>
            <p:cNvPr id="86" name="Nhóm 85">
              <a:extLst>
                <a:ext uri="{FF2B5EF4-FFF2-40B4-BE49-F238E27FC236}">
                  <a16:creationId xmlns:a16="http://schemas.microsoft.com/office/drawing/2014/main" id="{0B6B8578-10FF-9F7A-8E5F-999D82FADE4D}"/>
                </a:ext>
              </a:extLst>
            </p:cNvPr>
            <p:cNvGrpSpPr/>
            <p:nvPr/>
          </p:nvGrpSpPr>
          <p:grpSpPr>
            <a:xfrm>
              <a:off x="4917090" y="364565"/>
              <a:ext cx="3602881" cy="843037"/>
              <a:chOff x="1873370" y="1154938"/>
              <a:chExt cx="4807406" cy="1124883"/>
            </a:xfrm>
          </p:grpSpPr>
          <p:sp>
            <p:nvSpPr>
              <p:cNvPr id="194" name="Hình chữ nhật 193">
                <a:extLst>
                  <a:ext uri="{FF2B5EF4-FFF2-40B4-BE49-F238E27FC236}">
                    <a16:creationId xmlns:a16="http://schemas.microsoft.com/office/drawing/2014/main" id="{56B9B924-D317-4EA1-74E8-564E5577206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ình chữ nhật 194">
                <a:extLst>
                  <a:ext uri="{FF2B5EF4-FFF2-40B4-BE49-F238E27FC236}">
                    <a16:creationId xmlns:a16="http://schemas.microsoft.com/office/drawing/2014/main" id="{F3ADB821-6E51-5E11-6773-0306A8BA4475}"/>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Hình chữ nhật: Góc Tròn 195">
                <a:extLst>
                  <a:ext uri="{FF2B5EF4-FFF2-40B4-BE49-F238E27FC236}">
                    <a16:creationId xmlns:a16="http://schemas.microsoft.com/office/drawing/2014/main" id="{1A3ABFD9-5DAA-49BD-5FB4-771D1999C9DE}"/>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7" name="Đường nối Thẳng 196">
                <a:extLst>
                  <a:ext uri="{FF2B5EF4-FFF2-40B4-BE49-F238E27FC236}">
                    <a16:creationId xmlns:a16="http://schemas.microsoft.com/office/drawing/2014/main" id="{192001B9-DFB0-4D1D-DD5B-E1306946D1F7}"/>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8" name="Đường nối Thẳng 197">
                <a:extLst>
                  <a:ext uri="{FF2B5EF4-FFF2-40B4-BE49-F238E27FC236}">
                    <a16:creationId xmlns:a16="http://schemas.microsoft.com/office/drawing/2014/main" id="{B85DC732-C83F-8121-D237-2F7B9C656790}"/>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9" name="Đường nối Thẳng 198">
                <a:extLst>
                  <a:ext uri="{FF2B5EF4-FFF2-40B4-BE49-F238E27FC236}">
                    <a16:creationId xmlns:a16="http://schemas.microsoft.com/office/drawing/2014/main" id="{1E502FA6-E1A2-B446-CB0C-8E56F037BC71}"/>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200" name="Hình chữ nhật 199">
                <a:extLst>
                  <a:ext uri="{FF2B5EF4-FFF2-40B4-BE49-F238E27FC236}">
                    <a16:creationId xmlns:a16="http://schemas.microsoft.com/office/drawing/2014/main" id="{B90080B4-EDDF-CCB7-D13D-C55B9230747B}"/>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Hình chữ nhật 86">
              <a:extLst>
                <a:ext uri="{FF2B5EF4-FFF2-40B4-BE49-F238E27FC236}">
                  <a16:creationId xmlns:a16="http://schemas.microsoft.com/office/drawing/2014/main" id="{D1ADB082-2BB1-4B35-5FE4-210F204E8469}"/>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III. THỰC HÀNH VIẾT</a:t>
              </a:r>
              <a:endParaRPr lang="vi-VN" b="1" dirty="0">
                <a:solidFill>
                  <a:schemeClr val="bg1"/>
                </a:solidFill>
                <a:latin typeface="Bahnschrift SemiBold" panose="020B0502040204020203" pitchFamily="34" charset="0"/>
                <a:cs typeface="Catamaran Black"/>
                <a:sym typeface="Catamaran Black"/>
              </a:endParaRPr>
            </a:p>
          </p:txBody>
        </p:sp>
        <p:sp>
          <p:nvSpPr>
            <p:cNvPr id="88" name="Hình chữ nhật 87">
              <a:extLst>
                <a:ext uri="{FF2B5EF4-FFF2-40B4-BE49-F238E27FC236}">
                  <a16:creationId xmlns:a16="http://schemas.microsoft.com/office/drawing/2014/main" id="{8D085563-2A4A-E58A-071D-7B6CA865A5A4}"/>
                </a:ext>
              </a:extLst>
            </p:cNvPr>
            <p:cNvSpPr/>
            <p:nvPr/>
          </p:nvSpPr>
          <p:spPr>
            <a:xfrm>
              <a:off x="5626366" y="658035"/>
              <a:ext cx="2803358" cy="400110"/>
            </a:xfrm>
            <a:prstGeom prst="rect">
              <a:avLst/>
            </a:prstGeom>
            <a:noFill/>
          </p:spPr>
          <p:txBody>
            <a:bodyPr wrap="square" lIns="91440" tIns="45720" rIns="91440" bIns="45720">
              <a:spAutoFit/>
            </a:bodyPr>
            <a:lstStyle/>
            <a:p>
              <a:pPr algn="ctr"/>
              <a:r>
                <a:rPr lang="en-US" sz="2000" dirty="0">
                  <a:solidFill>
                    <a:srgbClr val="DC303C"/>
                  </a:solidFill>
                  <a:latin typeface="Fira Sans ExtraBold" panose="020B0903050000020004" pitchFamily="34" charset="0"/>
                  <a:cs typeface="Catamaran Black"/>
                </a:rPr>
                <a:t>2. Tìm ý và lập dàn ý</a:t>
              </a:r>
            </a:p>
          </p:txBody>
        </p:sp>
        <p:grpSp>
          <p:nvGrpSpPr>
            <p:cNvPr id="89" name="Google Shape;9553;p57">
              <a:extLst>
                <a:ext uri="{FF2B5EF4-FFF2-40B4-BE49-F238E27FC236}">
                  <a16:creationId xmlns:a16="http://schemas.microsoft.com/office/drawing/2014/main" id="{6320C9B4-CCB5-4766-A5D3-8DD2D0A21152}"/>
                </a:ext>
              </a:extLst>
            </p:cNvPr>
            <p:cNvGrpSpPr/>
            <p:nvPr/>
          </p:nvGrpSpPr>
          <p:grpSpPr>
            <a:xfrm>
              <a:off x="5133416" y="619119"/>
              <a:ext cx="419689" cy="436887"/>
              <a:chOff x="3104150" y="1772850"/>
              <a:chExt cx="2853425" cy="2970350"/>
            </a:xfrm>
          </p:grpSpPr>
          <p:sp>
            <p:nvSpPr>
              <p:cNvPr id="90" name="Google Shape;9554;p57">
                <a:extLst>
                  <a:ext uri="{FF2B5EF4-FFF2-40B4-BE49-F238E27FC236}">
                    <a16:creationId xmlns:a16="http://schemas.microsoft.com/office/drawing/2014/main" id="{68278BAA-D901-808E-6D3C-25CE1618FF4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55;p57">
                <a:extLst>
                  <a:ext uri="{FF2B5EF4-FFF2-40B4-BE49-F238E27FC236}">
                    <a16:creationId xmlns:a16="http://schemas.microsoft.com/office/drawing/2014/main" id="{ADDFFC85-7E2A-B2E9-DA3F-BCBFE6DE72D4}"/>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56;p57">
                <a:extLst>
                  <a:ext uri="{FF2B5EF4-FFF2-40B4-BE49-F238E27FC236}">
                    <a16:creationId xmlns:a16="http://schemas.microsoft.com/office/drawing/2014/main" id="{7DD63954-2568-E440-FBF2-CF44E59771B1}"/>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57;p57">
                <a:extLst>
                  <a:ext uri="{FF2B5EF4-FFF2-40B4-BE49-F238E27FC236}">
                    <a16:creationId xmlns:a16="http://schemas.microsoft.com/office/drawing/2014/main" id="{7A4426E1-C586-FA2C-7737-D85738A19B8D}"/>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58;p57">
                <a:extLst>
                  <a:ext uri="{FF2B5EF4-FFF2-40B4-BE49-F238E27FC236}">
                    <a16:creationId xmlns:a16="http://schemas.microsoft.com/office/drawing/2014/main" id="{DC665C26-CE88-B61A-32EF-54FD0DF8A531}"/>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59;p57">
                <a:extLst>
                  <a:ext uri="{FF2B5EF4-FFF2-40B4-BE49-F238E27FC236}">
                    <a16:creationId xmlns:a16="http://schemas.microsoft.com/office/drawing/2014/main" id="{EF56DB77-BE63-4D2F-6E69-A2C407B4F608}"/>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60;p57">
                <a:extLst>
                  <a:ext uri="{FF2B5EF4-FFF2-40B4-BE49-F238E27FC236}">
                    <a16:creationId xmlns:a16="http://schemas.microsoft.com/office/drawing/2014/main" id="{C7D0E4D6-9C51-490C-187B-32C5FD60B738}"/>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61;p57">
                <a:extLst>
                  <a:ext uri="{FF2B5EF4-FFF2-40B4-BE49-F238E27FC236}">
                    <a16:creationId xmlns:a16="http://schemas.microsoft.com/office/drawing/2014/main" id="{D916F62C-1EF7-69F6-DDFD-EC035E76B6FE}"/>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62;p57">
                <a:extLst>
                  <a:ext uri="{FF2B5EF4-FFF2-40B4-BE49-F238E27FC236}">
                    <a16:creationId xmlns:a16="http://schemas.microsoft.com/office/drawing/2014/main" id="{DFD6F068-2DA3-A7E1-9569-456305F11552}"/>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63;p57">
                <a:extLst>
                  <a:ext uri="{FF2B5EF4-FFF2-40B4-BE49-F238E27FC236}">
                    <a16:creationId xmlns:a16="http://schemas.microsoft.com/office/drawing/2014/main" id="{3F628167-DF16-1A9B-5945-4F17C7D94935}"/>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64;p57">
                <a:extLst>
                  <a:ext uri="{FF2B5EF4-FFF2-40B4-BE49-F238E27FC236}">
                    <a16:creationId xmlns:a16="http://schemas.microsoft.com/office/drawing/2014/main" id="{CC5111DC-3069-17A6-328C-D13B9F52AD85}"/>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65;p57">
                <a:extLst>
                  <a:ext uri="{FF2B5EF4-FFF2-40B4-BE49-F238E27FC236}">
                    <a16:creationId xmlns:a16="http://schemas.microsoft.com/office/drawing/2014/main" id="{0C46DF48-118B-9F14-43B8-F9EF4B21C8F8}"/>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66;p57">
                <a:extLst>
                  <a:ext uri="{FF2B5EF4-FFF2-40B4-BE49-F238E27FC236}">
                    <a16:creationId xmlns:a16="http://schemas.microsoft.com/office/drawing/2014/main" id="{C8C6C9D7-EF0C-AA0E-E9FB-805F71631871}"/>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67;p57">
                <a:extLst>
                  <a:ext uri="{FF2B5EF4-FFF2-40B4-BE49-F238E27FC236}">
                    <a16:creationId xmlns:a16="http://schemas.microsoft.com/office/drawing/2014/main" id="{42487952-682D-99A7-BBCD-6CFB3EDC71E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68;p57">
                <a:extLst>
                  <a:ext uri="{FF2B5EF4-FFF2-40B4-BE49-F238E27FC236}">
                    <a16:creationId xmlns:a16="http://schemas.microsoft.com/office/drawing/2014/main" id="{F2F728C2-87F1-6E35-E6BA-FCAA34D54363}"/>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69;p57">
                <a:extLst>
                  <a:ext uri="{FF2B5EF4-FFF2-40B4-BE49-F238E27FC236}">
                    <a16:creationId xmlns:a16="http://schemas.microsoft.com/office/drawing/2014/main" id="{B6E3E39A-A8DC-0127-B7D5-963F9BFFFC64}"/>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70;p57">
                <a:extLst>
                  <a:ext uri="{FF2B5EF4-FFF2-40B4-BE49-F238E27FC236}">
                    <a16:creationId xmlns:a16="http://schemas.microsoft.com/office/drawing/2014/main" id="{4256BA01-A93E-073C-BCEC-D7CDDF828C2C}"/>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71;p57">
                <a:extLst>
                  <a:ext uri="{FF2B5EF4-FFF2-40B4-BE49-F238E27FC236}">
                    <a16:creationId xmlns:a16="http://schemas.microsoft.com/office/drawing/2014/main" id="{AF0ADFD8-76A8-6553-B7D9-639D624CC9FD}"/>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72;p57">
                <a:extLst>
                  <a:ext uri="{FF2B5EF4-FFF2-40B4-BE49-F238E27FC236}">
                    <a16:creationId xmlns:a16="http://schemas.microsoft.com/office/drawing/2014/main" id="{C1D0CEBB-345B-A54B-94FF-2B29B7B857CE}"/>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73;p57">
                <a:extLst>
                  <a:ext uri="{FF2B5EF4-FFF2-40B4-BE49-F238E27FC236}">
                    <a16:creationId xmlns:a16="http://schemas.microsoft.com/office/drawing/2014/main" id="{987EBDB7-E899-5113-4331-4978F4982B4C}"/>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74;p57">
                <a:extLst>
                  <a:ext uri="{FF2B5EF4-FFF2-40B4-BE49-F238E27FC236}">
                    <a16:creationId xmlns:a16="http://schemas.microsoft.com/office/drawing/2014/main" id="{73EA0088-E15F-F2D9-176F-45BCE8005169}"/>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75;p57">
                <a:extLst>
                  <a:ext uri="{FF2B5EF4-FFF2-40B4-BE49-F238E27FC236}">
                    <a16:creationId xmlns:a16="http://schemas.microsoft.com/office/drawing/2014/main" id="{7286BBD4-D8BA-559A-6044-22D9EA0236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76;p57">
                <a:extLst>
                  <a:ext uri="{FF2B5EF4-FFF2-40B4-BE49-F238E27FC236}">
                    <a16:creationId xmlns:a16="http://schemas.microsoft.com/office/drawing/2014/main" id="{D0AEEA21-087E-1EA0-AC77-C7CF13CCF3E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77;p57">
                <a:extLst>
                  <a:ext uri="{FF2B5EF4-FFF2-40B4-BE49-F238E27FC236}">
                    <a16:creationId xmlns:a16="http://schemas.microsoft.com/office/drawing/2014/main" id="{0852579B-8A19-75AF-6186-C9328DDE44C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78;p57">
                <a:extLst>
                  <a:ext uri="{FF2B5EF4-FFF2-40B4-BE49-F238E27FC236}">
                    <a16:creationId xmlns:a16="http://schemas.microsoft.com/office/drawing/2014/main" id="{6EE95196-0EF9-5286-69A0-175BF9A2902D}"/>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79;p57">
                <a:extLst>
                  <a:ext uri="{FF2B5EF4-FFF2-40B4-BE49-F238E27FC236}">
                    <a16:creationId xmlns:a16="http://schemas.microsoft.com/office/drawing/2014/main" id="{02F4BD12-10E7-7FC2-5EAE-A5CE8AEF7108}"/>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580;p57">
                <a:extLst>
                  <a:ext uri="{FF2B5EF4-FFF2-40B4-BE49-F238E27FC236}">
                    <a16:creationId xmlns:a16="http://schemas.microsoft.com/office/drawing/2014/main" id="{507BB7F7-73FD-61D7-028A-55603D552F07}"/>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581;p57">
                <a:extLst>
                  <a:ext uri="{FF2B5EF4-FFF2-40B4-BE49-F238E27FC236}">
                    <a16:creationId xmlns:a16="http://schemas.microsoft.com/office/drawing/2014/main" id="{51FB95E0-6DFA-7A1A-8195-548B85005D6F}"/>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582;p57">
                <a:extLst>
                  <a:ext uri="{FF2B5EF4-FFF2-40B4-BE49-F238E27FC236}">
                    <a16:creationId xmlns:a16="http://schemas.microsoft.com/office/drawing/2014/main" id="{2820CEE8-1DC5-61BB-E858-D6D394244261}"/>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583;p57">
                <a:extLst>
                  <a:ext uri="{FF2B5EF4-FFF2-40B4-BE49-F238E27FC236}">
                    <a16:creationId xmlns:a16="http://schemas.microsoft.com/office/drawing/2014/main" id="{44915CBB-5AFF-B014-6A32-FB638EFF9483}"/>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584;p57">
                <a:extLst>
                  <a:ext uri="{FF2B5EF4-FFF2-40B4-BE49-F238E27FC236}">
                    <a16:creationId xmlns:a16="http://schemas.microsoft.com/office/drawing/2014/main" id="{DF2CA2A1-AD42-C84A-6C11-33C19661D05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585;p57">
                <a:extLst>
                  <a:ext uri="{FF2B5EF4-FFF2-40B4-BE49-F238E27FC236}">
                    <a16:creationId xmlns:a16="http://schemas.microsoft.com/office/drawing/2014/main" id="{64226314-4FEB-00CE-1465-1D0B1649C1CF}"/>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586;p57">
                <a:extLst>
                  <a:ext uri="{FF2B5EF4-FFF2-40B4-BE49-F238E27FC236}">
                    <a16:creationId xmlns:a16="http://schemas.microsoft.com/office/drawing/2014/main" id="{C732904F-4D89-B41F-89F6-45A9A35AEDB2}"/>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87;p57">
                <a:extLst>
                  <a:ext uri="{FF2B5EF4-FFF2-40B4-BE49-F238E27FC236}">
                    <a16:creationId xmlns:a16="http://schemas.microsoft.com/office/drawing/2014/main" id="{2B6C03F8-571F-35CE-1B63-DC3E23B713E5}"/>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88;p57">
                <a:extLst>
                  <a:ext uri="{FF2B5EF4-FFF2-40B4-BE49-F238E27FC236}">
                    <a16:creationId xmlns:a16="http://schemas.microsoft.com/office/drawing/2014/main" id="{EEC669DC-595B-CFB3-E905-26C29C555D93}"/>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89;p57">
                <a:extLst>
                  <a:ext uri="{FF2B5EF4-FFF2-40B4-BE49-F238E27FC236}">
                    <a16:creationId xmlns:a16="http://schemas.microsoft.com/office/drawing/2014/main" id="{77C8DBD8-A274-4A5A-9E21-EE60F7168F4C}"/>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90;p57">
                <a:extLst>
                  <a:ext uri="{FF2B5EF4-FFF2-40B4-BE49-F238E27FC236}">
                    <a16:creationId xmlns:a16="http://schemas.microsoft.com/office/drawing/2014/main" id="{367510F9-6397-43CB-985C-591F7C6678EF}"/>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91;p57">
                <a:extLst>
                  <a:ext uri="{FF2B5EF4-FFF2-40B4-BE49-F238E27FC236}">
                    <a16:creationId xmlns:a16="http://schemas.microsoft.com/office/drawing/2014/main" id="{D25DCC5C-F629-8868-3C1D-8AEBE9996CA5}"/>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92;p57">
                <a:extLst>
                  <a:ext uri="{FF2B5EF4-FFF2-40B4-BE49-F238E27FC236}">
                    <a16:creationId xmlns:a16="http://schemas.microsoft.com/office/drawing/2014/main" id="{BB9A644E-2DBA-90D3-2956-EACD23BB4022}"/>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93;p57">
                <a:extLst>
                  <a:ext uri="{FF2B5EF4-FFF2-40B4-BE49-F238E27FC236}">
                    <a16:creationId xmlns:a16="http://schemas.microsoft.com/office/drawing/2014/main" id="{56C8134B-0D70-E5F2-43DF-2A4DF13413BF}"/>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94;p57">
                <a:extLst>
                  <a:ext uri="{FF2B5EF4-FFF2-40B4-BE49-F238E27FC236}">
                    <a16:creationId xmlns:a16="http://schemas.microsoft.com/office/drawing/2014/main" id="{61A40204-7798-DBCA-7FCA-B47A2D51D3D3}"/>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595;p57">
                <a:extLst>
                  <a:ext uri="{FF2B5EF4-FFF2-40B4-BE49-F238E27FC236}">
                    <a16:creationId xmlns:a16="http://schemas.microsoft.com/office/drawing/2014/main" id="{B2652D38-D55F-B30F-9CEC-2042781F72E1}"/>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596;p57">
                <a:extLst>
                  <a:ext uri="{FF2B5EF4-FFF2-40B4-BE49-F238E27FC236}">
                    <a16:creationId xmlns:a16="http://schemas.microsoft.com/office/drawing/2014/main" id="{007A4E1B-D958-5B5E-1B33-9DF560745D4A}"/>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597;p57">
                <a:extLst>
                  <a:ext uri="{FF2B5EF4-FFF2-40B4-BE49-F238E27FC236}">
                    <a16:creationId xmlns:a16="http://schemas.microsoft.com/office/drawing/2014/main" id="{CDE7DDAC-C5C4-E328-CA46-299AE3A0BCFB}"/>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598;p57">
                <a:extLst>
                  <a:ext uri="{FF2B5EF4-FFF2-40B4-BE49-F238E27FC236}">
                    <a16:creationId xmlns:a16="http://schemas.microsoft.com/office/drawing/2014/main" id="{06213747-850B-385B-B2DF-2AEA451A6483}"/>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599;p57">
                <a:extLst>
                  <a:ext uri="{FF2B5EF4-FFF2-40B4-BE49-F238E27FC236}">
                    <a16:creationId xmlns:a16="http://schemas.microsoft.com/office/drawing/2014/main" id="{657BC044-7BAD-31FB-F668-C643819EDF74}"/>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00;p57">
                <a:extLst>
                  <a:ext uri="{FF2B5EF4-FFF2-40B4-BE49-F238E27FC236}">
                    <a16:creationId xmlns:a16="http://schemas.microsoft.com/office/drawing/2014/main" id="{B28CA9C0-E5F3-6F72-22C3-85EA860E0D79}"/>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01;p57">
                <a:extLst>
                  <a:ext uri="{FF2B5EF4-FFF2-40B4-BE49-F238E27FC236}">
                    <a16:creationId xmlns:a16="http://schemas.microsoft.com/office/drawing/2014/main" id="{D16499F9-AA54-BF82-68BF-1C57AEDE493A}"/>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02;p57">
                <a:extLst>
                  <a:ext uri="{FF2B5EF4-FFF2-40B4-BE49-F238E27FC236}">
                    <a16:creationId xmlns:a16="http://schemas.microsoft.com/office/drawing/2014/main" id="{C1D01FCB-A943-E8BC-75DC-78B49532A3E6}"/>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03;p57">
                <a:extLst>
                  <a:ext uri="{FF2B5EF4-FFF2-40B4-BE49-F238E27FC236}">
                    <a16:creationId xmlns:a16="http://schemas.microsoft.com/office/drawing/2014/main" id="{155190F2-2F2C-A43F-E900-66594FA4F385}"/>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04;p57">
                <a:extLst>
                  <a:ext uri="{FF2B5EF4-FFF2-40B4-BE49-F238E27FC236}">
                    <a16:creationId xmlns:a16="http://schemas.microsoft.com/office/drawing/2014/main" id="{D0ECF4BA-AA33-E5F2-B0A5-4EE19ADDEE0A}"/>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05;p57">
                <a:extLst>
                  <a:ext uri="{FF2B5EF4-FFF2-40B4-BE49-F238E27FC236}">
                    <a16:creationId xmlns:a16="http://schemas.microsoft.com/office/drawing/2014/main" id="{ADCCFB24-FED2-165B-C1D4-018E2C582447}"/>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06;p57">
                <a:extLst>
                  <a:ext uri="{FF2B5EF4-FFF2-40B4-BE49-F238E27FC236}">
                    <a16:creationId xmlns:a16="http://schemas.microsoft.com/office/drawing/2014/main" id="{63910AB7-0491-6110-5E97-C2D2FB1F1FEC}"/>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07;p57">
                <a:extLst>
                  <a:ext uri="{FF2B5EF4-FFF2-40B4-BE49-F238E27FC236}">
                    <a16:creationId xmlns:a16="http://schemas.microsoft.com/office/drawing/2014/main" id="{943AB583-E4E0-9B27-E3BB-EB7E1FB8E4D3}"/>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08;p57">
                <a:extLst>
                  <a:ext uri="{FF2B5EF4-FFF2-40B4-BE49-F238E27FC236}">
                    <a16:creationId xmlns:a16="http://schemas.microsoft.com/office/drawing/2014/main" id="{E0FD9B01-5871-A518-781C-B4732549E8AB}"/>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09;p57">
                <a:extLst>
                  <a:ext uri="{FF2B5EF4-FFF2-40B4-BE49-F238E27FC236}">
                    <a16:creationId xmlns:a16="http://schemas.microsoft.com/office/drawing/2014/main" id="{6467A0AA-A993-13E7-C5BD-E1C7B9D11D58}"/>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10;p57">
                <a:extLst>
                  <a:ext uri="{FF2B5EF4-FFF2-40B4-BE49-F238E27FC236}">
                    <a16:creationId xmlns:a16="http://schemas.microsoft.com/office/drawing/2014/main" id="{F0EFDEA3-3F07-BD78-71AA-8C8206A307F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11;p57">
                <a:extLst>
                  <a:ext uri="{FF2B5EF4-FFF2-40B4-BE49-F238E27FC236}">
                    <a16:creationId xmlns:a16="http://schemas.microsoft.com/office/drawing/2014/main" id="{4B57D70C-06A3-7CAE-B2BD-C2676AA69841}"/>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12;p57">
                <a:extLst>
                  <a:ext uri="{FF2B5EF4-FFF2-40B4-BE49-F238E27FC236}">
                    <a16:creationId xmlns:a16="http://schemas.microsoft.com/office/drawing/2014/main" id="{59DE627B-86C8-11E3-4A33-33D6C1C8F9D4}"/>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13;p57">
                <a:extLst>
                  <a:ext uri="{FF2B5EF4-FFF2-40B4-BE49-F238E27FC236}">
                    <a16:creationId xmlns:a16="http://schemas.microsoft.com/office/drawing/2014/main" id="{F63F5721-6942-334E-F137-3337467AC865}"/>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14;p57">
                <a:extLst>
                  <a:ext uri="{FF2B5EF4-FFF2-40B4-BE49-F238E27FC236}">
                    <a16:creationId xmlns:a16="http://schemas.microsoft.com/office/drawing/2014/main" id="{1CA6511F-41D4-189F-DC8A-D207603B107C}"/>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15;p57">
                <a:extLst>
                  <a:ext uri="{FF2B5EF4-FFF2-40B4-BE49-F238E27FC236}">
                    <a16:creationId xmlns:a16="http://schemas.microsoft.com/office/drawing/2014/main" id="{01C6865A-7AFF-FCA6-3C98-6B4397186AFF}"/>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16;p57">
                <a:extLst>
                  <a:ext uri="{FF2B5EF4-FFF2-40B4-BE49-F238E27FC236}">
                    <a16:creationId xmlns:a16="http://schemas.microsoft.com/office/drawing/2014/main" id="{0D81A01C-B041-CB14-B29E-A6BE3C7E829D}"/>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17;p57">
                <a:extLst>
                  <a:ext uri="{FF2B5EF4-FFF2-40B4-BE49-F238E27FC236}">
                    <a16:creationId xmlns:a16="http://schemas.microsoft.com/office/drawing/2014/main" id="{E499E77F-0EE8-FE99-D6EB-75875320B38E}"/>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18;p57">
                <a:extLst>
                  <a:ext uri="{FF2B5EF4-FFF2-40B4-BE49-F238E27FC236}">
                    <a16:creationId xmlns:a16="http://schemas.microsoft.com/office/drawing/2014/main" id="{3F8888D9-D19E-FE69-D14C-C731EFAB067D}"/>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19;p57">
                <a:extLst>
                  <a:ext uri="{FF2B5EF4-FFF2-40B4-BE49-F238E27FC236}">
                    <a16:creationId xmlns:a16="http://schemas.microsoft.com/office/drawing/2014/main" id="{B5163962-7F61-00FF-6FDC-B8089B1777A5}"/>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20;p57">
                <a:extLst>
                  <a:ext uri="{FF2B5EF4-FFF2-40B4-BE49-F238E27FC236}">
                    <a16:creationId xmlns:a16="http://schemas.microsoft.com/office/drawing/2014/main" id="{B77AAC78-6579-6645-E402-87805F6C661C}"/>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21;p57">
                <a:extLst>
                  <a:ext uri="{FF2B5EF4-FFF2-40B4-BE49-F238E27FC236}">
                    <a16:creationId xmlns:a16="http://schemas.microsoft.com/office/drawing/2014/main" id="{EBAF1D45-0953-4424-8D0B-817011C2FBDF}"/>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22;p57">
                <a:extLst>
                  <a:ext uri="{FF2B5EF4-FFF2-40B4-BE49-F238E27FC236}">
                    <a16:creationId xmlns:a16="http://schemas.microsoft.com/office/drawing/2014/main" id="{8E7C4D3F-0CF9-0CE1-C695-632E0DD27B91}"/>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23;p57">
                <a:extLst>
                  <a:ext uri="{FF2B5EF4-FFF2-40B4-BE49-F238E27FC236}">
                    <a16:creationId xmlns:a16="http://schemas.microsoft.com/office/drawing/2014/main" id="{20F0D5E0-098E-3505-5E49-014CE42CCDC6}"/>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24;p57">
                <a:extLst>
                  <a:ext uri="{FF2B5EF4-FFF2-40B4-BE49-F238E27FC236}">
                    <a16:creationId xmlns:a16="http://schemas.microsoft.com/office/drawing/2014/main" id="{11F7DA18-ABA1-4DA5-E709-358648D98DB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5;p57">
                <a:extLst>
                  <a:ext uri="{FF2B5EF4-FFF2-40B4-BE49-F238E27FC236}">
                    <a16:creationId xmlns:a16="http://schemas.microsoft.com/office/drawing/2014/main" id="{AD98B327-7592-5E21-1F8A-35CC3710C2C3}"/>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26;p57">
                <a:extLst>
                  <a:ext uri="{FF2B5EF4-FFF2-40B4-BE49-F238E27FC236}">
                    <a16:creationId xmlns:a16="http://schemas.microsoft.com/office/drawing/2014/main" id="{FCD5979B-8990-B2E1-905E-731DDF43ADC6}"/>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27;p57">
                <a:extLst>
                  <a:ext uri="{FF2B5EF4-FFF2-40B4-BE49-F238E27FC236}">
                    <a16:creationId xmlns:a16="http://schemas.microsoft.com/office/drawing/2014/main" id="{C2DEFDF4-DCFB-483B-92AF-7E1FDAEA7F85}"/>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28;p57">
                <a:extLst>
                  <a:ext uri="{FF2B5EF4-FFF2-40B4-BE49-F238E27FC236}">
                    <a16:creationId xmlns:a16="http://schemas.microsoft.com/office/drawing/2014/main" id="{95D0F3B6-9E99-C23C-B1D5-AA380FA61977}"/>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29;p57">
                <a:extLst>
                  <a:ext uri="{FF2B5EF4-FFF2-40B4-BE49-F238E27FC236}">
                    <a16:creationId xmlns:a16="http://schemas.microsoft.com/office/drawing/2014/main" id="{72779C4C-81DE-0F3C-0455-FB8F24F6E742}"/>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30;p57">
                <a:extLst>
                  <a:ext uri="{FF2B5EF4-FFF2-40B4-BE49-F238E27FC236}">
                    <a16:creationId xmlns:a16="http://schemas.microsoft.com/office/drawing/2014/main" id="{5506BE36-693D-5471-79A9-5DE338B82F0E}"/>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31;p57">
                <a:extLst>
                  <a:ext uri="{FF2B5EF4-FFF2-40B4-BE49-F238E27FC236}">
                    <a16:creationId xmlns:a16="http://schemas.microsoft.com/office/drawing/2014/main" id="{9A0B4503-4749-5C35-90F9-6A364F529BB6}"/>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32;p57">
                <a:extLst>
                  <a:ext uri="{FF2B5EF4-FFF2-40B4-BE49-F238E27FC236}">
                    <a16:creationId xmlns:a16="http://schemas.microsoft.com/office/drawing/2014/main" id="{4620B8D2-C7D4-C24A-7375-67EE7497984E}"/>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33;p57">
                <a:extLst>
                  <a:ext uri="{FF2B5EF4-FFF2-40B4-BE49-F238E27FC236}">
                    <a16:creationId xmlns:a16="http://schemas.microsoft.com/office/drawing/2014/main" id="{66F45D47-B9EE-1F2E-FF59-36BCFD20B059}"/>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34;p57">
                <a:extLst>
                  <a:ext uri="{FF2B5EF4-FFF2-40B4-BE49-F238E27FC236}">
                    <a16:creationId xmlns:a16="http://schemas.microsoft.com/office/drawing/2014/main" id="{0C89A6AA-47D6-C6C5-D66B-44B0E2FEC1C3}"/>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35;p57">
                <a:extLst>
                  <a:ext uri="{FF2B5EF4-FFF2-40B4-BE49-F238E27FC236}">
                    <a16:creationId xmlns:a16="http://schemas.microsoft.com/office/drawing/2014/main" id="{2BF3D839-5AAA-2EF4-5B93-49F71944E2F9}"/>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36;p57">
                <a:extLst>
                  <a:ext uri="{FF2B5EF4-FFF2-40B4-BE49-F238E27FC236}">
                    <a16:creationId xmlns:a16="http://schemas.microsoft.com/office/drawing/2014/main" id="{8ABCBF8D-F517-FF96-CDD3-1E17D770DBA4}"/>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637;p57">
                <a:extLst>
                  <a:ext uri="{FF2B5EF4-FFF2-40B4-BE49-F238E27FC236}">
                    <a16:creationId xmlns:a16="http://schemas.microsoft.com/office/drawing/2014/main" id="{D157840C-2B61-5F15-AB19-EBCE18E1D9CF}"/>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638;p57">
                <a:extLst>
                  <a:ext uri="{FF2B5EF4-FFF2-40B4-BE49-F238E27FC236}">
                    <a16:creationId xmlns:a16="http://schemas.microsoft.com/office/drawing/2014/main" id="{CC61B7E2-8F97-0A5F-FAE4-9407A7F8B898}"/>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639;p57">
                <a:extLst>
                  <a:ext uri="{FF2B5EF4-FFF2-40B4-BE49-F238E27FC236}">
                    <a16:creationId xmlns:a16="http://schemas.microsoft.com/office/drawing/2014/main" id="{4AF5D491-0239-D8E9-9857-8F1B3605589C}"/>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640;p57">
                <a:extLst>
                  <a:ext uri="{FF2B5EF4-FFF2-40B4-BE49-F238E27FC236}">
                    <a16:creationId xmlns:a16="http://schemas.microsoft.com/office/drawing/2014/main" id="{6A9757A8-05AD-3F56-F0DE-895B1584B0D6}"/>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641;p57">
                <a:extLst>
                  <a:ext uri="{FF2B5EF4-FFF2-40B4-BE49-F238E27FC236}">
                    <a16:creationId xmlns:a16="http://schemas.microsoft.com/office/drawing/2014/main" id="{6640AE8F-EF28-2C05-B014-E67C40B72869}"/>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642;p57">
                <a:extLst>
                  <a:ext uri="{FF2B5EF4-FFF2-40B4-BE49-F238E27FC236}">
                    <a16:creationId xmlns:a16="http://schemas.microsoft.com/office/drawing/2014/main" id="{FE76DFBD-9CFB-D5C2-6472-A1795CB6F884}"/>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643;p57">
                <a:extLst>
                  <a:ext uri="{FF2B5EF4-FFF2-40B4-BE49-F238E27FC236}">
                    <a16:creationId xmlns:a16="http://schemas.microsoft.com/office/drawing/2014/main" id="{B1438C81-A731-77C9-338C-20C73082AD87}"/>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644;p57">
                <a:extLst>
                  <a:ext uri="{FF2B5EF4-FFF2-40B4-BE49-F238E27FC236}">
                    <a16:creationId xmlns:a16="http://schemas.microsoft.com/office/drawing/2014/main" id="{D1A3ED4F-7FB5-FD6F-AA87-2FD8060467F0}"/>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645;p57">
                <a:extLst>
                  <a:ext uri="{FF2B5EF4-FFF2-40B4-BE49-F238E27FC236}">
                    <a16:creationId xmlns:a16="http://schemas.microsoft.com/office/drawing/2014/main" id="{D9A30117-15A3-B01C-3323-C687604CC6D0}"/>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646;p57">
                <a:extLst>
                  <a:ext uri="{FF2B5EF4-FFF2-40B4-BE49-F238E27FC236}">
                    <a16:creationId xmlns:a16="http://schemas.microsoft.com/office/drawing/2014/main" id="{1DB46A12-C23A-A2D3-24D5-BA86CCB60713}"/>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647;p57">
                <a:extLst>
                  <a:ext uri="{FF2B5EF4-FFF2-40B4-BE49-F238E27FC236}">
                    <a16:creationId xmlns:a16="http://schemas.microsoft.com/office/drawing/2014/main" id="{3436F0CC-EAFC-AD01-C7DC-58208971388D}"/>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648;p57">
                <a:extLst>
                  <a:ext uri="{FF2B5EF4-FFF2-40B4-BE49-F238E27FC236}">
                    <a16:creationId xmlns:a16="http://schemas.microsoft.com/office/drawing/2014/main" id="{2B107732-FBFE-3D9F-3362-0D283812756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649;p57">
                <a:extLst>
                  <a:ext uri="{FF2B5EF4-FFF2-40B4-BE49-F238E27FC236}">
                    <a16:creationId xmlns:a16="http://schemas.microsoft.com/office/drawing/2014/main" id="{AE4CD6DD-D9B3-35CB-27D8-DDBC9691CCA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650;p57">
                <a:extLst>
                  <a:ext uri="{FF2B5EF4-FFF2-40B4-BE49-F238E27FC236}">
                    <a16:creationId xmlns:a16="http://schemas.microsoft.com/office/drawing/2014/main" id="{3DE177F8-6119-1189-4BCC-D3661790D94D}"/>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651;p57">
                <a:extLst>
                  <a:ext uri="{FF2B5EF4-FFF2-40B4-BE49-F238E27FC236}">
                    <a16:creationId xmlns:a16="http://schemas.microsoft.com/office/drawing/2014/main" id="{44A4DE75-598C-9A83-8F72-BFF28F0F68E6}"/>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652;p57">
                <a:extLst>
                  <a:ext uri="{FF2B5EF4-FFF2-40B4-BE49-F238E27FC236}">
                    <a16:creationId xmlns:a16="http://schemas.microsoft.com/office/drawing/2014/main" id="{435B055C-18E7-2F2A-A3F5-930D1B840136}"/>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653;p57">
                <a:extLst>
                  <a:ext uri="{FF2B5EF4-FFF2-40B4-BE49-F238E27FC236}">
                    <a16:creationId xmlns:a16="http://schemas.microsoft.com/office/drawing/2014/main" id="{74F03151-0391-CF24-71F3-B0605FE499A5}"/>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654;p57">
                <a:extLst>
                  <a:ext uri="{FF2B5EF4-FFF2-40B4-BE49-F238E27FC236}">
                    <a16:creationId xmlns:a16="http://schemas.microsoft.com/office/drawing/2014/main" id="{E58F8BEC-653A-BD4B-B124-B3C01D8E89E3}"/>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655;p57">
                <a:extLst>
                  <a:ext uri="{FF2B5EF4-FFF2-40B4-BE49-F238E27FC236}">
                    <a16:creationId xmlns:a16="http://schemas.microsoft.com/office/drawing/2014/main" id="{04BF59EF-F5BA-F25F-0BB7-84513869D1CE}"/>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656;p57">
                <a:extLst>
                  <a:ext uri="{FF2B5EF4-FFF2-40B4-BE49-F238E27FC236}">
                    <a16:creationId xmlns:a16="http://schemas.microsoft.com/office/drawing/2014/main" id="{C990AC24-F0B3-3767-484B-B895551ED9C5}"/>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657;p57">
                <a:extLst>
                  <a:ext uri="{FF2B5EF4-FFF2-40B4-BE49-F238E27FC236}">
                    <a16:creationId xmlns:a16="http://schemas.microsoft.com/office/drawing/2014/main" id="{1EFA334A-9B32-5684-D516-89468C59CFBE}"/>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4" name="TextBox 21">
            <a:extLst>
              <a:ext uri="{FF2B5EF4-FFF2-40B4-BE49-F238E27FC236}">
                <a16:creationId xmlns:a16="http://schemas.microsoft.com/office/drawing/2014/main" id="{DF8B20F7-A824-843A-C7CD-337577A235CB}"/>
              </a:ext>
            </a:extLst>
          </p:cNvPr>
          <p:cNvSpPr txBox="1"/>
          <p:nvPr/>
        </p:nvSpPr>
        <p:spPr>
          <a:xfrm>
            <a:off x="365397" y="1439698"/>
            <a:ext cx="8057970" cy="3416320"/>
          </a:xfrm>
          <a:prstGeom prst="rect">
            <a:avLst/>
          </a:prstGeom>
          <a:noFill/>
        </p:spPr>
        <p:txBody>
          <a:bodyPr wrap="square">
            <a:spAutoFit/>
          </a:bodyPr>
          <a:lstStyle/>
          <a:p>
            <a:pPr marL="342900" lvl="0" indent="-342900" algn="just">
              <a:buFont typeface="Symbol" panose="05050102010706020507" pitchFamily="18" charset="2"/>
              <a:buChar char=""/>
            </a:pPr>
            <a:r>
              <a:rPr lang="en-US" sz="1800" dirty="0">
                <a:effectLst/>
                <a:ea typeface="Times New Roman" panose="02020603050405020304" pitchFamily="18" charset="0"/>
              </a:rPr>
              <a:t>Để tìm ý cho việc phân tích, đánh giá chủ đề của một truyện kể, cần trả lời các câu hỏi: Chủ đề của truyện này là gì? Chủ đề đó có gì sâu sắc, mới mẻ? Những tác phẩm nào </a:t>
            </a:r>
            <a:r>
              <a:rPr lang="en-US" sz="1800" dirty="0" err="1">
                <a:effectLst/>
                <a:ea typeface="Times New Roman" panose="02020603050405020304" pitchFamily="18" charset="0"/>
              </a:rPr>
              <a:t>gẫn</a:t>
            </a:r>
            <a:r>
              <a:rPr lang="en-US" sz="1800" dirty="0">
                <a:effectLst/>
                <a:ea typeface="Times New Roman" panose="02020603050405020304" pitchFamily="18" charset="0"/>
              </a:rPr>
              <a:t> gũi về chủ đề và giữa chúng có gì tương đồng khác biệt? </a:t>
            </a:r>
            <a:endParaRPr lang="en-US" sz="1800" dirty="0">
              <a:effectLst/>
              <a:ea typeface="Calibri" panose="020F0502020204030204" pitchFamily="34" charset="0"/>
            </a:endParaRPr>
          </a:p>
          <a:p>
            <a:pPr marL="342900" lvl="0" indent="-342900" algn="just">
              <a:buFont typeface="Symbol" panose="05050102010706020507" pitchFamily="18" charset="2"/>
              <a:buChar char=""/>
            </a:pPr>
            <a:r>
              <a:rPr lang="en-US" sz="1800" dirty="0">
                <a:effectLst/>
                <a:ea typeface="Times New Roman" panose="02020603050405020304" pitchFamily="18" charset="0"/>
              </a:rPr>
              <a:t>Đề tìm ý cho việc phân tích, đánh giá nét đặc sắc về hình thức nghệ thuật của tác phẩm, bạn cần trả lời các câu hỏi: Tác phẩm thuộc thể loại thần thoại, truyện cố tích hay ngụ ngôn,…Thể loại ấy có gì đáng lưu ý về nhân vật, cốt truyện, điểm nhìn, lời kể,…? Các đặc điểm hình thức của truyện đã góp phần thể hiện chủ đề như thế nào? </a:t>
            </a:r>
            <a:endParaRPr lang="en-US" sz="1800" dirty="0">
              <a:effectLst/>
              <a:ea typeface="Calibri" panose="020F0502020204030204" pitchFamily="34" charset="0"/>
            </a:endParaRPr>
          </a:p>
          <a:p>
            <a:pPr marL="342900" lvl="0" indent="-342900" algn="just">
              <a:buFont typeface="Symbol" panose="05050102010706020507" pitchFamily="18" charset="2"/>
              <a:buChar char=""/>
            </a:pPr>
            <a:r>
              <a:rPr lang="en-US" sz="1800" dirty="0">
                <a:effectLst/>
                <a:ea typeface="Times New Roman" panose="02020603050405020304" pitchFamily="18" charset="0"/>
              </a:rPr>
              <a:t>Bài viết cần có ít nhất mấy luận điểm? Sắp xếp các luận điểm theo trình tự nào? </a:t>
            </a:r>
            <a:endParaRPr lang="en-US" sz="1800" dirty="0">
              <a:effectLst/>
              <a:ea typeface="Calibri" panose="020F0502020204030204" pitchFamily="34" charset="0"/>
            </a:endParaRPr>
          </a:p>
          <a:p>
            <a:pPr marL="342900" lvl="0" indent="-342900" algn="just">
              <a:spcAft>
                <a:spcPts val="800"/>
              </a:spcAft>
              <a:buFont typeface="Symbol" panose="05050102010706020507" pitchFamily="18" charset="2"/>
              <a:buChar char=""/>
            </a:pPr>
            <a:r>
              <a:rPr lang="en-US" sz="1800" dirty="0">
                <a:effectLst/>
                <a:ea typeface="Times New Roman" panose="02020603050405020304" pitchFamily="18" charset="0"/>
              </a:rPr>
              <a:t>Lí lẽ bằng chứng cần có cho mỗi luận điểm? </a:t>
            </a:r>
            <a:endParaRPr lang="en-US" sz="1800" dirty="0">
              <a:effectLst/>
              <a:ea typeface="Calibri" panose="020F0502020204030204" pitchFamily="34" charset="0"/>
            </a:endParaRPr>
          </a:p>
        </p:txBody>
      </p:sp>
      <p:sp>
        <p:nvSpPr>
          <p:cNvPr id="201" name="Hộp Văn bản 200">
            <a:extLst>
              <a:ext uri="{FF2B5EF4-FFF2-40B4-BE49-F238E27FC236}">
                <a16:creationId xmlns:a16="http://schemas.microsoft.com/office/drawing/2014/main" id="{4818586E-DE47-313C-DD52-8420FDA9A82C}"/>
              </a:ext>
            </a:extLst>
          </p:cNvPr>
          <p:cNvSpPr txBox="1"/>
          <p:nvPr/>
        </p:nvSpPr>
        <p:spPr>
          <a:xfrm>
            <a:off x="624029" y="922558"/>
            <a:ext cx="1308138" cy="442674"/>
          </a:xfrm>
          <a:prstGeom prst="roundRect">
            <a:avLst/>
          </a:prstGeom>
          <a:solidFill>
            <a:srgbClr val="DC303C"/>
          </a:solidFill>
        </p:spPr>
        <p:txBody>
          <a:bodyPr wrap="square">
            <a:spAutoFit/>
          </a:bodyPr>
          <a:lstStyle/>
          <a:p>
            <a:pPr algn="ctr">
              <a:spcAft>
                <a:spcPts val="800"/>
              </a:spcAft>
            </a:pPr>
            <a:r>
              <a:rPr lang="en-US" sz="2000" b="1" dirty="0">
                <a:solidFill>
                  <a:schemeClr val="bg1"/>
                </a:solidFill>
                <a:latin typeface="Calibri" panose="020F0502020204030204" pitchFamily="34" charset="0"/>
                <a:cs typeface="Calibri" panose="020F0502020204030204" pitchFamily="34" charset="0"/>
              </a:rPr>
              <a:t>a. Tìm ý</a:t>
            </a:r>
          </a:p>
        </p:txBody>
      </p:sp>
    </p:spTree>
    <p:extLst>
      <p:ext uri="{BB962C8B-B14F-4D97-AF65-F5344CB8AC3E}">
        <p14:creationId xmlns:p14="http://schemas.microsoft.com/office/powerpoint/2010/main" val="87586974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1"/>
                                        </p:tgtEl>
                                        <p:attrNameLst>
                                          <p:attrName>style.visibility</p:attrName>
                                        </p:attrNameLst>
                                      </p:cBhvr>
                                      <p:to>
                                        <p:strVal val="visible"/>
                                      </p:to>
                                    </p:set>
                                    <p:anim calcmode="lin" valueType="num">
                                      <p:cBhvr additive="base">
                                        <p:cTn id="13" dur="500" fill="hold"/>
                                        <p:tgtEl>
                                          <p:spTgt spid="201"/>
                                        </p:tgtEl>
                                        <p:attrNameLst>
                                          <p:attrName>ppt_x</p:attrName>
                                        </p:attrNameLst>
                                      </p:cBhvr>
                                      <p:tavLst>
                                        <p:tav tm="0">
                                          <p:val>
                                            <p:strVal val="0-#ppt_w/2"/>
                                          </p:val>
                                        </p:tav>
                                        <p:tav tm="100000">
                                          <p:val>
                                            <p:strVal val="#ppt_x"/>
                                          </p:val>
                                        </p:tav>
                                      </p:tavLst>
                                    </p:anim>
                                    <p:anim calcmode="lin" valueType="num">
                                      <p:cBhvr additive="base">
                                        <p:cTn id="14" dur="500" fill="hold"/>
                                        <p:tgtEl>
                                          <p:spTgt spid="2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04"/>
                                        </p:tgtEl>
                                        <p:attrNameLst>
                                          <p:attrName>style.visibility</p:attrName>
                                        </p:attrNameLst>
                                      </p:cBhvr>
                                      <p:to>
                                        <p:strVal val="visible"/>
                                      </p:to>
                                    </p:set>
                                    <p:anim calcmode="lin" valueType="num">
                                      <p:cBhvr>
                                        <p:cTn id="19" dur="1000" fill="hold"/>
                                        <p:tgtEl>
                                          <p:spTgt spid="204"/>
                                        </p:tgtEl>
                                        <p:attrNameLst>
                                          <p:attrName>ppt_w</p:attrName>
                                        </p:attrNameLst>
                                      </p:cBhvr>
                                      <p:tavLst>
                                        <p:tav tm="0">
                                          <p:val>
                                            <p:fltVal val="0"/>
                                          </p:val>
                                        </p:tav>
                                        <p:tav tm="100000">
                                          <p:val>
                                            <p:strVal val="#ppt_w"/>
                                          </p:val>
                                        </p:tav>
                                      </p:tavLst>
                                    </p:anim>
                                    <p:anim calcmode="lin" valueType="num">
                                      <p:cBhvr>
                                        <p:cTn id="20" dur="1000" fill="hold"/>
                                        <p:tgtEl>
                                          <p:spTgt spid="204"/>
                                        </p:tgtEl>
                                        <p:attrNameLst>
                                          <p:attrName>ppt_h</p:attrName>
                                        </p:attrNameLst>
                                      </p:cBhvr>
                                      <p:tavLst>
                                        <p:tav tm="0">
                                          <p:val>
                                            <p:fltVal val="0"/>
                                          </p:val>
                                        </p:tav>
                                        <p:tav tm="100000">
                                          <p:val>
                                            <p:strVal val="#ppt_h"/>
                                          </p:val>
                                        </p:tav>
                                      </p:tavLst>
                                    </p:anim>
                                    <p:anim calcmode="lin" valueType="num">
                                      <p:cBhvr>
                                        <p:cTn id="21" dur="1000" fill="hold"/>
                                        <p:tgtEl>
                                          <p:spTgt spid="204"/>
                                        </p:tgtEl>
                                        <p:attrNameLst>
                                          <p:attrName>style.rotation</p:attrName>
                                        </p:attrNameLst>
                                      </p:cBhvr>
                                      <p:tavLst>
                                        <p:tav tm="0">
                                          <p:val>
                                            <p:fltVal val="90"/>
                                          </p:val>
                                        </p:tav>
                                        <p:tav tm="100000">
                                          <p:val>
                                            <p:fltVal val="0"/>
                                          </p:val>
                                        </p:tav>
                                      </p:tavLst>
                                    </p:anim>
                                    <p:animEffect transition="in" filter="fade">
                                      <p:cBhvr>
                                        <p:cTn id="22"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3"/>
        <p:cNvGrpSpPr/>
        <p:nvPr/>
      </p:nvGrpSpPr>
      <p:grpSpPr>
        <a:xfrm>
          <a:off x="0" y="0"/>
          <a:ext cx="0" cy="0"/>
          <a:chOff x="0" y="0"/>
          <a:chExt cx="0" cy="0"/>
        </a:xfrm>
      </p:grpSpPr>
      <p:sp>
        <p:nvSpPr>
          <p:cNvPr id="3924" name="Google Shape;3924;p52">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3925" name="Google Shape;3925;p52">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3926" name="Google Shape;3926;p52">
            <a:hlinkClick r:id="rId5"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3927" name="Google Shape;3927;p52">
            <a:hlinkClick r:id="rId6"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2"/>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grpSp>
        <p:nvGrpSpPr>
          <p:cNvPr id="80" name="Group 22">
            <a:extLst>
              <a:ext uri="{FF2B5EF4-FFF2-40B4-BE49-F238E27FC236}">
                <a16:creationId xmlns:a16="http://schemas.microsoft.com/office/drawing/2014/main" id="{E4B447A7-CA9F-5896-4C56-ED87C6F5C278}"/>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81" name="Group 3">
              <a:extLst>
                <a:ext uri="{FF2B5EF4-FFF2-40B4-BE49-F238E27FC236}">
                  <a16:creationId xmlns:a16="http://schemas.microsoft.com/office/drawing/2014/main" id="{A1977C41-AC60-3122-09F1-2391F8E66DDF}"/>
                </a:ext>
              </a:extLst>
            </p:cNvPr>
            <p:cNvGrpSpPr/>
            <p:nvPr/>
          </p:nvGrpSpPr>
          <p:grpSpPr>
            <a:xfrm>
              <a:off x="-107576" y="161365"/>
              <a:ext cx="3181755" cy="613808"/>
              <a:chOff x="-107576" y="161365"/>
              <a:chExt cx="3181755" cy="613808"/>
            </a:xfrm>
          </p:grpSpPr>
          <p:sp>
            <p:nvSpPr>
              <p:cNvPr id="83" name="TextBox 4">
                <a:extLst>
                  <a:ext uri="{FF2B5EF4-FFF2-40B4-BE49-F238E27FC236}">
                    <a16:creationId xmlns:a16="http://schemas.microsoft.com/office/drawing/2014/main" id="{33BC54A3-3B74-1FB3-2B55-8A31EAA96904}"/>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84" name="TextBox 5">
                <a:extLst>
                  <a:ext uri="{FF2B5EF4-FFF2-40B4-BE49-F238E27FC236}">
                    <a16:creationId xmlns:a16="http://schemas.microsoft.com/office/drawing/2014/main" id="{8006CA62-0307-2207-DC2A-0AC2067D18BF}"/>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82" name="Picture 14" descr="Logo&#10;&#10;Description automatically generated">
              <a:extLst>
                <a:ext uri="{FF2B5EF4-FFF2-40B4-BE49-F238E27FC236}">
                  <a16:creationId xmlns:a16="http://schemas.microsoft.com/office/drawing/2014/main" id="{D08DBDBE-4D0F-990C-E892-051DA07DC6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85" name="Nhóm 84">
            <a:extLst>
              <a:ext uri="{FF2B5EF4-FFF2-40B4-BE49-F238E27FC236}">
                <a16:creationId xmlns:a16="http://schemas.microsoft.com/office/drawing/2014/main" id="{C774D545-A0F4-1814-B7FC-B07C0B4B51BA}"/>
              </a:ext>
            </a:extLst>
          </p:cNvPr>
          <p:cNvGrpSpPr/>
          <p:nvPr/>
        </p:nvGrpSpPr>
        <p:grpSpPr>
          <a:xfrm>
            <a:off x="4917090" y="339315"/>
            <a:ext cx="3602881" cy="868287"/>
            <a:chOff x="4917090" y="339315"/>
            <a:chExt cx="3602881" cy="868287"/>
          </a:xfrm>
        </p:grpSpPr>
        <p:grpSp>
          <p:nvGrpSpPr>
            <p:cNvPr id="86" name="Nhóm 85">
              <a:extLst>
                <a:ext uri="{FF2B5EF4-FFF2-40B4-BE49-F238E27FC236}">
                  <a16:creationId xmlns:a16="http://schemas.microsoft.com/office/drawing/2014/main" id="{0B6B8578-10FF-9F7A-8E5F-999D82FADE4D}"/>
                </a:ext>
              </a:extLst>
            </p:cNvPr>
            <p:cNvGrpSpPr/>
            <p:nvPr/>
          </p:nvGrpSpPr>
          <p:grpSpPr>
            <a:xfrm>
              <a:off x="4917090" y="364565"/>
              <a:ext cx="3602881" cy="843037"/>
              <a:chOff x="1873370" y="1154938"/>
              <a:chExt cx="4807406" cy="1124883"/>
            </a:xfrm>
          </p:grpSpPr>
          <p:sp>
            <p:nvSpPr>
              <p:cNvPr id="194" name="Hình chữ nhật 193">
                <a:extLst>
                  <a:ext uri="{FF2B5EF4-FFF2-40B4-BE49-F238E27FC236}">
                    <a16:creationId xmlns:a16="http://schemas.microsoft.com/office/drawing/2014/main" id="{56B9B924-D317-4EA1-74E8-564E5577206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ình chữ nhật 194">
                <a:extLst>
                  <a:ext uri="{FF2B5EF4-FFF2-40B4-BE49-F238E27FC236}">
                    <a16:creationId xmlns:a16="http://schemas.microsoft.com/office/drawing/2014/main" id="{F3ADB821-6E51-5E11-6773-0306A8BA4475}"/>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Hình chữ nhật: Góc Tròn 195">
                <a:extLst>
                  <a:ext uri="{FF2B5EF4-FFF2-40B4-BE49-F238E27FC236}">
                    <a16:creationId xmlns:a16="http://schemas.microsoft.com/office/drawing/2014/main" id="{1A3ABFD9-5DAA-49BD-5FB4-771D1999C9DE}"/>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7" name="Đường nối Thẳng 196">
                <a:extLst>
                  <a:ext uri="{FF2B5EF4-FFF2-40B4-BE49-F238E27FC236}">
                    <a16:creationId xmlns:a16="http://schemas.microsoft.com/office/drawing/2014/main" id="{192001B9-DFB0-4D1D-DD5B-E1306946D1F7}"/>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8" name="Đường nối Thẳng 197">
                <a:extLst>
                  <a:ext uri="{FF2B5EF4-FFF2-40B4-BE49-F238E27FC236}">
                    <a16:creationId xmlns:a16="http://schemas.microsoft.com/office/drawing/2014/main" id="{B85DC732-C83F-8121-D237-2F7B9C656790}"/>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9" name="Đường nối Thẳng 198">
                <a:extLst>
                  <a:ext uri="{FF2B5EF4-FFF2-40B4-BE49-F238E27FC236}">
                    <a16:creationId xmlns:a16="http://schemas.microsoft.com/office/drawing/2014/main" id="{1E502FA6-E1A2-B446-CB0C-8E56F037BC71}"/>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200" name="Hình chữ nhật 199">
                <a:extLst>
                  <a:ext uri="{FF2B5EF4-FFF2-40B4-BE49-F238E27FC236}">
                    <a16:creationId xmlns:a16="http://schemas.microsoft.com/office/drawing/2014/main" id="{B90080B4-EDDF-CCB7-D13D-C55B9230747B}"/>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Hình chữ nhật 86">
              <a:extLst>
                <a:ext uri="{FF2B5EF4-FFF2-40B4-BE49-F238E27FC236}">
                  <a16:creationId xmlns:a16="http://schemas.microsoft.com/office/drawing/2014/main" id="{D1ADB082-2BB1-4B35-5FE4-210F204E8469}"/>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III. THỰC HÀNH VIẾT</a:t>
              </a:r>
              <a:endParaRPr lang="vi-VN" b="1" dirty="0">
                <a:solidFill>
                  <a:schemeClr val="bg1"/>
                </a:solidFill>
                <a:latin typeface="Bahnschrift SemiBold" panose="020B0502040204020203" pitchFamily="34" charset="0"/>
                <a:cs typeface="Catamaran Black"/>
                <a:sym typeface="Catamaran Black"/>
              </a:endParaRPr>
            </a:p>
          </p:txBody>
        </p:sp>
        <p:sp>
          <p:nvSpPr>
            <p:cNvPr id="88" name="Hình chữ nhật 87">
              <a:extLst>
                <a:ext uri="{FF2B5EF4-FFF2-40B4-BE49-F238E27FC236}">
                  <a16:creationId xmlns:a16="http://schemas.microsoft.com/office/drawing/2014/main" id="{8D085563-2A4A-E58A-071D-7B6CA865A5A4}"/>
                </a:ext>
              </a:extLst>
            </p:cNvPr>
            <p:cNvSpPr/>
            <p:nvPr/>
          </p:nvSpPr>
          <p:spPr>
            <a:xfrm>
              <a:off x="5626366" y="658035"/>
              <a:ext cx="2803358" cy="400110"/>
            </a:xfrm>
            <a:prstGeom prst="rect">
              <a:avLst/>
            </a:prstGeom>
            <a:noFill/>
          </p:spPr>
          <p:txBody>
            <a:bodyPr wrap="square" lIns="91440" tIns="45720" rIns="91440" bIns="45720">
              <a:spAutoFit/>
            </a:bodyPr>
            <a:lstStyle/>
            <a:p>
              <a:pPr algn="ctr"/>
              <a:r>
                <a:rPr lang="en-US" sz="2000" dirty="0">
                  <a:solidFill>
                    <a:srgbClr val="DC303C"/>
                  </a:solidFill>
                  <a:latin typeface="Fira Sans ExtraBold" panose="020B0903050000020004" pitchFamily="34" charset="0"/>
                  <a:cs typeface="Catamaran Black"/>
                </a:rPr>
                <a:t>2. Tìm ý và lập dàn ý</a:t>
              </a:r>
            </a:p>
          </p:txBody>
        </p:sp>
        <p:grpSp>
          <p:nvGrpSpPr>
            <p:cNvPr id="89" name="Google Shape;9553;p57">
              <a:extLst>
                <a:ext uri="{FF2B5EF4-FFF2-40B4-BE49-F238E27FC236}">
                  <a16:creationId xmlns:a16="http://schemas.microsoft.com/office/drawing/2014/main" id="{6320C9B4-CCB5-4766-A5D3-8DD2D0A21152}"/>
                </a:ext>
              </a:extLst>
            </p:cNvPr>
            <p:cNvGrpSpPr/>
            <p:nvPr/>
          </p:nvGrpSpPr>
          <p:grpSpPr>
            <a:xfrm>
              <a:off x="5133416" y="619119"/>
              <a:ext cx="419689" cy="436887"/>
              <a:chOff x="3104150" y="1772850"/>
              <a:chExt cx="2853425" cy="2970350"/>
            </a:xfrm>
          </p:grpSpPr>
          <p:sp>
            <p:nvSpPr>
              <p:cNvPr id="90" name="Google Shape;9554;p57">
                <a:extLst>
                  <a:ext uri="{FF2B5EF4-FFF2-40B4-BE49-F238E27FC236}">
                    <a16:creationId xmlns:a16="http://schemas.microsoft.com/office/drawing/2014/main" id="{68278BAA-D901-808E-6D3C-25CE1618FF4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55;p57">
                <a:extLst>
                  <a:ext uri="{FF2B5EF4-FFF2-40B4-BE49-F238E27FC236}">
                    <a16:creationId xmlns:a16="http://schemas.microsoft.com/office/drawing/2014/main" id="{ADDFFC85-7E2A-B2E9-DA3F-BCBFE6DE72D4}"/>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56;p57">
                <a:extLst>
                  <a:ext uri="{FF2B5EF4-FFF2-40B4-BE49-F238E27FC236}">
                    <a16:creationId xmlns:a16="http://schemas.microsoft.com/office/drawing/2014/main" id="{7DD63954-2568-E440-FBF2-CF44E59771B1}"/>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57;p57">
                <a:extLst>
                  <a:ext uri="{FF2B5EF4-FFF2-40B4-BE49-F238E27FC236}">
                    <a16:creationId xmlns:a16="http://schemas.microsoft.com/office/drawing/2014/main" id="{7A4426E1-C586-FA2C-7737-D85738A19B8D}"/>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58;p57">
                <a:extLst>
                  <a:ext uri="{FF2B5EF4-FFF2-40B4-BE49-F238E27FC236}">
                    <a16:creationId xmlns:a16="http://schemas.microsoft.com/office/drawing/2014/main" id="{DC665C26-CE88-B61A-32EF-54FD0DF8A531}"/>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59;p57">
                <a:extLst>
                  <a:ext uri="{FF2B5EF4-FFF2-40B4-BE49-F238E27FC236}">
                    <a16:creationId xmlns:a16="http://schemas.microsoft.com/office/drawing/2014/main" id="{EF56DB77-BE63-4D2F-6E69-A2C407B4F608}"/>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60;p57">
                <a:extLst>
                  <a:ext uri="{FF2B5EF4-FFF2-40B4-BE49-F238E27FC236}">
                    <a16:creationId xmlns:a16="http://schemas.microsoft.com/office/drawing/2014/main" id="{C7D0E4D6-9C51-490C-187B-32C5FD60B738}"/>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61;p57">
                <a:extLst>
                  <a:ext uri="{FF2B5EF4-FFF2-40B4-BE49-F238E27FC236}">
                    <a16:creationId xmlns:a16="http://schemas.microsoft.com/office/drawing/2014/main" id="{D916F62C-1EF7-69F6-DDFD-EC035E76B6FE}"/>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62;p57">
                <a:extLst>
                  <a:ext uri="{FF2B5EF4-FFF2-40B4-BE49-F238E27FC236}">
                    <a16:creationId xmlns:a16="http://schemas.microsoft.com/office/drawing/2014/main" id="{DFD6F068-2DA3-A7E1-9569-456305F11552}"/>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63;p57">
                <a:extLst>
                  <a:ext uri="{FF2B5EF4-FFF2-40B4-BE49-F238E27FC236}">
                    <a16:creationId xmlns:a16="http://schemas.microsoft.com/office/drawing/2014/main" id="{3F628167-DF16-1A9B-5945-4F17C7D94935}"/>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64;p57">
                <a:extLst>
                  <a:ext uri="{FF2B5EF4-FFF2-40B4-BE49-F238E27FC236}">
                    <a16:creationId xmlns:a16="http://schemas.microsoft.com/office/drawing/2014/main" id="{CC5111DC-3069-17A6-328C-D13B9F52AD85}"/>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65;p57">
                <a:extLst>
                  <a:ext uri="{FF2B5EF4-FFF2-40B4-BE49-F238E27FC236}">
                    <a16:creationId xmlns:a16="http://schemas.microsoft.com/office/drawing/2014/main" id="{0C46DF48-118B-9F14-43B8-F9EF4B21C8F8}"/>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66;p57">
                <a:extLst>
                  <a:ext uri="{FF2B5EF4-FFF2-40B4-BE49-F238E27FC236}">
                    <a16:creationId xmlns:a16="http://schemas.microsoft.com/office/drawing/2014/main" id="{C8C6C9D7-EF0C-AA0E-E9FB-805F71631871}"/>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67;p57">
                <a:extLst>
                  <a:ext uri="{FF2B5EF4-FFF2-40B4-BE49-F238E27FC236}">
                    <a16:creationId xmlns:a16="http://schemas.microsoft.com/office/drawing/2014/main" id="{42487952-682D-99A7-BBCD-6CFB3EDC71E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68;p57">
                <a:extLst>
                  <a:ext uri="{FF2B5EF4-FFF2-40B4-BE49-F238E27FC236}">
                    <a16:creationId xmlns:a16="http://schemas.microsoft.com/office/drawing/2014/main" id="{F2F728C2-87F1-6E35-E6BA-FCAA34D54363}"/>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69;p57">
                <a:extLst>
                  <a:ext uri="{FF2B5EF4-FFF2-40B4-BE49-F238E27FC236}">
                    <a16:creationId xmlns:a16="http://schemas.microsoft.com/office/drawing/2014/main" id="{B6E3E39A-A8DC-0127-B7D5-963F9BFFFC64}"/>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70;p57">
                <a:extLst>
                  <a:ext uri="{FF2B5EF4-FFF2-40B4-BE49-F238E27FC236}">
                    <a16:creationId xmlns:a16="http://schemas.microsoft.com/office/drawing/2014/main" id="{4256BA01-A93E-073C-BCEC-D7CDDF828C2C}"/>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71;p57">
                <a:extLst>
                  <a:ext uri="{FF2B5EF4-FFF2-40B4-BE49-F238E27FC236}">
                    <a16:creationId xmlns:a16="http://schemas.microsoft.com/office/drawing/2014/main" id="{AF0ADFD8-76A8-6553-B7D9-639D624CC9FD}"/>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72;p57">
                <a:extLst>
                  <a:ext uri="{FF2B5EF4-FFF2-40B4-BE49-F238E27FC236}">
                    <a16:creationId xmlns:a16="http://schemas.microsoft.com/office/drawing/2014/main" id="{C1D0CEBB-345B-A54B-94FF-2B29B7B857CE}"/>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73;p57">
                <a:extLst>
                  <a:ext uri="{FF2B5EF4-FFF2-40B4-BE49-F238E27FC236}">
                    <a16:creationId xmlns:a16="http://schemas.microsoft.com/office/drawing/2014/main" id="{987EBDB7-E899-5113-4331-4978F4982B4C}"/>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74;p57">
                <a:extLst>
                  <a:ext uri="{FF2B5EF4-FFF2-40B4-BE49-F238E27FC236}">
                    <a16:creationId xmlns:a16="http://schemas.microsoft.com/office/drawing/2014/main" id="{73EA0088-E15F-F2D9-176F-45BCE8005169}"/>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75;p57">
                <a:extLst>
                  <a:ext uri="{FF2B5EF4-FFF2-40B4-BE49-F238E27FC236}">
                    <a16:creationId xmlns:a16="http://schemas.microsoft.com/office/drawing/2014/main" id="{7286BBD4-D8BA-559A-6044-22D9EA0236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76;p57">
                <a:extLst>
                  <a:ext uri="{FF2B5EF4-FFF2-40B4-BE49-F238E27FC236}">
                    <a16:creationId xmlns:a16="http://schemas.microsoft.com/office/drawing/2014/main" id="{D0AEEA21-087E-1EA0-AC77-C7CF13CCF3E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77;p57">
                <a:extLst>
                  <a:ext uri="{FF2B5EF4-FFF2-40B4-BE49-F238E27FC236}">
                    <a16:creationId xmlns:a16="http://schemas.microsoft.com/office/drawing/2014/main" id="{0852579B-8A19-75AF-6186-C9328DDE44C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78;p57">
                <a:extLst>
                  <a:ext uri="{FF2B5EF4-FFF2-40B4-BE49-F238E27FC236}">
                    <a16:creationId xmlns:a16="http://schemas.microsoft.com/office/drawing/2014/main" id="{6EE95196-0EF9-5286-69A0-175BF9A2902D}"/>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79;p57">
                <a:extLst>
                  <a:ext uri="{FF2B5EF4-FFF2-40B4-BE49-F238E27FC236}">
                    <a16:creationId xmlns:a16="http://schemas.microsoft.com/office/drawing/2014/main" id="{02F4BD12-10E7-7FC2-5EAE-A5CE8AEF7108}"/>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580;p57">
                <a:extLst>
                  <a:ext uri="{FF2B5EF4-FFF2-40B4-BE49-F238E27FC236}">
                    <a16:creationId xmlns:a16="http://schemas.microsoft.com/office/drawing/2014/main" id="{507BB7F7-73FD-61D7-028A-55603D552F07}"/>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581;p57">
                <a:extLst>
                  <a:ext uri="{FF2B5EF4-FFF2-40B4-BE49-F238E27FC236}">
                    <a16:creationId xmlns:a16="http://schemas.microsoft.com/office/drawing/2014/main" id="{51FB95E0-6DFA-7A1A-8195-548B85005D6F}"/>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582;p57">
                <a:extLst>
                  <a:ext uri="{FF2B5EF4-FFF2-40B4-BE49-F238E27FC236}">
                    <a16:creationId xmlns:a16="http://schemas.microsoft.com/office/drawing/2014/main" id="{2820CEE8-1DC5-61BB-E858-D6D394244261}"/>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583;p57">
                <a:extLst>
                  <a:ext uri="{FF2B5EF4-FFF2-40B4-BE49-F238E27FC236}">
                    <a16:creationId xmlns:a16="http://schemas.microsoft.com/office/drawing/2014/main" id="{44915CBB-5AFF-B014-6A32-FB638EFF9483}"/>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584;p57">
                <a:extLst>
                  <a:ext uri="{FF2B5EF4-FFF2-40B4-BE49-F238E27FC236}">
                    <a16:creationId xmlns:a16="http://schemas.microsoft.com/office/drawing/2014/main" id="{DF2CA2A1-AD42-C84A-6C11-33C19661D05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585;p57">
                <a:extLst>
                  <a:ext uri="{FF2B5EF4-FFF2-40B4-BE49-F238E27FC236}">
                    <a16:creationId xmlns:a16="http://schemas.microsoft.com/office/drawing/2014/main" id="{64226314-4FEB-00CE-1465-1D0B1649C1CF}"/>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586;p57">
                <a:extLst>
                  <a:ext uri="{FF2B5EF4-FFF2-40B4-BE49-F238E27FC236}">
                    <a16:creationId xmlns:a16="http://schemas.microsoft.com/office/drawing/2014/main" id="{C732904F-4D89-B41F-89F6-45A9A35AEDB2}"/>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87;p57">
                <a:extLst>
                  <a:ext uri="{FF2B5EF4-FFF2-40B4-BE49-F238E27FC236}">
                    <a16:creationId xmlns:a16="http://schemas.microsoft.com/office/drawing/2014/main" id="{2B6C03F8-571F-35CE-1B63-DC3E23B713E5}"/>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88;p57">
                <a:extLst>
                  <a:ext uri="{FF2B5EF4-FFF2-40B4-BE49-F238E27FC236}">
                    <a16:creationId xmlns:a16="http://schemas.microsoft.com/office/drawing/2014/main" id="{EEC669DC-595B-CFB3-E905-26C29C555D93}"/>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89;p57">
                <a:extLst>
                  <a:ext uri="{FF2B5EF4-FFF2-40B4-BE49-F238E27FC236}">
                    <a16:creationId xmlns:a16="http://schemas.microsoft.com/office/drawing/2014/main" id="{77C8DBD8-A274-4A5A-9E21-EE60F7168F4C}"/>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90;p57">
                <a:extLst>
                  <a:ext uri="{FF2B5EF4-FFF2-40B4-BE49-F238E27FC236}">
                    <a16:creationId xmlns:a16="http://schemas.microsoft.com/office/drawing/2014/main" id="{367510F9-6397-43CB-985C-591F7C6678EF}"/>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91;p57">
                <a:extLst>
                  <a:ext uri="{FF2B5EF4-FFF2-40B4-BE49-F238E27FC236}">
                    <a16:creationId xmlns:a16="http://schemas.microsoft.com/office/drawing/2014/main" id="{D25DCC5C-F629-8868-3C1D-8AEBE9996CA5}"/>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92;p57">
                <a:extLst>
                  <a:ext uri="{FF2B5EF4-FFF2-40B4-BE49-F238E27FC236}">
                    <a16:creationId xmlns:a16="http://schemas.microsoft.com/office/drawing/2014/main" id="{BB9A644E-2DBA-90D3-2956-EACD23BB4022}"/>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93;p57">
                <a:extLst>
                  <a:ext uri="{FF2B5EF4-FFF2-40B4-BE49-F238E27FC236}">
                    <a16:creationId xmlns:a16="http://schemas.microsoft.com/office/drawing/2014/main" id="{56C8134B-0D70-E5F2-43DF-2A4DF13413BF}"/>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94;p57">
                <a:extLst>
                  <a:ext uri="{FF2B5EF4-FFF2-40B4-BE49-F238E27FC236}">
                    <a16:creationId xmlns:a16="http://schemas.microsoft.com/office/drawing/2014/main" id="{61A40204-7798-DBCA-7FCA-B47A2D51D3D3}"/>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595;p57">
                <a:extLst>
                  <a:ext uri="{FF2B5EF4-FFF2-40B4-BE49-F238E27FC236}">
                    <a16:creationId xmlns:a16="http://schemas.microsoft.com/office/drawing/2014/main" id="{B2652D38-D55F-B30F-9CEC-2042781F72E1}"/>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596;p57">
                <a:extLst>
                  <a:ext uri="{FF2B5EF4-FFF2-40B4-BE49-F238E27FC236}">
                    <a16:creationId xmlns:a16="http://schemas.microsoft.com/office/drawing/2014/main" id="{007A4E1B-D958-5B5E-1B33-9DF560745D4A}"/>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597;p57">
                <a:extLst>
                  <a:ext uri="{FF2B5EF4-FFF2-40B4-BE49-F238E27FC236}">
                    <a16:creationId xmlns:a16="http://schemas.microsoft.com/office/drawing/2014/main" id="{CDE7DDAC-C5C4-E328-CA46-299AE3A0BCFB}"/>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598;p57">
                <a:extLst>
                  <a:ext uri="{FF2B5EF4-FFF2-40B4-BE49-F238E27FC236}">
                    <a16:creationId xmlns:a16="http://schemas.microsoft.com/office/drawing/2014/main" id="{06213747-850B-385B-B2DF-2AEA451A6483}"/>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599;p57">
                <a:extLst>
                  <a:ext uri="{FF2B5EF4-FFF2-40B4-BE49-F238E27FC236}">
                    <a16:creationId xmlns:a16="http://schemas.microsoft.com/office/drawing/2014/main" id="{657BC044-7BAD-31FB-F668-C643819EDF74}"/>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00;p57">
                <a:extLst>
                  <a:ext uri="{FF2B5EF4-FFF2-40B4-BE49-F238E27FC236}">
                    <a16:creationId xmlns:a16="http://schemas.microsoft.com/office/drawing/2014/main" id="{B28CA9C0-E5F3-6F72-22C3-85EA860E0D79}"/>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01;p57">
                <a:extLst>
                  <a:ext uri="{FF2B5EF4-FFF2-40B4-BE49-F238E27FC236}">
                    <a16:creationId xmlns:a16="http://schemas.microsoft.com/office/drawing/2014/main" id="{D16499F9-AA54-BF82-68BF-1C57AEDE493A}"/>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02;p57">
                <a:extLst>
                  <a:ext uri="{FF2B5EF4-FFF2-40B4-BE49-F238E27FC236}">
                    <a16:creationId xmlns:a16="http://schemas.microsoft.com/office/drawing/2014/main" id="{C1D01FCB-A943-E8BC-75DC-78B49532A3E6}"/>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03;p57">
                <a:extLst>
                  <a:ext uri="{FF2B5EF4-FFF2-40B4-BE49-F238E27FC236}">
                    <a16:creationId xmlns:a16="http://schemas.microsoft.com/office/drawing/2014/main" id="{155190F2-2F2C-A43F-E900-66594FA4F385}"/>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04;p57">
                <a:extLst>
                  <a:ext uri="{FF2B5EF4-FFF2-40B4-BE49-F238E27FC236}">
                    <a16:creationId xmlns:a16="http://schemas.microsoft.com/office/drawing/2014/main" id="{D0ECF4BA-AA33-E5F2-B0A5-4EE19ADDEE0A}"/>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05;p57">
                <a:extLst>
                  <a:ext uri="{FF2B5EF4-FFF2-40B4-BE49-F238E27FC236}">
                    <a16:creationId xmlns:a16="http://schemas.microsoft.com/office/drawing/2014/main" id="{ADCCFB24-FED2-165B-C1D4-018E2C582447}"/>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06;p57">
                <a:extLst>
                  <a:ext uri="{FF2B5EF4-FFF2-40B4-BE49-F238E27FC236}">
                    <a16:creationId xmlns:a16="http://schemas.microsoft.com/office/drawing/2014/main" id="{63910AB7-0491-6110-5E97-C2D2FB1F1FEC}"/>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07;p57">
                <a:extLst>
                  <a:ext uri="{FF2B5EF4-FFF2-40B4-BE49-F238E27FC236}">
                    <a16:creationId xmlns:a16="http://schemas.microsoft.com/office/drawing/2014/main" id="{943AB583-E4E0-9B27-E3BB-EB7E1FB8E4D3}"/>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08;p57">
                <a:extLst>
                  <a:ext uri="{FF2B5EF4-FFF2-40B4-BE49-F238E27FC236}">
                    <a16:creationId xmlns:a16="http://schemas.microsoft.com/office/drawing/2014/main" id="{E0FD9B01-5871-A518-781C-B4732549E8AB}"/>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09;p57">
                <a:extLst>
                  <a:ext uri="{FF2B5EF4-FFF2-40B4-BE49-F238E27FC236}">
                    <a16:creationId xmlns:a16="http://schemas.microsoft.com/office/drawing/2014/main" id="{6467A0AA-A993-13E7-C5BD-E1C7B9D11D58}"/>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10;p57">
                <a:extLst>
                  <a:ext uri="{FF2B5EF4-FFF2-40B4-BE49-F238E27FC236}">
                    <a16:creationId xmlns:a16="http://schemas.microsoft.com/office/drawing/2014/main" id="{F0EFDEA3-3F07-BD78-71AA-8C8206A307F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11;p57">
                <a:extLst>
                  <a:ext uri="{FF2B5EF4-FFF2-40B4-BE49-F238E27FC236}">
                    <a16:creationId xmlns:a16="http://schemas.microsoft.com/office/drawing/2014/main" id="{4B57D70C-06A3-7CAE-B2BD-C2676AA69841}"/>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12;p57">
                <a:extLst>
                  <a:ext uri="{FF2B5EF4-FFF2-40B4-BE49-F238E27FC236}">
                    <a16:creationId xmlns:a16="http://schemas.microsoft.com/office/drawing/2014/main" id="{59DE627B-86C8-11E3-4A33-33D6C1C8F9D4}"/>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13;p57">
                <a:extLst>
                  <a:ext uri="{FF2B5EF4-FFF2-40B4-BE49-F238E27FC236}">
                    <a16:creationId xmlns:a16="http://schemas.microsoft.com/office/drawing/2014/main" id="{F63F5721-6942-334E-F137-3337467AC865}"/>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14;p57">
                <a:extLst>
                  <a:ext uri="{FF2B5EF4-FFF2-40B4-BE49-F238E27FC236}">
                    <a16:creationId xmlns:a16="http://schemas.microsoft.com/office/drawing/2014/main" id="{1CA6511F-41D4-189F-DC8A-D207603B107C}"/>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15;p57">
                <a:extLst>
                  <a:ext uri="{FF2B5EF4-FFF2-40B4-BE49-F238E27FC236}">
                    <a16:creationId xmlns:a16="http://schemas.microsoft.com/office/drawing/2014/main" id="{01C6865A-7AFF-FCA6-3C98-6B4397186AFF}"/>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16;p57">
                <a:extLst>
                  <a:ext uri="{FF2B5EF4-FFF2-40B4-BE49-F238E27FC236}">
                    <a16:creationId xmlns:a16="http://schemas.microsoft.com/office/drawing/2014/main" id="{0D81A01C-B041-CB14-B29E-A6BE3C7E829D}"/>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17;p57">
                <a:extLst>
                  <a:ext uri="{FF2B5EF4-FFF2-40B4-BE49-F238E27FC236}">
                    <a16:creationId xmlns:a16="http://schemas.microsoft.com/office/drawing/2014/main" id="{E499E77F-0EE8-FE99-D6EB-75875320B38E}"/>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18;p57">
                <a:extLst>
                  <a:ext uri="{FF2B5EF4-FFF2-40B4-BE49-F238E27FC236}">
                    <a16:creationId xmlns:a16="http://schemas.microsoft.com/office/drawing/2014/main" id="{3F8888D9-D19E-FE69-D14C-C731EFAB067D}"/>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19;p57">
                <a:extLst>
                  <a:ext uri="{FF2B5EF4-FFF2-40B4-BE49-F238E27FC236}">
                    <a16:creationId xmlns:a16="http://schemas.microsoft.com/office/drawing/2014/main" id="{B5163962-7F61-00FF-6FDC-B8089B1777A5}"/>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20;p57">
                <a:extLst>
                  <a:ext uri="{FF2B5EF4-FFF2-40B4-BE49-F238E27FC236}">
                    <a16:creationId xmlns:a16="http://schemas.microsoft.com/office/drawing/2014/main" id="{B77AAC78-6579-6645-E402-87805F6C661C}"/>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21;p57">
                <a:extLst>
                  <a:ext uri="{FF2B5EF4-FFF2-40B4-BE49-F238E27FC236}">
                    <a16:creationId xmlns:a16="http://schemas.microsoft.com/office/drawing/2014/main" id="{EBAF1D45-0953-4424-8D0B-817011C2FBDF}"/>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22;p57">
                <a:extLst>
                  <a:ext uri="{FF2B5EF4-FFF2-40B4-BE49-F238E27FC236}">
                    <a16:creationId xmlns:a16="http://schemas.microsoft.com/office/drawing/2014/main" id="{8E7C4D3F-0CF9-0CE1-C695-632E0DD27B91}"/>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23;p57">
                <a:extLst>
                  <a:ext uri="{FF2B5EF4-FFF2-40B4-BE49-F238E27FC236}">
                    <a16:creationId xmlns:a16="http://schemas.microsoft.com/office/drawing/2014/main" id="{20F0D5E0-098E-3505-5E49-014CE42CCDC6}"/>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24;p57">
                <a:extLst>
                  <a:ext uri="{FF2B5EF4-FFF2-40B4-BE49-F238E27FC236}">
                    <a16:creationId xmlns:a16="http://schemas.microsoft.com/office/drawing/2014/main" id="{11F7DA18-ABA1-4DA5-E709-358648D98DB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5;p57">
                <a:extLst>
                  <a:ext uri="{FF2B5EF4-FFF2-40B4-BE49-F238E27FC236}">
                    <a16:creationId xmlns:a16="http://schemas.microsoft.com/office/drawing/2014/main" id="{AD98B327-7592-5E21-1F8A-35CC3710C2C3}"/>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26;p57">
                <a:extLst>
                  <a:ext uri="{FF2B5EF4-FFF2-40B4-BE49-F238E27FC236}">
                    <a16:creationId xmlns:a16="http://schemas.microsoft.com/office/drawing/2014/main" id="{FCD5979B-8990-B2E1-905E-731DDF43ADC6}"/>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27;p57">
                <a:extLst>
                  <a:ext uri="{FF2B5EF4-FFF2-40B4-BE49-F238E27FC236}">
                    <a16:creationId xmlns:a16="http://schemas.microsoft.com/office/drawing/2014/main" id="{C2DEFDF4-DCFB-483B-92AF-7E1FDAEA7F85}"/>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28;p57">
                <a:extLst>
                  <a:ext uri="{FF2B5EF4-FFF2-40B4-BE49-F238E27FC236}">
                    <a16:creationId xmlns:a16="http://schemas.microsoft.com/office/drawing/2014/main" id="{95D0F3B6-9E99-C23C-B1D5-AA380FA61977}"/>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29;p57">
                <a:extLst>
                  <a:ext uri="{FF2B5EF4-FFF2-40B4-BE49-F238E27FC236}">
                    <a16:creationId xmlns:a16="http://schemas.microsoft.com/office/drawing/2014/main" id="{72779C4C-81DE-0F3C-0455-FB8F24F6E742}"/>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30;p57">
                <a:extLst>
                  <a:ext uri="{FF2B5EF4-FFF2-40B4-BE49-F238E27FC236}">
                    <a16:creationId xmlns:a16="http://schemas.microsoft.com/office/drawing/2014/main" id="{5506BE36-693D-5471-79A9-5DE338B82F0E}"/>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31;p57">
                <a:extLst>
                  <a:ext uri="{FF2B5EF4-FFF2-40B4-BE49-F238E27FC236}">
                    <a16:creationId xmlns:a16="http://schemas.microsoft.com/office/drawing/2014/main" id="{9A0B4503-4749-5C35-90F9-6A364F529BB6}"/>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32;p57">
                <a:extLst>
                  <a:ext uri="{FF2B5EF4-FFF2-40B4-BE49-F238E27FC236}">
                    <a16:creationId xmlns:a16="http://schemas.microsoft.com/office/drawing/2014/main" id="{4620B8D2-C7D4-C24A-7375-67EE7497984E}"/>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33;p57">
                <a:extLst>
                  <a:ext uri="{FF2B5EF4-FFF2-40B4-BE49-F238E27FC236}">
                    <a16:creationId xmlns:a16="http://schemas.microsoft.com/office/drawing/2014/main" id="{66F45D47-B9EE-1F2E-FF59-36BCFD20B059}"/>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34;p57">
                <a:extLst>
                  <a:ext uri="{FF2B5EF4-FFF2-40B4-BE49-F238E27FC236}">
                    <a16:creationId xmlns:a16="http://schemas.microsoft.com/office/drawing/2014/main" id="{0C89A6AA-47D6-C6C5-D66B-44B0E2FEC1C3}"/>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35;p57">
                <a:extLst>
                  <a:ext uri="{FF2B5EF4-FFF2-40B4-BE49-F238E27FC236}">
                    <a16:creationId xmlns:a16="http://schemas.microsoft.com/office/drawing/2014/main" id="{2BF3D839-5AAA-2EF4-5B93-49F71944E2F9}"/>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36;p57">
                <a:extLst>
                  <a:ext uri="{FF2B5EF4-FFF2-40B4-BE49-F238E27FC236}">
                    <a16:creationId xmlns:a16="http://schemas.microsoft.com/office/drawing/2014/main" id="{8ABCBF8D-F517-FF96-CDD3-1E17D770DBA4}"/>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637;p57">
                <a:extLst>
                  <a:ext uri="{FF2B5EF4-FFF2-40B4-BE49-F238E27FC236}">
                    <a16:creationId xmlns:a16="http://schemas.microsoft.com/office/drawing/2014/main" id="{D157840C-2B61-5F15-AB19-EBCE18E1D9CF}"/>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638;p57">
                <a:extLst>
                  <a:ext uri="{FF2B5EF4-FFF2-40B4-BE49-F238E27FC236}">
                    <a16:creationId xmlns:a16="http://schemas.microsoft.com/office/drawing/2014/main" id="{CC61B7E2-8F97-0A5F-FAE4-9407A7F8B898}"/>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639;p57">
                <a:extLst>
                  <a:ext uri="{FF2B5EF4-FFF2-40B4-BE49-F238E27FC236}">
                    <a16:creationId xmlns:a16="http://schemas.microsoft.com/office/drawing/2014/main" id="{4AF5D491-0239-D8E9-9857-8F1B3605589C}"/>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640;p57">
                <a:extLst>
                  <a:ext uri="{FF2B5EF4-FFF2-40B4-BE49-F238E27FC236}">
                    <a16:creationId xmlns:a16="http://schemas.microsoft.com/office/drawing/2014/main" id="{6A9757A8-05AD-3F56-F0DE-895B1584B0D6}"/>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641;p57">
                <a:extLst>
                  <a:ext uri="{FF2B5EF4-FFF2-40B4-BE49-F238E27FC236}">
                    <a16:creationId xmlns:a16="http://schemas.microsoft.com/office/drawing/2014/main" id="{6640AE8F-EF28-2C05-B014-E67C40B72869}"/>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642;p57">
                <a:extLst>
                  <a:ext uri="{FF2B5EF4-FFF2-40B4-BE49-F238E27FC236}">
                    <a16:creationId xmlns:a16="http://schemas.microsoft.com/office/drawing/2014/main" id="{FE76DFBD-9CFB-D5C2-6472-A1795CB6F884}"/>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643;p57">
                <a:extLst>
                  <a:ext uri="{FF2B5EF4-FFF2-40B4-BE49-F238E27FC236}">
                    <a16:creationId xmlns:a16="http://schemas.microsoft.com/office/drawing/2014/main" id="{B1438C81-A731-77C9-338C-20C73082AD87}"/>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644;p57">
                <a:extLst>
                  <a:ext uri="{FF2B5EF4-FFF2-40B4-BE49-F238E27FC236}">
                    <a16:creationId xmlns:a16="http://schemas.microsoft.com/office/drawing/2014/main" id="{D1A3ED4F-7FB5-FD6F-AA87-2FD8060467F0}"/>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645;p57">
                <a:extLst>
                  <a:ext uri="{FF2B5EF4-FFF2-40B4-BE49-F238E27FC236}">
                    <a16:creationId xmlns:a16="http://schemas.microsoft.com/office/drawing/2014/main" id="{D9A30117-15A3-B01C-3323-C687604CC6D0}"/>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646;p57">
                <a:extLst>
                  <a:ext uri="{FF2B5EF4-FFF2-40B4-BE49-F238E27FC236}">
                    <a16:creationId xmlns:a16="http://schemas.microsoft.com/office/drawing/2014/main" id="{1DB46A12-C23A-A2D3-24D5-BA86CCB60713}"/>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647;p57">
                <a:extLst>
                  <a:ext uri="{FF2B5EF4-FFF2-40B4-BE49-F238E27FC236}">
                    <a16:creationId xmlns:a16="http://schemas.microsoft.com/office/drawing/2014/main" id="{3436F0CC-EAFC-AD01-C7DC-58208971388D}"/>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648;p57">
                <a:extLst>
                  <a:ext uri="{FF2B5EF4-FFF2-40B4-BE49-F238E27FC236}">
                    <a16:creationId xmlns:a16="http://schemas.microsoft.com/office/drawing/2014/main" id="{2B107732-FBFE-3D9F-3362-0D283812756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649;p57">
                <a:extLst>
                  <a:ext uri="{FF2B5EF4-FFF2-40B4-BE49-F238E27FC236}">
                    <a16:creationId xmlns:a16="http://schemas.microsoft.com/office/drawing/2014/main" id="{AE4CD6DD-D9B3-35CB-27D8-DDBC9691CCA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650;p57">
                <a:extLst>
                  <a:ext uri="{FF2B5EF4-FFF2-40B4-BE49-F238E27FC236}">
                    <a16:creationId xmlns:a16="http://schemas.microsoft.com/office/drawing/2014/main" id="{3DE177F8-6119-1189-4BCC-D3661790D94D}"/>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651;p57">
                <a:extLst>
                  <a:ext uri="{FF2B5EF4-FFF2-40B4-BE49-F238E27FC236}">
                    <a16:creationId xmlns:a16="http://schemas.microsoft.com/office/drawing/2014/main" id="{44A4DE75-598C-9A83-8F72-BFF28F0F68E6}"/>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652;p57">
                <a:extLst>
                  <a:ext uri="{FF2B5EF4-FFF2-40B4-BE49-F238E27FC236}">
                    <a16:creationId xmlns:a16="http://schemas.microsoft.com/office/drawing/2014/main" id="{435B055C-18E7-2F2A-A3F5-930D1B840136}"/>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653;p57">
                <a:extLst>
                  <a:ext uri="{FF2B5EF4-FFF2-40B4-BE49-F238E27FC236}">
                    <a16:creationId xmlns:a16="http://schemas.microsoft.com/office/drawing/2014/main" id="{74F03151-0391-CF24-71F3-B0605FE499A5}"/>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654;p57">
                <a:extLst>
                  <a:ext uri="{FF2B5EF4-FFF2-40B4-BE49-F238E27FC236}">
                    <a16:creationId xmlns:a16="http://schemas.microsoft.com/office/drawing/2014/main" id="{E58F8BEC-653A-BD4B-B124-B3C01D8E89E3}"/>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655;p57">
                <a:extLst>
                  <a:ext uri="{FF2B5EF4-FFF2-40B4-BE49-F238E27FC236}">
                    <a16:creationId xmlns:a16="http://schemas.microsoft.com/office/drawing/2014/main" id="{04BF59EF-F5BA-F25F-0BB7-84513869D1CE}"/>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656;p57">
                <a:extLst>
                  <a:ext uri="{FF2B5EF4-FFF2-40B4-BE49-F238E27FC236}">
                    <a16:creationId xmlns:a16="http://schemas.microsoft.com/office/drawing/2014/main" id="{C990AC24-F0B3-3767-484B-B895551ED9C5}"/>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657;p57">
                <a:extLst>
                  <a:ext uri="{FF2B5EF4-FFF2-40B4-BE49-F238E27FC236}">
                    <a16:creationId xmlns:a16="http://schemas.microsoft.com/office/drawing/2014/main" id="{1EFA334A-9B32-5684-D516-89468C59CFBE}"/>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4" name="TextBox 21">
            <a:extLst>
              <a:ext uri="{FF2B5EF4-FFF2-40B4-BE49-F238E27FC236}">
                <a16:creationId xmlns:a16="http://schemas.microsoft.com/office/drawing/2014/main" id="{DF8B20F7-A824-843A-C7CD-337577A235CB}"/>
              </a:ext>
            </a:extLst>
          </p:cNvPr>
          <p:cNvSpPr txBox="1"/>
          <p:nvPr/>
        </p:nvSpPr>
        <p:spPr>
          <a:xfrm>
            <a:off x="508883" y="1439698"/>
            <a:ext cx="7914484" cy="3477875"/>
          </a:xfrm>
          <a:prstGeom prst="rect">
            <a:avLst/>
          </a:prstGeom>
          <a:noFill/>
        </p:spPr>
        <p:txBody>
          <a:bodyPr wrap="square">
            <a:spAutoFit/>
          </a:bodyPr>
          <a:lstStyle/>
          <a:p>
            <a:pPr marL="0" marR="0" lvl="0" indent="0" algn="just" defTabSz="914400" rtl="0" eaLnBrk="1" fontAlgn="auto" latinLnBrk="0" hangingPunct="1">
              <a:spcBef>
                <a:spcPts val="0"/>
              </a:spcBef>
              <a:buClrTx/>
              <a:buSzTx/>
              <a:buFontTx/>
              <a:buNone/>
              <a:tabLst/>
              <a:defRPr/>
            </a:pPr>
            <a:r>
              <a:rPr kumimoji="0" lang="vi-VN" sz="20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Bạn hãy sắp xếp, trình bày các ý đã tìm thành một dàn ý. Riêng với dàn ý phần thân bài bạn cần: </a:t>
            </a:r>
          </a:p>
          <a:p>
            <a:pPr marL="0" marR="0" lvl="0" indent="0" algn="just" defTabSz="914400" rtl="0" eaLnBrk="1" fontAlgn="auto" latinLnBrk="0" hangingPunct="1">
              <a:spcBef>
                <a:spcPts val="0"/>
              </a:spcBef>
              <a:buClrTx/>
              <a:buSzTx/>
              <a:buFontTx/>
              <a:buNone/>
              <a:tabLst/>
              <a:defRPr/>
            </a:pPr>
            <a:r>
              <a:rPr lang="en-US" sz="2000" dirty="0">
                <a:solidFill>
                  <a:prstClr val="black"/>
                </a:solidFill>
                <a:latin typeface="Calibri" panose="020F0502020204030204"/>
                <a:ea typeface="Times New Roman" panose="02020603050405020304" pitchFamily="18" charset="0"/>
              </a:rPr>
              <a:t>- </a:t>
            </a:r>
            <a:r>
              <a:rPr kumimoji="0" lang="vi-VN" sz="20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Xây dựng hệ thống luận điểm cho bà viết </a:t>
            </a:r>
          </a:p>
          <a:p>
            <a:pPr marL="0" marR="0" lvl="0" indent="0" algn="just" defTabSz="914400" rtl="0" eaLnBrk="1" fontAlgn="auto" latinLnBrk="0" hangingPunct="1">
              <a:spcBef>
                <a:spcPts val="0"/>
              </a:spcBef>
              <a:buClrTx/>
              <a:buSzTx/>
              <a:buFontTx/>
              <a:buNone/>
              <a:tabLst/>
              <a:defRPr/>
            </a:pPr>
            <a:r>
              <a:rPr lang="en-US" sz="2000" dirty="0">
                <a:solidFill>
                  <a:prstClr val="black"/>
                </a:solidFill>
                <a:latin typeface="Calibri" panose="020F0502020204030204"/>
                <a:ea typeface="Times New Roman" panose="02020603050405020304" pitchFamily="18" charset="0"/>
              </a:rPr>
              <a:t>- </a:t>
            </a:r>
            <a:r>
              <a:rPr kumimoji="0" lang="vi-VN" sz="20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Tạo lập ít nhất hai luận điểm về nội dung và nghệ thuật </a:t>
            </a:r>
          </a:p>
          <a:p>
            <a:pPr marL="0" marR="0" lvl="0" indent="0" algn="just" defTabSz="914400" rtl="0" eaLnBrk="1" fontAlgn="auto" latinLnBrk="0" hangingPunct="1">
              <a:spcBef>
                <a:spcPts val="0"/>
              </a:spcBef>
              <a:buClrTx/>
              <a:buSzTx/>
              <a:buFontTx/>
              <a:buNone/>
              <a:tabLst/>
              <a:defRPr/>
            </a:pPr>
            <a:r>
              <a:rPr lang="en-US" sz="2000" dirty="0">
                <a:solidFill>
                  <a:prstClr val="black"/>
                </a:solidFill>
                <a:latin typeface="Calibri" panose="020F0502020204030204"/>
                <a:ea typeface="Times New Roman" panose="02020603050405020304" pitchFamily="18" charset="0"/>
              </a:rPr>
              <a:t>- </a:t>
            </a:r>
            <a:r>
              <a:rPr kumimoji="0" lang="vi-VN" sz="20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Sắp xếp các luận điểm theo nhiều cách: a. Hình thức nghệ thuật trước, chủ đề sau; b. Chủ đề trước, hình thức nghệ thuật sau; c. Kết hợp phân tích, đánh giá chủ đề và hình thức nghệ thuật trong từng luận điểm;….</a:t>
            </a:r>
          </a:p>
          <a:p>
            <a:pPr marL="0" marR="0" lvl="0" indent="0" algn="just" defTabSz="914400" rtl="0" eaLnBrk="1" fontAlgn="auto" latinLnBrk="0" hangingPunct="1">
              <a:spcBef>
                <a:spcPts val="0"/>
              </a:spcBef>
              <a:buClrTx/>
              <a:buSzTx/>
              <a:buFontTx/>
              <a:buNone/>
              <a:tabLst/>
              <a:defRPr/>
            </a:pPr>
            <a:r>
              <a:rPr lang="en-US" sz="2000" dirty="0">
                <a:solidFill>
                  <a:prstClr val="black"/>
                </a:solidFill>
                <a:latin typeface="Calibri" panose="020F0502020204030204"/>
                <a:ea typeface="Times New Roman" panose="02020603050405020304" pitchFamily="18" charset="0"/>
              </a:rPr>
              <a:t>- </a:t>
            </a:r>
            <a:r>
              <a:rPr kumimoji="0" lang="vi-VN" sz="20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Nêu rõ ý kiến nhận xét, đánh giá của ngươi viết về những nét đặc sắc của tác phẩm </a:t>
            </a:r>
          </a:p>
          <a:p>
            <a:pPr marL="0" marR="0" lvl="0" indent="0" algn="just" defTabSz="914400" rtl="0" eaLnBrk="1" fontAlgn="auto" latinLnBrk="0" hangingPunct="1">
              <a:spcBef>
                <a:spcPts val="0"/>
              </a:spcBef>
              <a:buClrTx/>
              <a:buSzTx/>
              <a:buFontTx/>
              <a:buNone/>
              <a:tabLst/>
              <a:defRPr/>
            </a:pPr>
            <a:r>
              <a:rPr kumimoji="0" lang="en-US" sz="20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vi-VN" sz="200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Lước</a:t>
            </a:r>
            <a:r>
              <a:rPr kumimoji="0" lang="vi-VN" sz="20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dẫn từ truyện kể một số hình ảnh, chi tiết, biện pháp nghệ thuật tiêu biểu để dàn ý phần thân bài cụ thể hơn. </a:t>
            </a:r>
          </a:p>
        </p:txBody>
      </p:sp>
      <p:sp>
        <p:nvSpPr>
          <p:cNvPr id="201" name="Hộp Văn bản 200">
            <a:extLst>
              <a:ext uri="{FF2B5EF4-FFF2-40B4-BE49-F238E27FC236}">
                <a16:creationId xmlns:a16="http://schemas.microsoft.com/office/drawing/2014/main" id="{4818586E-DE47-313C-DD52-8420FDA9A82C}"/>
              </a:ext>
            </a:extLst>
          </p:cNvPr>
          <p:cNvSpPr txBox="1"/>
          <p:nvPr/>
        </p:nvSpPr>
        <p:spPr>
          <a:xfrm>
            <a:off x="624029" y="922558"/>
            <a:ext cx="1553214" cy="442674"/>
          </a:xfrm>
          <a:prstGeom prst="roundRect">
            <a:avLst/>
          </a:prstGeom>
          <a:solidFill>
            <a:srgbClr val="DC303C"/>
          </a:solidFill>
        </p:spPr>
        <p:txBody>
          <a:bodyPr wrap="square">
            <a:spAutoFit/>
          </a:bodyPr>
          <a:lstStyle/>
          <a:p>
            <a:pPr algn="ctr">
              <a:spcAft>
                <a:spcPts val="800"/>
              </a:spcAft>
            </a:pPr>
            <a:r>
              <a:rPr lang="en-US" sz="2000" b="1" dirty="0">
                <a:solidFill>
                  <a:schemeClr val="bg1"/>
                </a:solidFill>
                <a:latin typeface="Calibri" panose="020F0502020204030204" pitchFamily="34" charset="0"/>
                <a:cs typeface="Calibri" panose="020F0502020204030204" pitchFamily="34" charset="0"/>
              </a:rPr>
              <a:t>b. Lập dàn ý</a:t>
            </a:r>
          </a:p>
        </p:txBody>
      </p:sp>
    </p:spTree>
    <p:extLst>
      <p:ext uri="{BB962C8B-B14F-4D97-AF65-F5344CB8AC3E}">
        <p14:creationId xmlns:p14="http://schemas.microsoft.com/office/powerpoint/2010/main" val="400196190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1"/>
                                        </p:tgtEl>
                                        <p:attrNameLst>
                                          <p:attrName>style.visibility</p:attrName>
                                        </p:attrNameLst>
                                      </p:cBhvr>
                                      <p:to>
                                        <p:strVal val="visible"/>
                                      </p:to>
                                    </p:set>
                                    <p:anim calcmode="lin" valueType="num">
                                      <p:cBhvr additive="base">
                                        <p:cTn id="13" dur="500" fill="hold"/>
                                        <p:tgtEl>
                                          <p:spTgt spid="201"/>
                                        </p:tgtEl>
                                        <p:attrNameLst>
                                          <p:attrName>ppt_x</p:attrName>
                                        </p:attrNameLst>
                                      </p:cBhvr>
                                      <p:tavLst>
                                        <p:tav tm="0">
                                          <p:val>
                                            <p:strVal val="0-#ppt_w/2"/>
                                          </p:val>
                                        </p:tav>
                                        <p:tav tm="100000">
                                          <p:val>
                                            <p:strVal val="#ppt_x"/>
                                          </p:val>
                                        </p:tav>
                                      </p:tavLst>
                                    </p:anim>
                                    <p:anim calcmode="lin" valueType="num">
                                      <p:cBhvr additive="base">
                                        <p:cTn id="14" dur="500" fill="hold"/>
                                        <p:tgtEl>
                                          <p:spTgt spid="2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204"/>
                                        </p:tgtEl>
                                        <p:attrNameLst>
                                          <p:attrName>style.visibility</p:attrName>
                                        </p:attrNameLst>
                                      </p:cBhvr>
                                      <p:to>
                                        <p:strVal val="visible"/>
                                      </p:to>
                                    </p:set>
                                    <p:animScale>
                                      <p:cBhvr>
                                        <p:cTn id="19" dur="1000" decel="50000" fill="hold">
                                          <p:stCondLst>
                                            <p:cond delay="0"/>
                                          </p:stCondLst>
                                        </p:cTn>
                                        <p:tgtEl>
                                          <p:spTgt spid="2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04"/>
                                        </p:tgtEl>
                                        <p:attrNameLst>
                                          <p:attrName>ppt_x</p:attrName>
                                          <p:attrName>ppt_y</p:attrName>
                                        </p:attrNameLst>
                                      </p:cBhvr>
                                    </p:animMotion>
                                    <p:animEffect transition="in" filter="fade">
                                      <p:cBhvr>
                                        <p:cTn id="21"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3"/>
        <p:cNvGrpSpPr/>
        <p:nvPr/>
      </p:nvGrpSpPr>
      <p:grpSpPr>
        <a:xfrm>
          <a:off x="0" y="0"/>
          <a:ext cx="0" cy="0"/>
          <a:chOff x="0" y="0"/>
          <a:chExt cx="0" cy="0"/>
        </a:xfrm>
      </p:grpSpPr>
      <p:sp>
        <p:nvSpPr>
          <p:cNvPr id="3924" name="Google Shape;3924;p52">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3925" name="Google Shape;3925;p52">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3926" name="Google Shape;3926;p52">
            <a:hlinkClick r:id="rId5"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3927" name="Google Shape;3927;p52">
            <a:hlinkClick r:id="rId6"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2"/>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grpSp>
        <p:nvGrpSpPr>
          <p:cNvPr id="80" name="Group 22">
            <a:extLst>
              <a:ext uri="{FF2B5EF4-FFF2-40B4-BE49-F238E27FC236}">
                <a16:creationId xmlns:a16="http://schemas.microsoft.com/office/drawing/2014/main" id="{E4B447A7-CA9F-5896-4C56-ED87C6F5C278}"/>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81" name="Group 3">
              <a:extLst>
                <a:ext uri="{FF2B5EF4-FFF2-40B4-BE49-F238E27FC236}">
                  <a16:creationId xmlns:a16="http://schemas.microsoft.com/office/drawing/2014/main" id="{A1977C41-AC60-3122-09F1-2391F8E66DDF}"/>
                </a:ext>
              </a:extLst>
            </p:cNvPr>
            <p:cNvGrpSpPr/>
            <p:nvPr/>
          </p:nvGrpSpPr>
          <p:grpSpPr>
            <a:xfrm>
              <a:off x="-107576" y="161365"/>
              <a:ext cx="3181755" cy="613808"/>
              <a:chOff x="-107576" y="161365"/>
              <a:chExt cx="3181755" cy="613808"/>
            </a:xfrm>
          </p:grpSpPr>
          <p:sp>
            <p:nvSpPr>
              <p:cNvPr id="83" name="TextBox 4">
                <a:extLst>
                  <a:ext uri="{FF2B5EF4-FFF2-40B4-BE49-F238E27FC236}">
                    <a16:creationId xmlns:a16="http://schemas.microsoft.com/office/drawing/2014/main" id="{33BC54A3-3B74-1FB3-2B55-8A31EAA96904}"/>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84" name="TextBox 5">
                <a:extLst>
                  <a:ext uri="{FF2B5EF4-FFF2-40B4-BE49-F238E27FC236}">
                    <a16:creationId xmlns:a16="http://schemas.microsoft.com/office/drawing/2014/main" id="{8006CA62-0307-2207-DC2A-0AC2067D18BF}"/>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82" name="Picture 14" descr="Logo&#10;&#10;Description automatically generated">
              <a:extLst>
                <a:ext uri="{FF2B5EF4-FFF2-40B4-BE49-F238E27FC236}">
                  <a16:creationId xmlns:a16="http://schemas.microsoft.com/office/drawing/2014/main" id="{D08DBDBE-4D0F-990C-E892-051DA07DC6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85" name="Nhóm 84">
            <a:extLst>
              <a:ext uri="{FF2B5EF4-FFF2-40B4-BE49-F238E27FC236}">
                <a16:creationId xmlns:a16="http://schemas.microsoft.com/office/drawing/2014/main" id="{C774D545-A0F4-1814-B7FC-B07C0B4B51BA}"/>
              </a:ext>
            </a:extLst>
          </p:cNvPr>
          <p:cNvGrpSpPr/>
          <p:nvPr/>
        </p:nvGrpSpPr>
        <p:grpSpPr>
          <a:xfrm>
            <a:off x="4917090" y="339315"/>
            <a:ext cx="3602881" cy="868287"/>
            <a:chOff x="4917090" y="339315"/>
            <a:chExt cx="3602881" cy="868287"/>
          </a:xfrm>
        </p:grpSpPr>
        <p:grpSp>
          <p:nvGrpSpPr>
            <p:cNvPr id="86" name="Nhóm 85">
              <a:extLst>
                <a:ext uri="{FF2B5EF4-FFF2-40B4-BE49-F238E27FC236}">
                  <a16:creationId xmlns:a16="http://schemas.microsoft.com/office/drawing/2014/main" id="{0B6B8578-10FF-9F7A-8E5F-999D82FADE4D}"/>
                </a:ext>
              </a:extLst>
            </p:cNvPr>
            <p:cNvGrpSpPr/>
            <p:nvPr/>
          </p:nvGrpSpPr>
          <p:grpSpPr>
            <a:xfrm>
              <a:off x="4917090" y="364565"/>
              <a:ext cx="3602881" cy="843037"/>
              <a:chOff x="1873370" y="1154938"/>
              <a:chExt cx="4807406" cy="1124883"/>
            </a:xfrm>
          </p:grpSpPr>
          <p:sp>
            <p:nvSpPr>
              <p:cNvPr id="194" name="Hình chữ nhật 193">
                <a:extLst>
                  <a:ext uri="{FF2B5EF4-FFF2-40B4-BE49-F238E27FC236}">
                    <a16:creationId xmlns:a16="http://schemas.microsoft.com/office/drawing/2014/main" id="{56B9B924-D317-4EA1-74E8-564E5577206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ình chữ nhật 194">
                <a:extLst>
                  <a:ext uri="{FF2B5EF4-FFF2-40B4-BE49-F238E27FC236}">
                    <a16:creationId xmlns:a16="http://schemas.microsoft.com/office/drawing/2014/main" id="{F3ADB821-6E51-5E11-6773-0306A8BA4475}"/>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Hình chữ nhật: Góc Tròn 195">
                <a:extLst>
                  <a:ext uri="{FF2B5EF4-FFF2-40B4-BE49-F238E27FC236}">
                    <a16:creationId xmlns:a16="http://schemas.microsoft.com/office/drawing/2014/main" id="{1A3ABFD9-5DAA-49BD-5FB4-771D1999C9DE}"/>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7" name="Đường nối Thẳng 196">
                <a:extLst>
                  <a:ext uri="{FF2B5EF4-FFF2-40B4-BE49-F238E27FC236}">
                    <a16:creationId xmlns:a16="http://schemas.microsoft.com/office/drawing/2014/main" id="{192001B9-DFB0-4D1D-DD5B-E1306946D1F7}"/>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8" name="Đường nối Thẳng 197">
                <a:extLst>
                  <a:ext uri="{FF2B5EF4-FFF2-40B4-BE49-F238E27FC236}">
                    <a16:creationId xmlns:a16="http://schemas.microsoft.com/office/drawing/2014/main" id="{B85DC732-C83F-8121-D237-2F7B9C656790}"/>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9" name="Đường nối Thẳng 198">
                <a:extLst>
                  <a:ext uri="{FF2B5EF4-FFF2-40B4-BE49-F238E27FC236}">
                    <a16:creationId xmlns:a16="http://schemas.microsoft.com/office/drawing/2014/main" id="{1E502FA6-E1A2-B446-CB0C-8E56F037BC71}"/>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200" name="Hình chữ nhật 199">
                <a:extLst>
                  <a:ext uri="{FF2B5EF4-FFF2-40B4-BE49-F238E27FC236}">
                    <a16:creationId xmlns:a16="http://schemas.microsoft.com/office/drawing/2014/main" id="{B90080B4-EDDF-CCB7-D13D-C55B9230747B}"/>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Hình chữ nhật 86">
              <a:extLst>
                <a:ext uri="{FF2B5EF4-FFF2-40B4-BE49-F238E27FC236}">
                  <a16:creationId xmlns:a16="http://schemas.microsoft.com/office/drawing/2014/main" id="{D1ADB082-2BB1-4B35-5FE4-210F204E8469}"/>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III. THỰC HÀNH VIẾT</a:t>
              </a:r>
              <a:endParaRPr lang="vi-VN" b="1" dirty="0">
                <a:solidFill>
                  <a:schemeClr val="bg1"/>
                </a:solidFill>
                <a:latin typeface="Bahnschrift SemiBold" panose="020B0502040204020203" pitchFamily="34" charset="0"/>
                <a:cs typeface="Catamaran Black"/>
                <a:sym typeface="Catamaran Black"/>
              </a:endParaRPr>
            </a:p>
          </p:txBody>
        </p:sp>
        <p:sp>
          <p:nvSpPr>
            <p:cNvPr id="88" name="Hình chữ nhật 87">
              <a:extLst>
                <a:ext uri="{FF2B5EF4-FFF2-40B4-BE49-F238E27FC236}">
                  <a16:creationId xmlns:a16="http://schemas.microsoft.com/office/drawing/2014/main" id="{8D085563-2A4A-E58A-071D-7B6CA865A5A4}"/>
                </a:ext>
              </a:extLst>
            </p:cNvPr>
            <p:cNvSpPr/>
            <p:nvPr/>
          </p:nvSpPr>
          <p:spPr>
            <a:xfrm>
              <a:off x="5626366" y="658035"/>
              <a:ext cx="2803358" cy="400110"/>
            </a:xfrm>
            <a:prstGeom prst="rect">
              <a:avLst/>
            </a:prstGeom>
            <a:noFill/>
          </p:spPr>
          <p:txBody>
            <a:bodyPr wrap="square" lIns="91440" tIns="45720" rIns="91440" bIns="45720">
              <a:spAutoFit/>
            </a:bodyPr>
            <a:lstStyle/>
            <a:p>
              <a:pPr algn="ctr"/>
              <a:r>
                <a:rPr lang="en-US" sz="2000" dirty="0">
                  <a:solidFill>
                    <a:srgbClr val="DC303C"/>
                  </a:solidFill>
                  <a:latin typeface="Fira Sans ExtraBold" panose="020B0903050000020004" pitchFamily="34" charset="0"/>
                  <a:cs typeface="Catamaran Black"/>
                </a:rPr>
                <a:t>3. Viết bài</a:t>
              </a:r>
            </a:p>
          </p:txBody>
        </p:sp>
        <p:grpSp>
          <p:nvGrpSpPr>
            <p:cNvPr id="89" name="Google Shape;9553;p57">
              <a:extLst>
                <a:ext uri="{FF2B5EF4-FFF2-40B4-BE49-F238E27FC236}">
                  <a16:creationId xmlns:a16="http://schemas.microsoft.com/office/drawing/2014/main" id="{6320C9B4-CCB5-4766-A5D3-8DD2D0A21152}"/>
                </a:ext>
              </a:extLst>
            </p:cNvPr>
            <p:cNvGrpSpPr/>
            <p:nvPr/>
          </p:nvGrpSpPr>
          <p:grpSpPr>
            <a:xfrm>
              <a:off x="5133416" y="619119"/>
              <a:ext cx="419689" cy="436887"/>
              <a:chOff x="3104150" y="1772850"/>
              <a:chExt cx="2853425" cy="2970350"/>
            </a:xfrm>
          </p:grpSpPr>
          <p:sp>
            <p:nvSpPr>
              <p:cNvPr id="90" name="Google Shape;9554;p57">
                <a:extLst>
                  <a:ext uri="{FF2B5EF4-FFF2-40B4-BE49-F238E27FC236}">
                    <a16:creationId xmlns:a16="http://schemas.microsoft.com/office/drawing/2014/main" id="{68278BAA-D901-808E-6D3C-25CE1618FF4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55;p57">
                <a:extLst>
                  <a:ext uri="{FF2B5EF4-FFF2-40B4-BE49-F238E27FC236}">
                    <a16:creationId xmlns:a16="http://schemas.microsoft.com/office/drawing/2014/main" id="{ADDFFC85-7E2A-B2E9-DA3F-BCBFE6DE72D4}"/>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56;p57">
                <a:extLst>
                  <a:ext uri="{FF2B5EF4-FFF2-40B4-BE49-F238E27FC236}">
                    <a16:creationId xmlns:a16="http://schemas.microsoft.com/office/drawing/2014/main" id="{7DD63954-2568-E440-FBF2-CF44E59771B1}"/>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57;p57">
                <a:extLst>
                  <a:ext uri="{FF2B5EF4-FFF2-40B4-BE49-F238E27FC236}">
                    <a16:creationId xmlns:a16="http://schemas.microsoft.com/office/drawing/2014/main" id="{7A4426E1-C586-FA2C-7737-D85738A19B8D}"/>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58;p57">
                <a:extLst>
                  <a:ext uri="{FF2B5EF4-FFF2-40B4-BE49-F238E27FC236}">
                    <a16:creationId xmlns:a16="http://schemas.microsoft.com/office/drawing/2014/main" id="{DC665C26-CE88-B61A-32EF-54FD0DF8A531}"/>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59;p57">
                <a:extLst>
                  <a:ext uri="{FF2B5EF4-FFF2-40B4-BE49-F238E27FC236}">
                    <a16:creationId xmlns:a16="http://schemas.microsoft.com/office/drawing/2014/main" id="{EF56DB77-BE63-4D2F-6E69-A2C407B4F608}"/>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60;p57">
                <a:extLst>
                  <a:ext uri="{FF2B5EF4-FFF2-40B4-BE49-F238E27FC236}">
                    <a16:creationId xmlns:a16="http://schemas.microsoft.com/office/drawing/2014/main" id="{C7D0E4D6-9C51-490C-187B-32C5FD60B738}"/>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61;p57">
                <a:extLst>
                  <a:ext uri="{FF2B5EF4-FFF2-40B4-BE49-F238E27FC236}">
                    <a16:creationId xmlns:a16="http://schemas.microsoft.com/office/drawing/2014/main" id="{D916F62C-1EF7-69F6-DDFD-EC035E76B6FE}"/>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62;p57">
                <a:extLst>
                  <a:ext uri="{FF2B5EF4-FFF2-40B4-BE49-F238E27FC236}">
                    <a16:creationId xmlns:a16="http://schemas.microsoft.com/office/drawing/2014/main" id="{DFD6F068-2DA3-A7E1-9569-456305F11552}"/>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63;p57">
                <a:extLst>
                  <a:ext uri="{FF2B5EF4-FFF2-40B4-BE49-F238E27FC236}">
                    <a16:creationId xmlns:a16="http://schemas.microsoft.com/office/drawing/2014/main" id="{3F628167-DF16-1A9B-5945-4F17C7D94935}"/>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64;p57">
                <a:extLst>
                  <a:ext uri="{FF2B5EF4-FFF2-40B4-BE49-F238E27FC236}">
                    <a16:creationId xmlns:a16="http://schemas.microsoft.com/office/drawing/2014/main" id="{CC5111DC-3069-17A6-328C-D13B9F52AD85}"/>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65;p57">
                <a:extLst>
                  <a:ext uri="{FF2B5EF4-FFF2-40B4-BE49-F238E27FC236}">
                    <a16:creationId xmlns:a16="http://schemas.microsoft.com/office/drawing/2014/main" id="{0C46DF48-118B-9F14-43B8-F9EF4B21C8F8}"/>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66;p57">
                <a:extLst>
                  <a:ext uri="{FF2B5EF4-FFF2-40B4-BE49-F238E27FC236}">
                    <a16:creationId xmlns:a16="http://schemas.microsoft.com/office/drawing/2014/main" id="{C8C6C9D7-EF0C-AA0E-E9FB-805F71631871}"/>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67;p57">
                <a:extLst>
                  <a:ext uri="{FF2B5EF4-FFF2-40B4-BE49-F238E27FC236}">
                    <a16:creationId xmlns:a16="http://schemas.microsoft.com/office/drawing/2014/main" id="{42487952-682D-99A7-BBCD-6CFB3EDC71E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68;p57">
                <a:extLst>
                  <a:ext uri="{FF2B5EF4-FFF2-40B4-BE49-F238E27FC236}">
                    <a16:creationId xmlns:a16="http://schemas.microsoft.com/office/drawing/2014/main" id="{F2F728C2-87F1-6E35-E6BA-FCAA34D54363}"/>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69;p57">
                <a:extLst>
                  <a:ext uri="{FF2B5EF4-FFF2-40B4-BE49-F238E27FC236}">
                    <a16:creationId xmlns:a16="http://schemas.microsoft.com/office/drawing/2014/main" id="{B6E3E39A-A8DC-0127-B7D5-963F9BFFFC64}"/>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70;p57">
                <a:extLst>
                  <a:ext uri="{FF2B5EF4-FFF2-40B4-BE49-F238E27FC236}">
                    <a16:creationId xmlns:a16="http://schemas.microsoft.com/office/drawing/2014/main" id="{4256BA01-A93E-073C-BCEC-D7CDDF828C2C}"/>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71;p57">
                <a:extLst>
                  <a:ext uri="{FF2B5EF4-FFF2-40B4-BE49-F238E27FC236}">
                    <a16:creationId xmlns:a16="http://schemas.microsoft.com/office/drawing/2014/main" id="{AF0ADFD8-76A8-6553-B7D9-639D624CC9FD}"/>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72;p57">
                <a:extLst>
                  <a:ext uri="{FF2B5EF4-FFF2-40B4-BE49-F238E27FC236}">
                    <a16:creationId xmlns:a16="http://schemas.microsoft.com/office/drawing/2014/main" id="{C1D0CEBB-345B-A54B-94FF-2B29B7B857CE}"/>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73;p57">
                <a:extLst>
                  <a:ext uri="{FF2B5EF4-FFF2-40B4-BE49-F238E27FC236}">
                    <a16:creationId xmlns:a16="http://schemas.microsoft.com/office/drawing/2014/main" id="{987EBDB7-E899-5113-4331-4978F4982B4C}"/>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74;p57">
                <a:extLst>
                  <a:ext uri="{FF2B5EF4-FFF2-40B4-BE49-F238E27FC236}">
                    <a16:creationId xmlns:a16="http://schemas.microsoft.com/office/drawing/2014/main" id="{73EA0088-E15F-F2D9-176F-45BCE8005169}"/>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75;p57">
                <a:extLst>
                  <a:ext uri="{FF2B5EF4-FFF2-40B4-BE49-F238E27FC236}">
                    <a16:creationId xmlns:a16="http://schemas.microsoft.com/office/drawing/2014/main" id="{7286BBD4-D8BA-559A-6044-22D9EA0236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76;p57">
                <a:extLst>
                  <a:ext uri="{FF2B5EF4-FFF2-40B4-BE49-F238E27FC236}">
                    <a16:creationId xmlns:a16="http://schemas.microsoft.com/office/drawing/2014/main" id="{D0AEEA21-087E-1EA0-AC77-C7CF13CCF3E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77;p57">
                <a:extLst>
                  <a:ext uri="{FF2B5EF4-FFF2-40B4-BE49-F238E27FC236}">
                    <a16:creationId xmlns:a16="http://schemas.microsoft.com/office/drawing/2014/main" id="{0852579B-8A19-75AF-6186-C9328DDE44C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78;p57">
                <a:extLst>
                  <a:ext uri="{FF2B5EF4-FFF2-40B4-BE49-F238E27FC236}">
                    <a16:creationId xmlns:a16="http://schemas.microsoft.com/office/drawing/2014/main" id="{6EE95196-0EF9-5286-69A0-175BF9A2902D}"/>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79;p57">
                <a:extLst>
                  <a:ext uri="{FF2B5EF4-FFF2-40B4-BE49-F238E27FC236}">
                    <a16:creationId xmlns:a16="http://schemas.microsoft.com/office/drawing/2014/main" id="{02F4BD12-10E7-7FC2-5EAE-A5CE8AEF7108}"/>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580;p57">
                <a:extLst>
                  <a:ext uri="{FF2B5EF4-FFF2-40B4-BE49-F238E27FC236}">
                    <a16:creationId xmlns:a16="http://schemas.microsoft.com/office/drawing/2014/main" id="{507BB7F7-73FD-61D7-028A-55603D552F07}"/>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581;p57">
                <a:extLst>
                  <a:ext uri="{FF2B5EF4-FFF2-40B4-BE49-F238E27FC236}">
                    <a16:creationId xmlns:a16="http://schemas.microsoft.com/office/drawing/2014/main" id="{51FB95E0-6DFA-7A1A-8195-548B85005D6F}"/>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582;p57">
                <a:extLst>
                  <a:ext uri="{FF2B5EF4-FFF2-40B4-BE49-F238E27FC236}">
                    <a16:creationId xmlns:a16="http://schemas.microsoft.com/office/drawing/2014/main" id="{2820CEE8-1DC5-61BB-E858-D6D394244261}"/>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583;p57">
                <a:extLst>
                  <a:ext uri="{FF2B5EF4-FFF2-40B4-BE49-F238E27FC236}">
                    <a16:creationId xmlns:a16="http://schemas.microsoft.com/office/drawing/2014/main" id="{44915CBB-5AFF-B014-6A32-FB638EFF9483}"/>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584;p57">
                <a:extLst>
                  <a:ext uri="{FF2B5EF4-FFF2-40B4-BE49-F238E27FC236}">
                    <a16:creationId xmlns:a16="http://schemas.microsoft.com/office/drawing/2014/main" id="{DF2CA2A1-AD42-C84A-6C11-33C19661D05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585;p57">
                <a:extLst>
                  <a:ext uri="{FF2B5EF4-FFF2-40B4-BE49-F238E27FC236}">
                    <a16:creationId xmlns:a16="http://schemas.microsoft.com/office/drawing/2014/main" id="{64226314-4FEB-00CE-1465-1D0B1649C1CF}"/>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586;p57">
                <a:extLst>
                  <a:ext uri="{FF2B5EF4-FFF2-40B4-BE49-F238E27FC236}">
                    <a16:creationId xmlns:a16="http://schemas.microsoft.com/office/drawing/2014/main" id="{C732904F-4D89-B41F-89F6-45A9A35AEDB2}"/>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87;p57">
                <a:extLst>
                  <a:ext uri="{FF2B5EF4-FFF2-40B4-BE49-F238E27FC236}">
                    <a16:creationId xmlns:a16="http://schemas.microsoft.com/office/drawing/2014/main" id="{2B6C03F8-571F-35CE-1B63-DC3E23B713E5}"/>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88;p57">
                <a:extLst>
                  <a:ext uri="{FF2B5EF4-FFF2-40B4-BE49-F238E27FC236}">
                    <a16:creationId xmlns:a16="http://schemas.microsoft.com/office/drawing/2014/main" id="{EEC669DC-595B-CFB3-E905-26C29C555D93}"/>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89;p57">
                <a:extLst>
                  <a:ext uri="{FF2B5EF4-FFF2-40B4-BE49-F238E27FC236}">
                    <a16:creationId xmlns:a16="http://schemas.microsoft.com/office/drawing/2014/main" id="{77C8DBD8-A274-4A5A-9E21-EE60F7168F4C}"/>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90;p57">
                <a:extLst>
                  <a:ext uri="{FF2B5EF4-FFF2-40B4-BE49-F238E27FC236}">
                    <a16:creationId xmlns:a16="http://schemas.microsoft.com/office/drawing/2014/main" id="{367510F9-6397-43CB-985C-591F7C6678EF}"/>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91;p57">
                <a:extLst>
                  <a:ext uri="{FF2B5EF4-FFF2-40B4-BE49-F238E27FC236}">
                    <a16:creationId xmlns:a16="http://schemas.microsoft.com/office/drawing/2014/main" id="{D25DCC5C-F629-8868-3C1D-8AEBE9996CA5}"/>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92;p57">
                <a:extLst>
                  <a:ext uri="{FF2B5EF4-FFF2-40B4-BE49-F238E27FC236}">
                    <a16:creationId xmlns:a16="http://schemas.microsoft.com/office/drawing/2014/main" id="{BB9A644E-2DBA-90D3-2956-EACD23BB4022}"/>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93;p57">
                <a:extLst>
                  <a:ext uri="{FF2B5EF4-FFF2-40B4-BE49-F238E27FC236}">
                    <a16:creationId xmlns:a16="http://schemas.microsoft.com/office/drawing/2014/main" id="{56C8134B-0D70-E5F2-43DF-2A4DF13413BF}"/>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94;p57">
                <a:extLst>
                  <a:ext uri="{FF2B5EF4-FFF2-40B4-BE49-F238E27FC236}">
                    <a16:creationId xmlns:a16="http://schemas.microsoft.com/office/drawing/2014/main" id="{61A40204-7798-DBCA-7FCA-B47A2D51D3D3}"/>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595;p57">
                <a:extLst>
                  <a:ext uri="{FF2B5EF4-FFF2-40B4-BE49-F238E27FC236}">
                    <a16:creationId xmlns:a16="http://schemas.microsoft.com/office/drawing/2014/main" id="{B2652D38-D55F-B30F-9CEC-2042781F72E1}"/>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596;p57">
                <a:extLst>
                  <a:ext uri="{FF2B5EF4-FFF2-40B4-BE49-F238E27FC236}">
                    <a16:creationId xmlns:a16="http://schemas.microsoft.com/office/drawing/2014/main" id="{007A4E1B-D958-5B5E-1B33-9DF560745D4A}"/>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597;p57">
                <a:extLst>
                  <a:ext uri="{FF2B5EF4-FFF2-40B4-BE49-F238E27FC236}">
                    <a16:creationId xmlns:a16="http://schemas.microsoft.com/office/drawing/2014/main" id="{CDE7DDAC-C5C4-E328-CA46-299AE3A0BCFB}"/>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598;p57">
                <a:extLst>
                  <a:ext uri="{FF2B5EF4-FFF2-40B4-BE49-F238E27FC236}">
                    <a16:creationId xmlns:a16="http://schemas.microsoft.com/office/drawing/2014/main" id="{06213747-850B-385B-B2DF-2AEA451A6483}"/>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599;p57">
                <a:extLst>
                  <a:ext uri="{FF2B5EF4-FFF2-40B4-BE49-F238E27FC236}">
                    <a16:creationId xmlns:a16="http://schemas.microsoft.com/office/drawing/2014/main" id="{657BC044-7BAD-31FB-F668-C643819EDF74}"/>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00;p57">
                <a:extLst>
                  <a:ext uri="{FF2B5EF4-FFF2-40B4-BE49-F238E27FC236}">
                    <a16:creationId xmlns:a16="http://schemas.microsoft.com/office/drawing/2014/main" id="{B28CA9C0-E5F3-6F72-22C3-85EA860E0D79}"/>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01;p57">
                <a:extLst>
                  <a:ext uri="{FF2B5EF4-FFF2-40B4-BE49-F238E27FC236}">
                    <a16:creationId xmlns:a16="http://schemas.microsoft.com/office/drawing/2014/main" id="{D16499F9-AA54-BF82-68BF-1C57AEDE493A}"/>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02;p57">
                <a:extLst>
                  <a:ext uri="{FF2B5EF4-FFF2-40B4-BE49-F238E27FC236}">
                    <a16:creationId xmlns:a16="http://schemas.microsoft.com/office/drawing/2014/main" id="{C1D01FCB-A943-E8BC-75DC-78B49532A3E6}"/>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03;p57">
                <a:extLst>
                  <a:ext uri="{FF2B5EF4-FFF2-40B4-BE49-F238E27FC236}">
                    <a16:creationId xmlns:a16="http://schemas.microsoft.com/office/drawing/2014/main" id="{155190F2-2F2C-A43F-E900-66594FA4F385}"/>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04;p57">
                <a:extLst>
                  <a:ext uri="{FF2B5EF4-FFF2-40B4-BE49-F238E27FC236}">
                    <a16:creationId xmlns:a16="http://schemas.microsoft.com/office/drawing/2014/main" id="{D0ECF4BA-AA33-E5F2-B0A5-4EE19ADDEE0A}"/>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05;p57">
                <a:extLst>
                  <a:ext uri="{FF2B5EF4-FFF2-40B4-BE49-F238E27FC236}">
                    <a16:creationId xmlns:a16="http://schemas.microsoft.com/office/drawing/2014/main" id="{ADCCFB24-FED2-165B-C1D4-018E2C582447}"/>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06;p57">
                <a:extLst>
                  <a:ext uri="{FF2B5EF4-FFF2-40B4-BE49-F238E27FC236}">
                    <a16:creationId xmlns:a16="http://schemas.microsoft.com/office/drawing/2014/main" id="{63910AB7-0491-6110-5E97-C2D2FB1F1FEC}"/>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07;p57">
                <a:extLst>
                  <a:ext uri="{FF2B5EF4-FFF2-40B4-BE49-F238E27FC236}">
                    <a16:creationId xmlns:a16="http://schemas.microsoft.com/office/drawing/2014/main" id="{943AB583-E4E0-9B27-E3BB-EB7E1FB8E4D3}"/>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08;p57">
                <a:extLst>
                  <a:ext uri="{FF2B5EF4-FFF2-40B4-BE49-F238E27FC236}">
                    <a16:creationId xmlns:a16="http://schemas.microsoft.com/office/drawing/2014/main" id="{E0FD9B01-5871-A518-781C-B4732549E8AB}"/>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09;p57">
                <a:extLst>
                  <a:ext uri="{FF2B5EF4-FFF2-40B4-BE49-F238E27FC236}">
                    <a16:creationId xmlns:a16="http://schemas.microsoft.com/office/drawing/2014/main" id="{6467A0AA-A993-13E7-C5BD-E1C7B9D11D58}"/>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10;p57">
                <a:extLst>
                  <a:ext uri="{FF2B5EF4-FFF2-40B4-BE49-F238E27FC236}">
                    <a16:creationId xmlns:a16="http://schemas.microsoft.com/office/drawing/2014/main" id="{F0EFDEA3-3F07-BD78-71AA-8C8206A307F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11;p57">
                <a:extLst>
                  <a:ext uri="{FF2B5EF4-FFF2-40B4-BE49-F238E27FC236}">
                    <a16:creationId xmlns:a16="http://schemas.microsoft.com/office/drawing/2014/main" id="{4B57D70C-06A3-7CAE-B2BD-C2676AA69841}"/>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12;p57">
                <a:extLst>
                  <a:ext uri="{FF2B5EF4-FFF2-40B4-BE49-F238E27FC236}">
                    <a16:creationId xmlns:a16="http://schemas.microsoft.com/office/drawing/2014/main" id="{59DE627B-86C8-11E3-4A33-33D6C1C8F9D4}"/>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13;p57">
                <a:extLst>
                  <a:ext uri="{FF2B5EF4-FFF2-40B4-BE49-F238E27FC236}">
                    <a16:creationId xmlns:a16="http://schemas.microsoft.com/office/drawing/2014/main" id="{F63F5721-6942-334E-F137-3337467AC865}"/>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14;p57">
                <a:extLst>
                  <a:ext uri="{FF2B5EF4-FFF2-40B4-BE49-F238E27FC236}">
                    <a16:creationId xmlns:a16="http://schemas.microsoft.com/office/drawing/2014/main" id="{1CA6511F-41D4-189F-DC8A-D207603B107C}"/>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15;p57">
                <a:extLst>
                  <a:ext uri="{FF2B5EF4-FFF2-40B4-BE49-F238E27FC236}">
                    <a16:creationId xmlns:a16="http://schemas.microsoft.com/office/drawing/2014/main" id="{01C6865A-7AFF-FCA6-3C98-6B4397186AFF}"/>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16;p57">
                <a:extLst>
                  <a:ext uri="{FF2B5EF4-FFF2-40B4-BE49-F238E27FC236}">
                    <a16:creationId xmlns:a16="http://schemas.microsoft.com/office/drawing/2014/main" id="{0D81A01C-B041-CB14-B29E-A6BE3C7E829D}"/>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17;p57">
                <a:extLst>
                  <a:ext uri="{FF2B5EF4-FFF2-40B4-BE49-F238E27FC236}">
                    <a16:creationId xmlns:a16="http://schemas.microsoft.com/office/drawing/2014/main" id="{E499E77F-0EE8-FE99-D6EB-75875320B38E}"/>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18;p57">
                <a:extLst>
                  <a:ext uri="{FF2B5EF4-FFF2-40B4-BE49-F238E27FC236}">
                    <a16:creationId xmlns:a16="http://schemas.microsoft.com/office/drawing/2014/main" id="{3F8888D9-D19E-FE69-D14C-C731EFAB067D}"/>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19;p57">
                <a:extLst>
                  <a:ext uri="{FF2B5EF4-FFF2-40B4-BE49-F238E27FC236}">
                    <a16:creationId xmlns:a16="http://schemas.microsoft.com/office/drawing/2014/main" id="{B5163962-7F61-00FF-6FDC-B8089B1777A5}"/>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20;p57">
                <a:extLst>
                  <a:ext uri="{FF2B5EF4-FFF2-40B4-BE49-F238E27FC236}">
                    <a16:creationId xmlns:a16="http://schemas.microsoft.com/office/drawing/2014/main" id="{B77AAC78-6579-6645-E402-87805F6C661C}"/>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21;p57">
                <a:extLst>
                  <a:ext uri="{FF2B5EF4-FFF2-40B4-BE49-F238E27FC236}">
                    <a16:creationId xmlns:a16="http://schemas.microsoft.com/office/drawing/2014/main" id="{EBAF1D45-0953-4424-8D0B-817011C2FBDF}"/>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22;p57">
                <a:extLst>
                  <a:ext uri="{FF2B5EF4-FFF2-40B4-BE49-F238E27FC236}">
                    <a16:creationId xmlns:a16="http://schemas.microsoft.com/office/drawing/2014/main" id="{8E7C4D3F-0CF9-0CE1-C695-632E0DD27B91}"/>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23;p57">
                <a:extLst>
                  <a:ext uri="{FF2B5EF4-FFF2-40B4-BE49-F238E27FC236}">
                    <a16:creationId xmlns:a16="http://schemas.microsoft.com/office/drawing/2014/main" id="{20F0D5E0-098E-3505-5E49-014CE42CCDC6}"/>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24;p57">
                <a:extLst>
                  <a:ext uri="{FF2B5EF4-FFF2-40B4-BE49-F238E27FC236}">
                    <a16:creationId xmlns:a16="http://schemas.microsoft.com/office/drawing/2014/main" id="{11F7DA18-ABA1-4DA5-E709-358648D98DB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5;p57">
                <a:extLst>
                  <a:ext uri="{FF2B5EF4-FFF2-40B4-BE49-F238E27FC236}">
                    <a16:creationId xmlns:a16="http://schemas.microsoft.com/office/drawing/2014/main" id="{AD98B327-7592-5E21-1F8A-35CC3710C2C3}"/>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26;p57">
                <a:extLst>
                  <a:ext uri="{FF2B5EF4-FFF2-40B4-BE49-F238E27FC236}">
                    <a16:creationId xmlns:a16="http://schemas.microsoft.com/office/drawing/2014/main" id="{FCD5979B-8990-B2E1-905E-731DDF43ADC6}"/>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27;p57">
                <a:extLst>
                  <a:ext uri="{FF2B5EF4-FFF2-40B4-BE49-F238E27FC236}">
                    <a16:creationId xmlns:a16="http://schemas.microsoft.com/office/drawing/2014/main" id="{C2DEFDF4-DCFB-483B-92AF-7E1FDAEA7F85}"/>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28;p57">
                <a:extLst>
                  <a:ext uri="{FF2B5EF4-FFF2-40B4-BE49-F238E27FC236}">
                    <a16:creationId xmlns:a16="http://schemas.microsoft.com/office/drawing/2014/main" id="{95D0F3B6-9E99-C23C-B1D5-AA380FA61977}"/>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29;p57">
                <a:extLst>
                  <a:ext uri="{FF2B5EF4-FFF2-40B4-BE49-F238E27FC236}">
                    <a16:creationId xmlns:a16="http://schemas.microsoft.com/office/drawing/2014/main" id="{72779C4C-81DE-0F3C-0455-FB8F24F6E742}"/>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30;p57">
                <a:extLst>
                  <a:ext uri="{FF2B5EF4-FFF2-40B4-BE49-F238E27FC236}">
                    <a16:creationId xmlns:a16="http://schemas.microsoft.com/office/drawing/2014/main" id="{5506BE36-693D-5471-79A9-5DE338B82F0E}"/>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31;p57">
                <a:extLst>
                  <a:ext uri="{FF2B5EF4-FFF2-40B4-BE49-F238E27FC236}">
                    <a16:creationId xmlns:a16="http://schemas.microsoft.com/office/drawing/2014/main" id="{9A0B4503-4749-5C35-90F9-6A364F529BB6}"/>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32;p57">
                <a:extLst>
                  <a:ext uri="{FF2B5EF4-FFF2-40B4-BE49-F238E27FC236}">
                    <a16:creationId xmlns:a16="http://schemas.microsoft.com/office/drawing/2014/main" id="{4620B8D2-C7D4-C24A-7375-67EE7497984E}"/>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33;p57">
                <a:extLst>
                  <a:ext uri="{FF2B5EF4-FFF2-40B4-BE49-F238E27FC236}">
                    <a16:creationId xmlns:a16="http://schemas.microsoft.com/office/drawing/2014/main" id="{66F45D47-B9EE-1F2E-FF59-36BCFD20B059}"/>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34;p57">
                <a:extLst>
                  <a:ext uri="{FF2B5EF4-FFF2-40B4-BE49-F238E27FC236}">
                    <a16:creationId xmlns:a16="http://schemas.microsoft.com/office/drawing/2014/main" id="{0C89A6AA-47D6-C6C5-D66B-44B0E2FEC1C3}"/>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35;p57">
                <a:extLst>
                  <a:ext uri="{FF2B5EF4-FFF2-40B4-BE49-F238E27FC236}">
                    <a16:creationId xmlns:a16="http://schemas.microsoft.com/office/drawing/2014/main" id="{2BF3D839-5AAA-2EF4-5B93-49F71944E2F9}"/>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36;p57">
                <a:extLst>
                  <a:ext uri="{FF2B5EF4-FFF2-40B4-BE49-F238E27FC236}">
                    <a16:creationId xmlns:a16="http://schemas.microsoft.com/office/drawing/2014/main" id="{8ABCBF8D-F517-FF96-CDD3-1E17D770DBA4}"/>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637;p57">
                <a:extLst>
                  <a:ext uri="{FF2B5EF4-FFF2-40B4-BE49-F238E27FC236}">
                    <a16:creationId xmlns:a16="http://schemas.microsoft.com/office/drawing/2014/main" id="{D157840C-2B61-5F15-AB19-EBCE18E1D9CF}"/>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638;p57">
                <a:extLst>
                  <a:ext uri="{FF2B5EF4-FFF2-40B4-BE49-F238E27FC236}">
                    <a16:creationId xmlns:a16="http://schemas.microsoft.com/office/drawing/2014/main" id="{CC61B7E2-8F97-0A5F-FAE4-9407A7F8B898}"/>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639;p57">
                <a:extLst>
                  <a:ext uri="{FF2B5EF4-FFF2-40B4-BE49-F238E27FC236}">
                    <a16:creationId xmlns:a16="http://schemas.microsoft.com/office/drawing/2014/main" id="{4AF5D491-0239-D8E9-9857-8F1B3605589C}"/>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640;p57">
                <a:extLst>
                  <a:ext uri="{FF2B5EF4-FFF2-40B4-BE49-F238E27FC236}">
                    <a16:creationId xmlns:a16="http://schemas.microsoft.com/office/drawing/2014/main" id="{6A9757A8-05AD-3F56-F0DE-895B1584B0D6}"/>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641;p57">
                <a:extLst>
                  <a:ext uri="{FF2B5EF4-FFF2-40B4-BE49-F238E27FC236}">
                    <a16:creationId xmlns:a16="http://schemas.microsoft.com/office/drawing/2014/main" id="{6640AE8F-EF28-2C05-B014-E67C40B72869}"/>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642;p57">
                <a:extLst>
                  <a:ext uri="{FF2B5EF4-FFF2-40B4-BE49-F238E27FC236}">
                    <a16:creationId xmlns:a16="http://schemas.microsoft.com/office/drawing/2014/main" id="{FE76DFBD-9CFB-D5C2-6472-A1795CB6F884}"/>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643;p57">
                <a:extLst>
                  <a:ext uri="{FF2B5EF4-FFF2-40B4-BE49-F238E27FC236}">
                    <a16:creationId xmlns:a16="http://schemas.microsoft.com/office/drawing/2014/main" id="{B1438C81-A731-77C9-338C-20C73082AD87}"/>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644;p57">
                <a:extLst>
                  <a:ext uri="{FF2B5EF4-FFF2-40B4-BE49-F238E27FC236}">
                    <a16:creationId xmlns:a16="http://schemas.microsoft.com/office/drawing/2014/main" id="{D1A3ED4F-7FB5-FD6F-AA87-2FD8060467F0}"/>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645;p57">
                <a:extLst>
                  <a:ext uri="{FF2B5EF4-FFF2-40B4-BE49-F238E27FC236}">
                    <a16:creationId xmlns:a16="http://schemas.microsoft.com/office/drawing/2014/main" id="{D9A30117-15A3-B01C-3323-C687604CC6D0}"/>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646;p57">
                <a:extLst>
                  <a:ext uri="{FF2B5EF4-FFF2-40B4-BE49-F238E27FC236}">
                    <a16:creationId xmlns:a16="http://schemas.microsoft.com/office/drawing/2014/main" id="{1DB46A12-C23A-A2D3-24D5-BA86CCB60713}"/>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647;p57">
                <a:extLst>
                  <a:ext uri="{FF2B5EF4-FFF2-40B4-BE49-F238E27FC236}">
                    <a16:creationId xmlns:a16="http://schemas.microsoft.com/office/drawing/2014/main" id="{3436F0CC-EAFC-AD01-C7DC-58208971388D}"/>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648;p57">
                <a:extLst>
                  <a:ext uri="{FF2B5EF4-FFF2-40B4-BE49-F238E27FC236}">
                    <a16:creationId xmlns:a16="http://schemas.microsoft.com/office/drawing/2014/main" id="{2B107732-FBFE-3D9F-3362-0D283812756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649;p57">
                <a:extLst>
                  <a:ext uri="{FF2B5EF4-FFF2-40B4-BE49-F238E27FC236}">
                    <a16:creationId xmlns:a16="http://schemas.microsoft.com/office/drawing/2014/main" id="{AE4CD6DD-D9B3-35CB-27D8-DDBC9691CCA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650;p57">
                <a:extLst>
                  <a:ext uri="{FF2B5EF4-FFF2-40B4-BE49-F238E27FC236}">
                    <a16:creationId xmlns:a16="http://schemas.microsoft.com/office/drawing/2014/main" id="{3DE177F8-6119-1189-4BCC-D3661790D94D}"/>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651;p57">
                <a:extLst>
                  <a:ext uri="{FF2B5EF4-FFF2-40B4-BE49-F238E27FC236}">
                    <a16:creationId xmlns:a16="http://schemas.microsoft.com/office/drawing/2014/main" id="{44A4DE75-598C-9A83-8F72-BFF28F0F68E6}"/>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652;p57">
                <a:extLst>
                  <a:ext uri="{FF2B5EF4-FFF2-40B4-BE49-F238E27FC236}">
                    <a16:creationId xmlns:a16="http://schemas.microsoft.com/office/drawing/2014/main" id="{435B055C-18E7-2F2A-A3F5-930D1B840136}"/>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653;p57">
                <a:extLst>
                  <a:ext uri="{FF2B5EF4-FFF2-40B4-BE49-F238E27FC236}">
                    <a16:creationId xmlns:a16="http://schemas.microsoft.com/office/drawing/2014/main" id="{74F03151-0391-CF24-71F3-B0605FE499A5}"/>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654;p57">
                <a:extLst>
                  <a:ext uri="{FF2B5EF4-FFF2-40B4-BE49-F238E27FC236}">
                    <a16:creationId xmlns:a16="http://schemas.microsoft.com/office/drawing/2014/main" id="{E58F8BEC-653A-BD4B-B124-B3C01D8E89E3}"/>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655;p57">
                <a:extLst>
                  <a:ext uri="{FF2B5EF4-FFF2-40B4-BE49-F238E27FC236}">
                    <a16:creationId xmlns:a16="http://schemas.microsoft.com/office/drawing/2014/main" id="{04BF59EF-F5BA-F25F-0BB7-84513869D1CE}"/>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656;p57">
                <a:extLst>
                  <a:ext uri="{FF2B5EF4-FFF2-40B4-BE49-F238E27FC236}">
                    <a16:creationId xmlns:a16="http://schemas.microsoft.com/office/drawing/2014/main" id="{C990AC24-F0B3-3767-484B-B895551ED9C5}"/>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657;p57">
                <a:extLst>
                  <a:ext uri="{FF2B5EF4-FFF2-40B4-BE49-F238E27FC236}">
                    <a16:creationId xmlns:a16="http://schemas.microsoft.com/office/drawing/2014/main" id="{1EFA334A-9B32-5684-D516-89468C59CFBE}"/>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Nhóm 2">
            <a:extLst>
              <a:ext uri="{FF2B5EF4-FFF2-40B4-BE49-F238E27FC236}">
                <a16:creationId xmlns:a16="http://schemas.microsoft.com/office/drawing/2014/main" id="{2BD746F2-2DE1-4FE0-2DA5-8991A9DF1835}"/>
              </a:ext>
            </a:extLst>
          </p:cNvPr>
          <p:cNvGrpSpPr/>
          <p:nvPr/>
        </p:nvGrpSpPr>
        <p:grpSpPr>
          <a:xfrm>
            <a:off x="624031" y="1339126"/>
            <a:ext cx="7624673" cy="713376"/>
            <a:chOff x="687639" y="1339126"/>
            <a:chExt cx="7624673" cy="713376"/>
          </a:xfrm>
        </p:grpSpPr>
        <p:sp>
          <p:nvSpPr>
            <p:cNvPr id="2" name="Hình chữ nhật: Góc Tròn 1">
              <a:extLst>
                <a:ext uri="{FF2B5EF4-FFF2-40B4-BE49-F238E27FC236}">
                  <a16:creationId xmlns:a16="http://schemas.microsoft.com/office/drawing/2014/main" id="{221F7222-BA39-B144-286E-7C4EC8FDC171}"/>
                </a:ext>
              </a:extLst>
            </p:cNvPr>
            <p:cNvSpPr/>
            <p:nvPr/>
          </p:nvSpPr>
          <p:spPr>
            <a:xfrm>
              <a:off x="834887" y="1427306"/>
              <a:ext cx="7477425" cy="625196"/>
            </a:xfrm>
            <a:prstGeom prst="roundRect">
              <a:avLst/>
            </a:prstGeom>
            <a:noFill/>
            <a:ln w="38100">
              <a:solidFill>
                <a:srgbClr val="FDB9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Hộp Văn bản 200">
              <a:extLst>
                <a:ext uri="{FF2B5EF4-FFF2-40B4-BE49-F238E27FC236}">
                  <a16:creationId xmlns:a16="http://schemas.microsoft.com/office/drawing/2014/main" id="{4818586E-DE47-313C-DD52-8420FDA9A82C}"/>
                </a:ext>
              </a:extLst>
            </p:cNvPr>
            <p:cNvSpPr txBox="1"/>
            <p:nvPr/>
          </p:nvSpPr>
          <p:spPr>
            <a:xfrm>
              <a:off x="687639" y="1339126"/>
              <a:ext cx="7541961" cy="646986"/>
            </a:xfrm>
            <a:prstGeom prst="roundRect">
              <a:avLst/>
            </a:prstGeom>
            <a:solidFill>
              <a:srgbClr val="DC303C"/>
            </a:solidFill>
          </p:spPr>
          <p:txBody>
            <a:bodyPr wrap="square">
              <a:spAutoFit/>
            </a:bodyPr>
            <a:lstStyle/>
            <a:p>
              <a:pPr lvl="0" algn="just"/>
              <a:r>
                <a:rPr lang="en-US" sz="1600" dirty="0">
                  <a:solidFill>
                    <a:schemeClr val="bg1"/>
                  </a:solidFill>
                  <a:latin typeface="Calibri" panose="020F0502020204030204" pitchFamily="34" charset="0"/>
                  <a:cs typeface="Calibri" panose="020F0502020204030204" pitchFamily="34" charset="0"/>
                </a:rPr>
                <a:t>Phát triển các luận điểm thành những đoạn văn có câu chủ đề và các câu triển khai ý chủ đề.</a:t>
              </a:r>
            </a:p>
          </p:txBody>
        </p:sp>
      </p:grpSp>
      <p:grpSp>
        <p:nvGrpSpPr>
          <p:cNvPr id="4" name="Nhóm 3">
            <a:extLst>
              <a:ext uri="{FF2B5EF4-FFF2-40B4-BE49-F238E27FC236}">
                <a16:creationId xmlns:a16="http://schemas.microsoft.com/office/drawing/2014/main" id="{D6596264-AD56-8721-0866-99DF32F2670D}"/>
              </a:ext>
            </a:extLst>
          </p:cNvPr>
          <p:cNvGrpSpPr/>
          <p:nvPr/>
        </p:nvGrpSpPr>
        <p:grpSpPr>
          <a:xfrm>
            <a:off x="630507" y="2170117"/>
            <a:ext cx="7616597" cy="727284"/>
            <a:chOff x="694115" y="2170117"/>
            <a:chExt cx="7616597" cy="727284"/>
          </a:xfrm>
        </p:grpSpPr>
        <p:sp>
          <p:nvSpPr>
            <p:cNvPr id="207" name="Hình chữ nhật: Góc Tròn 206">
              <a:extLst>
                <a:ext uri="{FF2B5EF4-FFF2-40B4-BE49-F238E27FC236}">
                  <a16:creationId xmlns:a16="http://schemas.microsoft.com/office/drawing/2014/main" id="{F9ED4AED-D74F-F3F2-7751-1DF15707BEFE}"/>
                </a:ext>
              </a:extLst>
            </p:cNvPr>
            <p:cNvSpPr/>
            <p:nvPr/>
          </p:nvSpPr>
          <p:spPr>
            <a:xfrm>
              <a:off x="833287" y="2272205"/>
              <a:ext cx="7477425" cy="625196"/>
            </a:xfrm>
            <a:prstGeom prst="roundRect">
              <a:avLst/>
            </a:prstGeom>
            <a:noFill/>
            <a:ln w="38100">
              <a:solidFill>
                <a:srgbClr val="FDB9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Hộp Văn bản 201">
              <a:extLst>
                <a:ext uri="{FF2B5EF4-FFF2-40B4-BE49-F238E27FC236}">
                  <a16:creationId xmlns:a16="http://schemas.microsoft.com/office/drawing/2014/main" id="{950E940D-6133-BDE9-371B-7FB296A9D690}"/>
                </a:ext>
              </a:extLst>
            </p:cNvPr>
            <p:cNvSpPr txBox="1"/>
            <p:nvPr/>
          </p:nvSpPr>
          <p:spPr>
            <a:xfrm>
              <a:off x="694115" y="2170117"/>
              <a:ext cx="7541961" cy="646986"/>
            </a:xfrm>
            <a:prstGeom prst="roundRect">
              <a:avLst/>
            </a:prstGeom>
            <a:solidFill>
              <a:srgbClr val="DC303C"/>
            </a:solidFill>
          </p:spPr>
          <p:txBody>
            <a:bodyPr wrap="square">
              <a:spAutoFit/>
            </a:bodyPr>
            <a:lstStyle/>
            <a:p>
              <a:pPr lvl="0" algn="just"/>
              <a:r>
                <a:rPr lang="en-US" sz="1600" dirty="0">
                  <a:solidFill>
                    <a:schemeClr val="bg1"/>
                  </a:solidFill>
                  <a:latin typeface="Calibri" panose="020F0502020204030204" pitchFamily="34" charset="0"/>
                  <a:cs typeface="Calibri" panose="020F0502020204030204" pitchFamily="34" charset="0"/>
                </a:rPr>
                <a:t>Làm sáng tỏ các luận điểm phân tích, đánh giá của chủ đề và hình ảnh nghệ thuật bằng việc trích dẫn các hình ảnh, chi tiết, biện pháp nghệ thuật tiêu biểu của tác phẩm.</a:t>
              </a:r>
            </a:p>
          </p:txBody>
        </p:sp>
      </p:grpSp>
      <p:grpSp>
        <p:nvGrpSpPr>
          <p:cNvPr id="5" name="Nhóm 4">
            <a:extLst>
              <a:ext uri="{FF2B5EF4-FFF2-40B4-BE49-F238E27FC236}">
                <a16:creationId xmlns:a16="http://schemas.microsoft.com/office/drawing/2014/main" id="{8B1CD0F2-630D-F566-A789-E7A89CDD46F6}"/>
              </a:ext>
            </a:extLst>
          </p:cNvPr>
          <p:cNvGrpSpPr/>
          <p:nvPr/>
        </p:nvGrpSpPr>
        <p:grpSpPr>
          <a:xfrm>
            <a:off x="630507" y="3001108"/>
            <a:ext cx="7614997" cy="438523"/>
            <a:chOff x="694115" y="3001108"/>
            <a:chExt cx="7614997" cy="438523"/>
          </a:xfrm>
        </p:grpSpPr>
        <p:sp>
          <p:nvSpPr>
            <p:cNvPr id="208" name="Hình chữ nhật: Góc Tròn 207">
              <a:extLst>
                <a:ext uri="{FF2B5EF4-FFF2-40B4-BE49-F238E27FC236}">
                  <a16:creationId xmlns:a16="http://schemas.microsoft.com/office/drawing/2014/main" id="{20FA72E4-AD62-0CE8-8F61-9867D382404E}"/>
                </a:ext>
              </a:extLst>
            </p:cNvPr>
            <p:cNvSpPr/>
            <p:nvPr/>
          </p:nvSpPr>
          <p:spPr>
            <a:xfrm>
              <a:off x="831687" y="3063830"/>
              <a:ext cx="7477425" cy="375801"/>
            </a:xfrm>
            <a:prstGeom prst="roundRect">
              <a:avLst/>
            </a:prstGeom>
            <a:noFill/>
            <a:ln w="38100">
              <a:solidFill>
                <a:srgbClr val="FDB9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Hộp Văn bản 202">
              <a:extLst>
                <a:ext uri="{FF2B5EF4-FFF2-40B4-BE49-F238E27FC236}">
                  <a16:creationId xmlns:a16="http://schemas.microsoft.com/office/drawing/2014/main" id="{B130F9B8-7DFA-74BC-DBF5-89C2AB269612}"/>
                </a:ext>
              </a:extLst>
            </p:cNvPr>
            <p:cNvSpPr txBox="1"/>
            <p:nvPr/>
          </p:nvSpPr>
          <p:spPr>
            <a:xfrm>
              <a:off x="694115" y="3001108"/>
              <a:ext cx="7541961" cy="374571"/>
            </a:xfrm>
            <a:prstGeom prst="roundRect">
              <a:avLst/>
            </a:prstGeom>
            <a:solidFill>
              <a:srgbClr val="DC303C"/>
            </a:solidFill>
          </p:spPr>
          <p:txBody>
            <a:bodyPr wrap="square">
              <a:spAutoFit/>
            </a:bodyPr>
            <a:lstStyle/>
            <a:p>
              <a:pPr lvl="0" algn="just"/>
              <a:r>
                <a:rPr lang="en-US" sz="1600" dirty="0">
                  <a:solidFill>
                    <a:schemeClr val="bg1"/>
                  </a:solidFill>
                  <a:latin typeface="Calibri" panose="020F0502020204030204" pitchFamily="34" charset="0"/>
                  <a:cs typeface="Calibri" panose="020F0502020204030204" pitchFamily="34" charset="0"/>
                </a:rPr>
                <a:t>Diễn đạt mạch lạc, thể hiện được những suy nghĩ, cảm nhận của người viết về truyện kể.</a:t>
              </a:r>
            </a:p>
          </p:txBody>
        </p:sp>
      </p:grpSp>
      <p:grpSp>
        <p:nvGrpSpPr>
          <p:cNvPr id="7" name="Nhóm 6">
            <a:extLst>
              <a:ext uri="{FF2B5EF4-FFF2-40B4-BE49-F238E27FC236}">
                <a16:creationId xmlns:a16="http://schemas.microsoft.com/office/drawing/2014/main" id="{616C9F46-C5DD-D927-6B44-4C2271D55700}"/>
              </a:ext>
            </a:extLst>
          </p:cNvPr>
          <p:cNvGrpSpPr/>
          <p:nvPr/>
        </p:nvGrpSpPr>
        <p:grpSpPr>
          <a:xfrm>
            <a:off x="624031" y="4118261"/>
            <a:ext cx="7631149" cy="708522"/>
            <a:chOff x="687639" y="4118261"/>
            <a:chExt cx="7631149" cy="708522"/>
          </a:xfrm>
        </p:grpSpPr>
        <p:sp>
          <p:nvSpPr>
            <p:cNvPr id="210" name="Hình chữ nhật: Góc Tròn 209">
              <a:extLst>
                <a:ext uri="{FF2B5EF4-FFF2-40B4-BE49-F238E27FC236}">
                  <a16:creationId xmlns:a16="http://schemas.microsoft.com/office/drawing/2014/main" id="{1A3A3DAE-DC32-0CE5-4441-CCE8E2DDC450}"/>
                </a:ext>
              </a:extLst>
            </p:cNvPr>
            <p:cNvSpPr/>
            <p:nvPr/>
          </p:nvSpPr>
          <p:spPr>
            <a:xfrm>
              <a:off x="841363" y="4240850"/>
              <a:ext cx="7477425" cy="585933"/>
            </a:xfrm>
            <a:prstGeom prst="roundRect">
              <a:avLst/>
            </a:prstGeom>
            <a:noFill/>
            <a:ln w="38100">
              <a:solidFill>
                <a:srgbClr val="FDB9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Hộp Văn bản 205">
              <a:extLst>
                <a:ext uri="{FF2B5EF4-FFF2-40B4-BE49-F238E27FC236}">
                  <a16:creationId xmlns:a16="http://schemas.microsoft.com/office/drawing/2014/main" id="{BD5571EF-0C2E-1C7E-BA30-4E2EE8D5C274}"/>
                </a:ext>
              </a:extLst>
            </p:cNvPr>
            <p:cNvSpPr txBox="1"/>
            <p:nvPr/>
          </p:nvSpPr>
          <p:spPr>
            <a:xfrm>
              <a:off x="687639" y="4118261"/>
              <a:ext cx="7541961" cy="646986"/>
            </a:xfrm>
            <a:prstGeom prst="roundRect">
              <a:avLst/>
            </a:prstGeom>
            <a:solidFill>
              <a:srgbClr val="DC303C"/>
            </a:solidFill>
          </p:spPr>
          <p:txBody>
            <a:bodyPr wrap="square">
              <a:spAutoFit/>
            </a:bodyPr>
            <a:lstStyle/>
            <a:p>
              <a:pPr lvl="0" algn="just"/>
              <a:r>
                <a:rPr lang="en-US" sz="1600" dirty="0">
                  <a:solidFill>
                    <a:schemeClr val="bg1"/>
                  </a:solidFill>
                  <a:latin typeface="Calibri" panose="020F0502020204030204" pitchFamily="34" charset="0"/>
                  <a:cs typeface="Calibri" panose="020F0502020204030204" pitchFamily="34" charset="0"/>
                </a:rPr>
                <a:t>Sử dụng các câu chuyển tiếp, các từ ngữ liên kết hợp lí để giúp người đọc nhận ra mạch lập luận.</a:t>
              </a:r>
            </a:p>
          </p:txBody>
        </p:sp>
      </p:grpSp>
      <p:grpSp>
        <p:nvGrpSpPr>
          <p:cNvPr id="6" name="Nhóm 5">
            <a:extLst>
              <a:ext uri="{FF2B5EF4-FFF2-40B4-BE49-F238E27FC236}">
                <a16:creationId xmlns:a16="http://schemas.microsoft.com/office/drawing/2014/main" id="{8CD790B3-F0BA-2E0F-D5D6-2BD6F50E486A}"/>
              </a:ext>
            </a:extLst>
          </p:cNvPr>
          <p:cNvGrpSpPr/>
          <p:nvPr/>
        </p:nvGrpSpPr>
        <p:grpSpPr>
          <a:xfrm>
            <a:off x="630507" y="3559684"/>
            <a:ext cx="7624673" cy="438079"/>
            <a:chOff x="694115" y="3559684"/>
            <a:chExt cx="7624673" cy="438079"/>
          </a:xfrm>
        </p:grpSpPr>
        <p:sp>
          <p:nvSpPr>
            <p:cNvPr id="209" name="Hình chữ nhật: Góc Tròn 208">
              <a:extLst>
                <a:ext uri="{FF2B5EF4-FFF2-40B4-BE49-F238E27FC236}">
                  <a16:creationId xmlns:a16="http://schemas.microsoft.com/office/drawing/2014/main" id="{B981F37A-0CF6-DA4C-4E5A-5FC3E5E03F88}"/>
                </a:ext>
              </a:extLst>
            </p:cNvPr>
            <p:cNvSpPr/>
            <p:nvPr/>
          </p:nvSpPr>
          <p:spPr>
            <a:xfrm>
              <a:off x="841363" y="3635925"/>
              <a:ext cx="7477425" cy="361838"/>
            </a:xfrm>
            <a:prstGeom prst="roundRect">
              <a:avLst/>
            </a:prstGeom>
            <a:noFill/>
            <a:ln w="38100">
              <a:solidFill>
                <a:srgbClr val="FDB9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Hộp Văn bản 204">
              <a:extLst>
                <a:ext uri="{FF2B5EF4-FFF2-40B4-BE49-F238E27FC236}">
                  <a16:creationId xmlns:a16="http://schemas.microsoft.com/office/drawing/2014/main" id="{FAC43E57-3088-C9F0-9B87-37E33A13E8C0}"/>
                </a:ext>
              </a:extLst>
            </p:cNvPr>
            <p:cNvSpPr txBox="1"/>
            <p:nvPr/>
          </p:nvSpPr>
          <p:spPr>
            <a:xfrm>
              <a:off x="694115" y="3559684"/>
              <a:ext cx="7541961" cy="374571"/>
            </a:xfrm>
            <a:prstGeom prst="roundRect">
              <a:avLst/>
            </a:prstGeom>
            <a:solidFill>
              <a:srgbClr val="DC303C"/>
            </a:solidFill>
          </p:spPr>
          <p:txBody>
            <a:bodyPr wrap="square">
              <a:spAutoFit/>
            </a:bodyPr>
            <a:lstStyle/>
            <a:p>
              <a:pPr algn="just"/>
              <a:r>
                <a:rPr lang="en-US" sz="1600" dirty="0">
                  <a:solidFill>
                    <a:schemeClr val="bg1"/>
                  </a:solidFill>
                  <a:latin typeface="Calibri" panose="020F0502020204030204" pitchFamily="34" charset="0"/>
                  <a:cs typeface="Calibri" panose="020F0502020204030204" pitchFamily="34" charset="0"/>
                </a:rPr>
                <a:t>Hình dung lại thật rõ về người đọc và mục đích viết để lựa chọn văn phong phù hợp.</a:t>
              </a:r>
            </a:p>
          </p:txBody>
        </p:sp>
      </p:grpSp>
    </p:spTree>
    <p:extLst>
      <p:ext uri="{BB962C8B-B14F-4D97-AF65-F5344CB8AC3E}">
        <p14:creationId xmlns:p14="http://schemas.microsoft.com/office/powerpoint/2010/main" val="181997636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ppt_x"/>
                                          </p:val>
                                        </p:tav>
                                        <p:tav tm="100000">
                                          <p:val>
                                            <p:strVal val="#ppt_x"/>
                                          </p:val>
                                        </p:tav>
                                      </p:tavLst>
                                    </p:anim>
                                    <p:anim calcmode="lin" valueType="num">
                                      <p:cBhvr additive="base">
                                        <p:cTn id="8" dur="750" fill="hold"/>
                                        <p:tgtEl>
                                          <p:spTgt spid="8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ppt_x"/>
                                          </p:val>
                                        </p:tav>
                                        <p:tav tm="100000">
                                          <p:val>
                                            <p:strVal val="#ppt_x"/>
                                          </p:val>
                                        </p:tav>
                                      </p:tavLst>
                                    </p:anim>
                                    <p:anim calcmode="lin" valueType="num">
                                      <p:cBhvr additive="base">
                                        <p:cTn id="14" dur="75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75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750" fill="hold"/>
                                        <p:tgtEl>
                                          <p:spTgt spid="4"/>
                                        </p:tgtEl>
                                        <p:attrNameLst>
                                          <p:attrName>ppt_x</p:attrName>
                                        </p:attrNameLst>
                                      </p:cBhvr>
                                      <p:tavLst>
                                        <p:tav tm="0">
                                          <p:val>
                                            <p:strVal val="#ppt_x"/>
                                          </p:val>
                                        </p:tav>
                                        <p:tav tm="100000">
                                          <p:val>
                                            <p:strVal val="#ppt_x"/>
                                          </p:val>
                                        </p:tav>
                                      </p:tavLst>
                                    </p:anim>
                                    <p:anim calcmode="lin" valueType="num">
                                      <p:cBhvr additive="base">
                                        <p:cTn id="19" dur="75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750" fill="hold"/>
                                        <p:tgtEl>
                                          <p:spTgt spid="6"/>
                                        </p:tgtEl>
                                        <p:attrNameLst>
                                          <p:attrName>ppt_x</p:attrName>
                                        </p:attrNameLst>
                                      </p:cBhvr>
                                      <p:tavLst>
                                        <p:tav tm="0">
                                          <p:val>
                                            <p:strVal val="#ppt_x"/>
                                          </p:val>
                                        </p:tav>
                                        <p:tav tm="100000">
                                          <p:val>
                                            <p:strVal val="#ppt_x"/>
                                          </p:val>
                                        </p:tav>
                                      </p:tavLst>
                                    </p:anim>
                                    <p:anim calcmode="lin" valueType="num">
                                      <p:cBhvr additive="base">
                                        <p:cTn id="29" dur="75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750" fill="hold"/>
                                        <p:tgtEl>
                                          <p:spTgt spid="7"/>
                                        </p:tgtEl>
                                        <p:attrNameLst>
                                          <p:attrName>ppt_x</p:attrName>
                                        </p:attrNameLst>
                                      </p:cBhvr>
                                      <p:tavLst>
                                        <p:tav tm="0">
                                          <p:val>
                                            <p:strVal val="#ppt_x"/>
                                          </p:val>
                                        </p:tav>
                                        <p:tav tm="100000">
                                          <p:val>
                                            <p:strVal val="#ppt_x"/>
                                          </p:val>
                                        </p:tav>
                                      </p:tavLst>
                                    </p:anim>
                                    <p:anim calcmode="lin" valueType="num">
                                      <p:cBhvr additive="base">
                                        <p:cTn id="34"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23"/>
        <p:cNvGrpSpPr/>
        <p:nvPr/>
      </p:nvGrpSpPr>
      <p:grpSpPr>
        <a:xfrm>
          <a:off x="0" y="0"/>
          <a:ext cx="0" cy="0"/>
          <a:chOff x="0" y="0"/>
          <a:chExt cx="0" cy="0"/>
        </a:xfrm>
      </p:grpSpPr>
      <p:sp>
        <p:nvSpPr>
          <p:cNvPr id="3924" name="Google Shape;3924;p52">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3925" name="Google Shape;3925;p52">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3926" name="Google Shape;3926;p52">
            <a:hlinkClick r:id="rId3"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3927" name="Google Shape;3927;p52">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2"/>
          <p:cNvSpPr/>
          <p:nvPr/>
        </p:nvSpPr>
        <p:spPr>
          <a:xfrm>
            <a:off x="8585853" y="3164043"/>
            <a:ext cx="532535" cy="638458"/>
          </a:xfrm>
          <a:custGeom>
            <a:avLst/>
            <a:gdLst/>
            <a:ahLst/>
            <a:cxnLst/>
            <a:rect l="l" t="t" r="r" b="b"/>
            <a:pathLst>
              <a:path w="16586" h="19885" extrusionOk="0">
                <a:moveTo>
                  <a:pt x="0" y="1"/>
                </a:moveTo>
                <a:lnTo>
                  <a:pt x="0" y="19884"/>
                </a:lnTo>
                <a:lnTo>
                  <a:pt x="9466" y="19884"/>
                </a:lnTo>
                <a:cubicBezTo>
                  <a:pt x="13395" y="19884"/>
                  <a:pt x="16586" y="16705"/>
                  <a:pt x="16586" y="12776"/>
                </a:cubicBezTo>
                <a:lnTo>
                  <a:pt x="16586" y="7121"/>
                </a:lnTo>
                <a:cubicBezTo>
                  <a:pt x="16586" y="3192"/>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grpSp>
        <p:nvGrpSpPr>
          <p:cNvPr id="80" name="Group 22">
            <a:extLst>
              <a:ext uri="{FF2B5EF4-FFF2-40B4-BE49-F238E27FC236}">
                <a16:creationId xmlns:a16="http://schemas.microsoft.com/office/drawing/2014/main" id="{E4B447A7-CA9F-5896-4C56-ED87C6F5C278}"/>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81" name="Group 3">
              <a:extLst>
                <a:ext uri="{FF2B5EF4-FFF2-40B4-BE49-F238E27FC236}">
                  <a16:creationId xmlns:a16="http://schemas.microsoft.com/office/drawing/2014/main" id="{A1977C41-AC60-3122-09F1-2391F8E66DDF}"/>
                </a:ext>
              </a:extLst>
            </p:cNvPr>
            <p:cNvGrpSpPr/>
            <p:nvPr/>
          </p:nvGrpSpPr>
          <p:grpSpPr>
            <a:xfrm>
              <a:off x="-107576" y="161365"/>
              <a:ext cx="3181755" cy="613808"/>
              <a:chOff x="-107576" y="161365"/>
              <a:chExt cx="3181755" cy="613808"/>
            </a:xfrm>
          </p:grpSpPr>
          <p:sp>
            <p:nvSpPr>
              <p:cNvPr id="83" name="TextBox 4">
                <a:extLst>
                  <a:ext uri="{FF2B5EF4-FFF2-40B4-BE49-F238E27FC236}">
                    <a16:creationId xmlns:a16="http://schemas.microsoft.com/office/drawing/2014/main" id="{33BC54A3-3B74-1FB3-2B55-8A31EAA96904}"/>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84" name="TextBox 5">
                <a:extLst>
                  <a:ext uri="{FF2B5EF4-FFF2-40B4-BE49-F238E27FC236}">
                    <a16:creationId xmlns:a16="http://schemas.microsoft.com/office/drawing/2014/main" id="{8006CA62-0307-2207-DC2A-0AC2067D18BF}"/>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82" name="Picture 14" descr="Logo&#10;&#10;Description automatically generated">
              <a:extLst>
                <a:ext uri="{FF2B5EF4-FFF2-40B4-BE49-F238E27FC236}">
                  <a16:creationId xmlns:a16="http://schemas.microsoft.com/office/drawing/2014/main" id="{D08DBDBE-4D0F-990C-E892-051DA07DC6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85" name="Nhóm 84">
            <a:extLst>
              <a:ext uri="{FF2B5EF4-FFF2-40B4-BE49-F238E27FC236}">
                <a16:creationId xmlns:a16="http://schemas.microsoft.com/office/drawing/2014/main" id="{C774D545-A0F4-1814-B7FC-B07C0B4B51BA}"/>
              </a:ext>
            </a:extLst>
          </p:cNvPr>
          <p:cNvGrpSpPr/>
          <p:nvPr/>
        </p:nvGrpSpPr>
        <p:grpSpPr>
          <a:xfrm>
            <a:off x="4917090" y="339315"/>
            <a:ext cx="3602881" cy="868287"/>
            <a:chOff x="4917090" y="339315"/>
            <a:chExt cx="3602881" cy="868287"/>
          </a:xfrm>
        </p:grpSpPr>
        <p:grpSp>
          <p:nvGrpSpPr>
            <p:cNvPr id="86" name="Nhóm 85">
              <a:extLst>
                <a:ext uri="{FF2B5EF4-FFF2-40B4-BE49-F238E27FC236}">
                  <a16:creationId xmlns:a16="http://schemas.microsoft.com/office/drawing/2014/main" id="{0B6B8578-10FF-9F7A-8E5F-999D82FADE4D}"/>
                </a:ext>
              </a:extLst>
            </p:cNvPr>
            <p:cNvGrpSpPr/>
            <p:nvPr/>
          </p:nvGrpSpPr>
          <p:grpSpPr>
            <a:xfrm>
              <a:off x="4917090" y="364565"/>
              <a:ext cx="3602881" cy="843037"/>
              <a:chOff x="1873370" y="1154938"/>
              <a:chExt cx="4807406" cy="1124883"/>
            </a:xfrm>
          </p:grpSpPr>
          <p:sp>
            <p:nvSpPr>
              <p:cNvPr id="194" name="Hình chữ nhật 193">
                <a:extLst>
                  <a:ext uri="{FF2B5EF4-FFF2-40B4-BE49-F238E27FC236}">
                    <a16:creationId xmlns:a16="http://schemas.microsoft.com/office/drawing/2014/main" id="{56B9B924-D317-4EA1-74E8-564E5577206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ình chữ nhật 194">
                <a:extLst>
                  <a:ext uri="{FF2B5EF4-FFF2-40B4-BE49-F238E27FC236}">
                    <a16:creationId xmlns:a16="http://schemas.microsoft.com/office/drawing/2014/main" id="{F3ADB821-6E51-5E11-6773-0306A8BA4475}"/>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Hình chữ nhật: Góc Tròn 195">
                <a:extLst>
                  <a:ext uri="{FF2B5EF4-FFF2-40B4-BE49-F238E27FC236}">
                    <a16:creationId xmlns:a16="http://schemas.microsoft.com/office/drawing/2014/main" id="{1A3ABFD9-5DAA-49BD-5FB4-771D1999C9DE}"/>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7" name="Đường nối Thẳng 196">
                <a:extLst>
                  <a:ext uri="{FF2B5EF4-FFF2-40B4-BE49-F238E27FC236}">
                    <a16:creationId xmlns:a16="http://schemas.microsoft.com/office/drawing/2014/main" id="{192001B9-DFB0-4D1D-DD5B-E1306946D1F7}"/>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8" name="Đường nối Thẳng 197">
                <a:extLst>
                  <a:ext uri="{FF2B5EF4-FFF2-40B4-BE49-F238E27FC236}">
                    <a16:creationId xmlns:a16="http://schemas.microsoft.com/office/drawing/2014/main" id="{B85DC732-C83F-8121-D237-2F7B9C656790}"/>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99" name="Đường nối Thẳng 198">
                <a:extLst>
                  <a:ext uri="{FF2B5EF4-FFF2-40B4-BE49-F238E27FC236}">
                    <a16:creationId xmlns:a16="http://schemas.microsoft.com/office/drawing/2014/main" id="{1E502FA6-E1A2-B446-CB0C-8E56F037BC71}"/>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200" name="Hình chữ nhật 199">
                <a:extLst>
                  <a:ext uri="{FF2B5EF4-FFF2-40B4-BE49-F238E27FC236}">
                    <a16:creationId xmlns:a16="http://schemas.microsoft.com/office/drawing/2014/main" id="{B90080B4-EDDF-CCB7-D13D-C55B9230747B}"/>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Hình chữ nhật 86">
              <a:extLst>
                <a:ext uri="{FF2B5EF4-FFF2-40B4-BE49-F238E27FC236}">
                  <a16:creationId xmlns:a16="http://schemas.microsoft.com/office/drawing/2014/main" id="{D1ADB082-2BB1-4B35-5FE4-210F204E8469}"/>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III. THỰC HÀNH VIẾT</a:t>
              </a:r>
              <a:endParaRPr lang="vi-VN" b="1" dirty="0">
                <a:solidFill>
                  <a:schemeClr val="bg1"/>
                </a:solidFill>
                <a:latin typeface="Bahnschrift SemiBold" panose="020B0502040204020203" pitchFamily="34" charset="0"/>
                <a:cs typeface="Catamaran Black"/>
                <a:sym typeface="Catamaran Black"/>
              </a:endParaRPr>
            </a:p>
          </p:txBody>
        </p:sp>
        <p:sp>
          <p:nvSpPr>
            <p:cNvPr id="88" name="Hình chữ nhật 87">
              <a:extLst>
                <a:ext uri="{FF2B5EF4-FFF2-40B4-BE49-F238E27FC236}">
                  <a16:creationId xmlns:a16="http://schemas.microsoft.com/office/drawing/2014/main" id="{8D085563-2A4A-E58A-071D-7B6CA865A5A4}"/>
                </a:ext>
              </a:extLst>
            </p:cNvPr>
            <p:cNvSpPr/>
            <p:nvPr/>
          </p:nvSpPr>
          <p:spPr>
            <a:xfrm>
              <a:off x="5626366" y="658035"/>
              <a:ext cx="2803358" cy="400110"/>
            </a:xfrm>
            <a:prstGeom prst="rect">
              <a:avLst/>
            </a:prstGeom>
            <a:noFill/>
          </p:spPr>
          <p:txBody>
            <a:bodyPr wrap="square" lIns="91440" tIns="45720" rIns="91440" bIns="45720">
              <a:spAutoFit/>
            </a:bodyPr>
            <a:lstStyle/>
            <a:p>
              <a:pPr algn="ctr"/>
              <a:r>
                <a:rPr lang="en-US" sz="2000" dirty="0">
                  <a:solidFill>
                    <a:srgbClr val="DC303C"/>
                  </a:solidFill>
                  <a:latin typeface="Fira Sans ExtraBold" panose="020B0903050000020004" pitchFamily="34" charset="0"/>
                  <a:cs typeface="Catamaran Black"/>
                </a:rPr>
                <a:t>4. Xem lại và chỉnh sửa</a:t>
              </a:r>
            </a:p>
          </p:txBody>
        </p:sp>
        <p:grpSp>
          <p:nvGrpSpPr>
            <p:cNvPr id="89" name="Google Shape;9553;p57">
              <a:extLst>
                <a:ext uri="{FF2B5EF4-FFF2-40B4-BE49-F238E27FC236}">
                  <a16:creationId xmlns:a16="http://schemas.microsoft.com/office/drawing/2014/main" id="{6320C9B4-CCB5-4766-A5D3-8DD2D0A21152}"/>
                </a:ext>
              </a:extLst>
            </p:cNvPr>
            <p:cNvGrpSpPr/>
            <p:nvPr/>
          </p:nvGrpSpPr>
          <p:grpSpPr>
            <a:xfrm>
              <a:off x="5133416" y="619119"/>
              <a:ext cx="419689" cy="436887"/>
              <a:chOff x="3104150" y="1772850"/>
              <a:chExt cx="2853425" cy="2970350"/>
            </a:xfrm>
          </p:grpSpPr>
          <p:sp>
            <p:nvSpPr>
              <p:cNvPr id="90" name="Google Shape;9554;p57">
                <a:extLst>
                  <a:ext uri="{FF2B5EF4-FFF2-40B4-BE49-F238E27FC236}">
                    <a16:creationId xmlns:a16="http://schemas.microsoft.com/office/drawing/2014/main" id="{68278BAA-D901-808E-6D3C-25CE1618FF4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55;p57">
                <a:extLst>
                  <a:ext uri="{FF2B5EF4-FFF2-40B4-BE49-F238E27FC236}">
                    <a16:creationId xmlns:a16="http://schemas.microsoft.com/office/drawing/2014/main" id="{ADDFFC85-7E2A-B2E9-DA3F-BCBFE6DE72D4}"/>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56;p57">
                <a:extLst>
                  <a:ext uri="{FF2B5EF4-FFF2-40B4-BE49-F238E27FC236}">
                    <a16:creationId xmlns:a16="http://schemas.microsoft.com/office/drawing/2014/main" id="{7DD63954-2568-E440-FBF2-CF44E59771B1}"/>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57;p57">
                <a:extLst>
                  <a:ext uri="{FF2B5EF4-FFF2-40B4-BE49-F238E27FC236}">
                    <a16:creationId xmlns:a16="http://schemas.microsoft.com/office/drawing/2014/main" id="{7A4426E1-C586-FA2C-7737-D85738A19B8D}"/>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58;p57">
                <a:extLst>
                  <a:ext uri="{FF2B5EF4-FFF2-40B4-BE49-F238E27FC236}">
                    <a16:creationId xmlns:a16="http://schemas.microsoft.com/office/drawing/2014/main" id="{DC665C26-CE88-B61A-32EF-54FD0DF8A531}"/>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59;p57">
                <a:extLst>
                  <a:ext uri="{FF2B5EF4-FFF2-40B4-BE49-F238E27FC236}">
                    <a16:creationId xmlns:a16="http://schemas.microsoft.com/office/drawing/2014/main" id="{EF56DB77-BE63-4D2F-6E69-A2C407B4F608}"/>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60;p57">
                <a:extLst>
                  <a:ext uri="{FF2B5EF4-FFF2-40B4-BE49-F238E27FC236}">
                    <a16:creationId xmlns:a16="http://schemas.microsoft.com/office/drawing/2014/main" id="{C7D0E4D6-9C51-490C-187B-32C5FD60B738}"/>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61;p57">
                <a:extLst>
                  <a:ext uri="{FF2B5EF4-FFF2-40B4-BE49-F238E27FC236}">
                    <a16:creationId xmlns:a16="http://schemas.microsoft.com/office/drawing/2014/main" id="{D916F62C-1EF7-69F6-DDFD-EC035E76B6FE}"/>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62;p57">
                <a:extLst>
                  <a:ext uri="{FF2B5EF4-FFF2-40B4-BE49-F238E27FC236}">
                    <a16:creationId xmlns:a16="http://schemas.microsoft.com/office/drawing/2014/main" id="{DFD6F068-2DA3-A7E1-9569-456305F11552}"/>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63;p57">
                <a:extLst>
                  <a:ext uri="{FF2B5EF4-FFF2-40B4-BE49-F238E27FC236}">
                    <a16:creationId xmlns:a16="http://schemas.microsoft.com/office/drawing/2014/main" id="{3F628167-DF16-1A9B-5945-4F17C7D94935}"/>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64;p57">
                <a:extLst>
                  <a:ext uri="{FF2B5EF4-FFF2-40B4-BE49-F238E27FC236}">
                    <a16:creationId xmlns:a16="http://schemas.microsoft.com/office/drawing/2014/main" id="{CC5111DC-3069-17A6-328C-D13B9F52AD85}"/>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65;p57">
                <a:extLst>
                  <a:ext uri="{FF2B5EF4-FFF2-40B4-BE49-F238E27FC236}">
                    <a16:creationId xmlns:a16="http://schemas.microsoft.com/office/drawing/2014/main" id="{0C46DF48-118B-9F14-43B8-F9EF4B21C8F8}"/>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66;p57">
                <a:extLst>
                  <a:ext uri="{FF2B5EF4-FFF2-40B4-BE49-F238E27FC236}">
                    <a16:creationId xmlns:a16="http://schemas.microsoft.com/office/drawing/2014/main" id="{C8C6C9D7-EF0C-AA0E-E9FB-805F71631871}"/>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67;p57">
                <a:extLst>
                  <a:ext uri="{FF2B5EF4-FFF2-40B4-BE49-F238E27FC236}">
                    <a16:creationId xmlns:a16="http://schemas.microsoft.com/office/drawing/2014/main" id="{42487952-682D-99A7-BBCD-6CFB3EDC71E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68;p57">
                <a:extLst>
                  <a:ext uri="{FF2B5EF4-FFF2-40B4-BE49-F238E27FC236}">
                    <a16:creationId xmlns:a16="http://schemas.microsoft.com/office/drawing/2014/main" id="{F2F728C2-87F1-6E35-E6BA-FCAA34D54363}"/>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69;p57">
                <a:extLst>
                  <a:ext uri="{FF2B5EF4-FFF2-40B4-BE49-F238E27FC236}">
                    <a16:creationId xmlns:a16="http://schemas.microsoft.com/office/drawing/2014/main" id="{B6E3E39A-A8DC-0127-B7D5-963F9BFFFC64}"/>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70;p57">
                <a:extLst>
                  <a:ext uri="{FF2B5EF4-FFF2-40B4-BE49-F238E27FC236}">
                    <a16:creationId xmlns:a16="http://schemas.microsoft.com/office/drawing/2014/main" id="{4256BA01-A93E-073C-BCEC-D7CDDF828C2C}"/>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71;p57">
                <a:extLst>
                  <a:ext uri="{FF2B5EF4-FFF2-40B4-BE49-F238E27FC236}">
                    <a16:creationId xmlns:a16="http://schemas.microsoft.com/office/drawing/2014/main" id="{AF0ADFD8-76A8-6553-B7D9-639D624CC9FD}"/>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72;p57">
                <a:extLst>
                  <a:ext uri="{FF2B5EF4-FFF2-40B4-BE49-F238E27FC236}">
                    <a16:creationId xmlns:a16="http://schemas.microsoft.com/office/drawing/2014/main" id="{C1D0CEBB-345B-A54B-94FF-2B29B7B857CE}"/>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73;p57">
                <a:extLst>
                  <a:ext uri="{FF2B5EF4-FFF2-40B4-BE49-F238E27FC236}">
                    <a16:creationId xmlns:a16="http://schemas.microsoft.com/office/drawing/2014/main" id="{987EBDB7-E899-5113-4331-4978F4982B4C}"/>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74;p57">
                <a:extLst>
                  <a:ext uri="{FF2B5EF4-FFF2-40B4-BE49-F238E27FC236}">
                    <a16:creationId xmlns:a16="http://schemas.microsoft.com/office/drawing/2014/main" id="{73EA0088-E15F-F2D9-176F-45BCE8005169}"/>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75;p57">
                <a:extLst>
                  <a:ext uri="{FF2B5EF4-FFF2-40B4-BE49-F238E27FC236}">
                    <a16:creationId xmlns:a16="http://schemas.microsoft.com/office/drawing/2014/main" id="{7286BBD4-D8BA-559A-6044-22D9EA0236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76;p57">
                <a:extLst>
                  <a:ext uri="{FF2B5EF4-FFF2-40B4-BE49-F238E27FC236}">
                    <a16:creationId xmlns:a16="http://schemas.microsoft.com/office/drawing/2014/main" id="{D0AEEA21-087E-1EA0-AC77-C7CF13CCF3E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77;p57">
                <a:extLst>
                  <a:ext uri="{FF2B5EF4-FFF2-40B4-BE49-F238E27FC236}">
                    <a16:creationId xmlns:a16="http://schemas.microsoft.com/office/drawing/2014/main" id="{0852579B-8A19-75AF-6186-C9328DDE44C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78;p57">
                <a:extLst>
                  <a:ext uri="{FF2B5EF4-FFF2-40B4-BE49-F238E27FC236}">
                    <a16:creationId xmlns:a16="http://schemas.microsoft.com/office/drawing/2014/main" id="{6EE95196-0EF9-5286-69A0-175BF9A2902D}"/>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79;p57">
                <a:extLst>
                  <a:ext uri="{FF2B5EF4-FFF2-40B4-BE49-F238E27FC236}">
                    <a16:creationId xmlns:a16="http://schemas.microsoft.com/office/drawing/2014/main" id="{02F4BD12-10E7-7FC2-5EAE-A5CE8AEF7108}"/>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580;p57">
                <a:extLst>
                  <a:ext uri="{FF2B5EF4-FFF2-40B4-BE49-F238E27FC236}">
                    <a16:creationId xmlns:a16="http://schemas.microsoft.com/office/drawing/2014/main" id="{507BB7F7-73FD-61D7-028A-55603D552F07}"/>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581;p57">
                <a:extLst>
                  <a:ext uri="{FF2B5EF4-FFF2-40B4-BE49-F238E27FC236}">
                    <a16:creationId xmlns:a16="http://schemas.microsoft.com/office/drawing/2014/main" id="{51FB95E0-6DFA-7A1A-8195-548B85005D6F}"/>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582;p57">
                <a:extLst>
                  <a:ext uri="{FF2B5EF4-FFF2-40B4-BE49-F238E27FC236}">
                    <a16:creationId xmlns:a16="http://schemas.microsoft.com/office/drawing/2014/main" id="{2820CEE8-1DC5-61BB-E858-D6D394244261}"/>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583;p57">
                <a:extLst>
                  <a:ext uri="{FF2B5EF4-FFF2-40B4-BE49-F238E27FC236}">
                    <a16:creationId xmlns:a16="http://schemas.microsoft.com/office/drawing/2014/main" id="{44915CBB-5AFF-B014-6A32-FB638EFF9483}"/>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584;p57">
                <a:extLst>
                  <a:ext uri="{FF2B5EF4-FFF2-40B4-BE49-F238E27FC236}">
                    <a16:creationId xmlns:a16="http://schemas.microsoft.com/office/drawing/2014/main" id="{DF2CA2A1-AD42-C84A-6C11-33C19661D05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585;p57">
                <a:extLst>
                  <a:ext uri="{FF2B5EF4-FFF2-40B4-BE49-F238E27FC236}">
                    <a16:creationId xmlns:a16="http://schemas.microsoft.com/office/drawing/2014/main" id="{64226314-4FEB-00CE-1465-1D0B1649C1CF}"/>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586;p57">
                <a:extLst>
                  <a:ext uri="{FF2B5EF4-FFF2-40B4-BE49-F238E27FC236}">
                    <a16:creationId xmlns:a16="http://schemas.microsoft.com/office/drawing/2014/main" id="{C732904F-4D89-B41F-89F6-45A9A35AEDB2}"/>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87;p57">
                <a:extLst>
                  <a:ext uri="{FF2B5EF4-FFF2-40B4-BE49-F238E27FC236}">
                    <a16:creationId xmlns:a16="http://schemas.microsoft.com/office/drawing/2014/main" id="{2B6C03F8-571F-35CE-1B63-DC3E23B713E5}"/>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88;p57">
                <a:extLst>
                  <a:ext uri="{FF2B5EF4-FFF2-40B4-BE49-F238E27FC236}">
                    <a16:creationId xmlns:a16="http://schemas.microsoft.com/office/drawing/2014/main" id="{EEC669DC-595B-CFB3-E905-26C29C555D93}"/>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89;p57">
                <a:extLst>
                  <a:ext uri="{FF2B5EF4-FFF2-40B4-BE49-F238E27FC236}">
                    <a16:creationId xmlns:a16="http://schemas.microsoft.com/office/drawing/2014/main" id="{77C8DBD8-A274-4A5A-9E21-EE60F7168F4C}"/>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90;p57">
                <a:extLst>
                  <a:ext uri="{FF2B5EF4-FFF2-40B4-BE49-F238E27FC236}">
                    <a16:creationId xmlns:a16="http://schemas.microsoft.com/office/drawing/2014/main" id="{367510F9-6397-43CB-985C-591F7C6678EF}"/>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91;p57">
                <a:extLst>
                  <a:ext uri="{FF2B5EF4-FFF2-40B4-BE49-F238E27FC236}">
                    <a16:creationId xmlns:a16="http://schemas.microsoft.com/office/drawing/2014/main" id="{D25DCC5C-F629-8868-3C1D-8AEBE9996CA5}"/>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92;p57">
                <a:extLst>
                  <a:ext uri="{FF2B5EF4-FFF2-40B4-BE49-F238E27FC236}">
                    <a16:creationId xmlns:a16="http://schemas.microsoft.com/office/drawing/2014/main" id="{BB9A644E-2DBA-90D3-2956-EACD23BB4022}"/>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93;p57">
                <a:extLst>
                  <a:ext uri="{FF2B5EF4-FFF2-40B4-BE49-F238E27FC236}">
                    <a16:creationId xmlns:a16="http://schemas.microsoft.com/office/drawing/2014/main" id="{56C8134B-0D70-E5F2-43DF-2A4DF13413BF}"/>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94;p57">
                <a:extLst>
                  <a:ext uri="{FF2B5EF4-FFF2-40B4-BE49-F238E27FC236}">
                    <a16:creationId xmlns:a16="http://schemas.microsoft.com/office/drawing/2014/main" id="{61A40204-7798-DBCA-7FCA-B47A2D51D3D3}"/>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595;p57">
                <a:extLst>
                  <a:ext uri="{FF2B5EF4-FFF2-40B4-BE49-F238E27FC236}">
                    <a16:creationId xmlns:a16="http://schemas.microsoft.com/office/drawing/2014/main" id="{B2652D38-D55F-B30F-9CEC-2042781F72E1}"/>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596;p57">
                <a:extLst>
                  <a:ext uri="{FF2B5EF4-FFF2-40B4-BE49-F238E27FC236}">
                    <a16:creationId xmlns:a16="http://schemas.microsoft.com/office/drawing/2014/main" id="{007A4E1B-D958-5B5E-1B33-9DF560745D4A}"/>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597;p57">
                <a:extLst>
                  <a:ext uri="{FF2B5EF4-FFF2-40B4-BE49-F238E27FC236}">
                    <a16:creationId xmlns:a16="http://schemas.microsoft.com/office/drawing/2014/main" id="{CDE7DDAC-C5C4-E328-CA46-299AE3A0BCFB}"/>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598;p57">
                <a:extLst>
                  <a:ext uri="{FF2B5EF4-FFF2-40B4-BE49-F238E27FC236}">
                    <a16:creationId xmlns:a16="http://schemas.microsoft.com/office/drawing/2014/main" id="{06213747-850B-385B-B2DF-2AEA451A6483}"/>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599;p57">
                <a:extLst>
                  <a:ext uri="{FF2B5EF4-FFF2-40B4-BE49-F238E27FC236}">
                    <a16:creationId xmlns:a16="http://schemas.microsoft.com/office/drawing/2014/main" id="{657BC044-7BAD-31FB-F668-C643819EDF74}"/>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00;p57">
                <a:extLst>
                  <a:ext uri="{FF2B5EF4-FFF2-40B4-BE49-F238E27FC236}">
                    <a16:creationId xmlns:a16="http://schemas.microsoft.com/office/drawing/2014/main" id="{B28CA9C0-E5F3-6F72-22C3-85EA860E0D79}"/>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01;p57">
                <a:extLst>
                  <a:ext uri="{FF2B5EF4-FFF2-40B4-BE49-F238E27FC236}">
                    <a16:creationId xmlns:a16="http://schemas.microsoft.com/office/drawing/2014/main" id="{D16499F9-AA54-BF82-68BF-1C57AEDE493A}"/>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02;p57">
                <a:extLst>
                  <a:ext uri="{FF2B5EF4-FFF2-40B4-BE49-F238E27FC236}">
                    <a16:creationId xmlns:a16="http://schemas.microsoft.com/office/drawing/2014/main" id="{C1D01FCB-A943-E8BC-75DC-78B49532A3E6}"/>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03;p57">
                <a:extLst>
                  <a:ext uri="{FF2B5EF4-FFF2-40B4-BE49-F238E27FC236}">
                    <a16:creationId xmlns:a16="http://schemas.microsoft.com/office/drawing/2014/main" id="{155190F2-2F2C-A43F-E900-66594FA4F385}"/>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04;p57">
                <a:extLst>
                  <a:ext uri="{FF2B5EF4-FFF2-40B4-BE49-F238E27FC236}">
                    <a16:creationId xmlns:a16="http://schemas.microsoft.com/office/drawing/2014/main" id="{D0ECF4BA-AA33-E5F2-B0A5-4EE19ADDEE0A}"/>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05;p57">
                <a:extLst>
                  <a:ext uri="{FF2B5EF4-FFF2-40B4-BE49-F238E27FC236}">
                    <a16:creationId xmlns:a16="http://schemas.microsoft.com/office/drawing/2014/main" id="{ADCCFB24-FED2-165B-C1D4-018E2C582447}"/>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06;p57">
                <a:extLst>
                  <a:ext uri="{FF2B5EF4-FFF2-40B4-BE49-F238E27FC236}">
                    <a16:creationId xmlns:a16="http://schemas.microsoft.com/office/drawing/2014/main" id="{63910AB7-0491-6110-5E97-C2D2FB1F1FEC}"/>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07;p57">
                <a:extLst>
                  <a:ext uri="{FF2B5EF4-FFF2-40B4-BE49-F238E27FC236}">
                    <a16:creationId xmlns:a16="http://schemas.microsoft.com/office/drawing/2014/main" id="{943AB583-E4E0-9B27-E3BB-EB7E1FB8E4D3}"/>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08;p57">
                <a:extLst>
                  <a:ext uri="{FF2B5EF4-FFF2-40B4-BE49-F238E27FC236}">
                    <a16:creationId xmlns:a16="http://schemas.microsoft.com/office/drawing/2014/main" id="{E0FD9B01-5871-A518-781C-B4732549E8AB}"/>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09;p57">
                <a:extLst>
                  <a:ext uri="{FF2B5EF4-FFF2-40B4-BE49-F238E27FC236}">
                    <a16:creationId xmlns:a16="http://schemas.microsoft.com/office/drawing/2014/main" id="{6467A0AA-A993-13E7-C5BD-E1C7B9D11D58}"/>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10;p57">
                <a:extLst>
                  <a:ext uri="{FF2B5EF4-FFF2-40B4-BE49-F238E27FC236}">
                    <a16:creationId xmlns:a16="http://schemas.microsoft.com/office/drawing/2014/main" id="{F0EFDEA3-3F07-BD78-71AA-8C8206A307F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11;p57">
                <a:extLst>
                  <a:ext uri="{FF2B5EF4-FFF2-40B4-BE49-F238E27FC236}">
                    <a16:creationId xmlns:a16="http://schemas.microsoft.com/office/drawing/2014/main" id="{4B57D70C-06A3-7CAE-B2BD-C2676AA69841}"/>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12;p57">
                <a:extLst>
                  <a:ext uri="{FF2B5EF4-FFF2-40B4-BE49-F238E27FC236}">
                    <a16:creationId xmlns:a16="http://schemas.microsoft.com/office/drawing/2014/main" id="{59DE627B-86C8-11E3-4A33-33D6C1C8F9D4}"/>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13;p57">
                <a:extLst>
                  <a:ext uri="{FF2B5EF4-FFF2-40B4-BE49-F238E27FC236}">
                    <a16:creationId xmlns:a16="http://schemas.microsoft.com/office/drawing/2014/main" id="{F63F5721-6942-334E-F137-3337467AC865}"/>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14;p57">
                <a:extLst>
                  <a:ext uri="{FF2B5EF4-FFF2-40B4-BE49-F238E27FC236}">
                    <a16:creationId xmlns:a16="http://schemas.microsoft.com/office/drawing/2014/main" id="{1CA6511F-41D4-189F-DC8A-D207603B107C}"/>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15;p57">
                <a:extLst>
                  <a:ext uri="{FF2B5EF4-FFF2-40B4-BE49-F238E27FC236}">
                    <a16:creationId xmlns:a16="http://schemas.microsoft.com/office/drawing/2014/main" id="{01C6865A-7AFF-FCA6-3C98-6B4397186AFF}"/>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16;p57">
                <a:extLst>
                  <a:ext uri="{FF2B5EF4-FFF2-40B4-BE49-F238E27FC236}">
                    <a16:creationId xmlns:a16="http://schemas.microsoft.com/office/drawing/2014/main" id="{0D81A01C-B041-CB14-B29E-A6BE3C7E829D}"/>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17;p57">
                <a:extLst>
                  <a:ext uri="{FF2B5EF4-FFF2-40B4-BE49-F238E27FC236}">
                    <a16:creationId xmlns:a16="http://schemas.microsoft.com/office/drawing/2014/main" id="{E499E77F-0EE8-FE99-D6EB-75875320B38E}"/>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18;p57">
                <a:extLst>
                  <a:ext uri="{FF2B5EF4-FFF2-40B4-BE49-F238E27FC236}">
                    <a16:creationId xmlns:a16="http://schemas.microsoft.com/office/drawing/2014/main" id="{3F8888D9-D19E-FE69-D14C-C731EFAB067D}"/>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19;p57">
                <a:extLst>
                  <a:ext uri="{FF2B5EF4-FFF2-40B4-BE49-F238E27FC236}">
                    <a16:creationId xmlns:a16="http://schemas.microsoft.com/office/drawing/2014/main" id="{B5163962-7F61-00FF-6FDC-B8089B1777A5}"/>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20;p57">
                <a:extLst>
                  <a:ext uri="{FF2B5EF4-FFF2-40B4-BE49-F238E27FC236}">
                    <a16:creationId xmlns:a16="http://schemas.microsoft.com/office/drawing/2014/main" id="{B77AAC78-6579-6645-E402-87805F6C661C}"/>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21;p57">
                <a:extLst>
                  <a:ext uri="{FF2B5EF4-FFF2-40B4-BE49-F238E27FC236}">
                    <a16:creationId xmlns:a16="http://schemas.microsoft.com/office/drawing/2014/main" id="{EBAF1D45-0953-4424-8D0B-817011C2FBDF}"/>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22;p57">
                <a:extLst>
                  <a:ext uri="{FF2B5EF4-FFF2-40B4-BE49-F238E27FC236}">
                    <a16:creationId xmlns:a16="http://schemas.microsoft.com/office/drawing/2014/main" id="{8E7C4D3F-0CF9-0CE1-C695-632E0DD27B91}"/>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23;p57">
                <a:extLst>
                  <a:ext uri="{FF2B5EF4-FFF2-40B4-BE49-F238E27FC236}">
                    <a16:creationId xmlns:a16="http://schemas.microsoft.com/office/drawing/2014/main" id="{20F0D5E0-098E-3505-5E49-014CE42CCDC6}"/>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24;p57">
                <a:extLst>
                  <a:ext uri="{FF2B5EF4-FFF2-40B4-BE49-F238E27FC236}">
                    <a16:creationId xmlns:a16="http://schemas.microsoft.com/office/drawing/2014/main" id="{11F7DA18-ABA1-4DA5-E709-358648D98DB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5;p57">
                <a:extLst>
                  <a:ext uri="{FF2B5EF4-FFF2-40B4-BE49-F238E27FC236}">
                    <a16:creationId xmlns:a16="http://schemas.microsoft.com/office/drawing/2014/main" id="{AD98B327-7592-5E21-1F8A-35CC3710C2C3}"/>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26;p57">
                <a:extLst>
                  <a:ext uri="{FF2B5EF4-FFF2-40B4-BE49-F238E27FC236}">
                    <a16:creationId xmlns:a16="http://schemas.microsoft.com/office/drawing/2014/main" id="{FCD5979B-8990-B2E1-905E-731DDF43ADC6}"/>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27;p57">
                <a:extLst>
                  <a:ext uri="{FF2B5EF4-FFF2-40B4-BE49-F238E27FC236}">
                    <a16:creationId xmlns:a16="http://schemas.microsoft.com/office/drawing/2014/main" id="{C2DEFDF4-DCFB-483B-92AF-7E1FDAEA7F85}"/>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28;p57">
                <a:extLst>
                  <a:ext uri="{FF2B5EF4-FFF2-40B4-BE49-F238E27FC236}">
                    <a16:creationId xmlns:a16="http://schemas.microsoft.com/office/drawing/2014/main" id="{95D0F3B6-9E99-C23C-B1D5-AA380FA61977}"/>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29;p57">
                <a:extLst>
                  <a:ext uri="{FF2B5EF4-FFF2-40B4-BE49-F238E27FC236}">
                    <a16:creationId xmlns:a16="http://schemas.microsoft.com/office/drawing/2014/main" id="{72779C4C-81DE-0F3C-0455-FB8F24F6E742}"/>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30;p57">
                <a:extLst>
                  <a:ext uri="{FF2B5EF4-FFF2-40B4-BE49-F238E27FC236}">
                    <a16:creationId xmlns:a16="http://schemas.microsoft.com/office/drawing/2014/main" id="{5506BE36-693D-5471-79A9-5DE338B82F0E}"/>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31;p57">
                <a:extLst>
                  <a:ext uri="{FF2B5EF4-FFF2-40B4-BE49-F238E27FC236}">
                    <a16:creationId xmlns:a16="http://schemas.microsoft.com/office/drawing/2014/main" id="{9A0B4503-4749-5C35-90F9-6A364F529BB6}"/>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32;p57">
                <a:extLst>
                  <a:ext uri="{FF2B5EF4-FFF2-40B4-BE49-F238E27FC236}">
                    <a16:creationId xmlns:a16="http://schemas.microsoft.com/office/drawing/2014/main" id="{4620B8D2-C7D4-C24A-7375-67EE7497984E}"/>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33;p57">
                <a:extLst>
                  <a:ext uri="{FF2B5EF4-FFF2-40B4-BE49-F238E27FC236}">
                    <a16:creationId xmlns:a16="http://schemas.microsoft.com/office/drawing/2014/main" id="{66F45D47-B9EE-1F2E-FF59-36BCFD20B059}"/>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34;p57">
                <a:extLst>
                  <a:ext uri="{FF2B5EF4-FFF2-40B4-BE49-F238E27FC236}">
                    <a16:creationId xmlns:a16="http://schemas.microsoft.com/office/drawing/2014/main" id="{0C89A6AA-47D6-C6C5-D66B-44B0E2FEC1C3}"/>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35;p57">
                <a:extLst>
                  <a:ext uri="{FF2B5EF4-FFF2-40B4-BE49-F238E27FC236}">
                    <a16:creationId xmlns:a16="http://schemas.microsoft.com/office/drawing/2014/main" id="{2BF3D839-5AAA-2EF4-5B93-49F71944E2F9}"/>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36;p57">
                <a:extLst>
                  <a:ext uri="{FF2B5EF4-FFF2-40B4-BE49-F238E27FC236}">
                    <a16:creationId xmlns:a16="http://schemas.microsoft.com/office/drawing/2014/main" id="{8ABCBF8D-F517-FF96-CDD3-1E17D770DBA4}"/>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637;p57">
                <a:extLst>
                  <a:ext uri="{FF2B5EF4-FFF2-40B4-BE49-F238E27FC236}">
                    <a16:creationId xmlns:a16="http://schemas.microsoft.com/office/drawing/2014/main" id="{D157840C-2B61-5F15-AB19-EBCE18E1D9CF}"/>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638;p57">
                <a:extLst>
                  <a:ext uri="{FF2B5EF4-FFF2-40B4-BE49-F238E27FC236}">
                    <a16:creationId xmlns:a16="http://schemas.microsoft.com/office/drawing/2014/main" id="{CC61B7E2-8F97-0A5F-FAE4-9407A7F8B898}"/>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639;p57">
                <a:extLst>
                  <a:ext uri="{FF2B5EF4-FFF2-40B4-BE49-F238E27FC236}">
                    <a16:creationId xmlns:a16="http://schemas.microsoft.com/office/drawing/2014/main" id="{4AF5D491-0239-D8E9-9857-8F1B3605589C}"/>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640;p57">
                <a:extLst>
                  <a:ext uri="{FF2B5EF4-FFF2-40B4-BE49-F238E27FC236}">
                    <a16:creationId xmlns:a16="http://schemas.microsoft.com/office/drawing/2014/main" id="{6A9757A8-05AD-3F56-F0DE-895B1584B0D6}"/>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641;p57">
                <a:extLst>
                  <a:ext uri="{FF2B5EF4-FFF2-40B4-BE49-F238E27FC236}">
                    <a16:creationId xmlns:a16="http://schemas.microsoft.com/office/drawing/2014/main" id="{6640AE8F-EF28-2C05-B014-E67C40B72869}"/>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642;p57">
                <a:extLst>
                  <a:ext uri="{FF2B5EF4-FFF2-40B4-BE49-F238E27FC236}">
                    <a16:creationId xmlns:a16="http://schemas.microsoft.com/office/drawing/2014/main" id="{FE76DFBD-9CFB-D5C2-6472-A1795CB6F884}"/>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643;p57">
                <a:extLst>
                  <a:ext uri="{FF2B5EF4-FFF2-40B4-BE49-F238E27FC236}">
                    <a16:creationId xmlns:a16="http://schemas.microsoft.com/office/drawing/2014/main" id="{B1438C81-A731-77C9-338C-20C73082AD87}"/>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644;p57">
                <a:extLst>
                  <a:ext uri="{FF2B5EF4-FFF2-40B4-BE49-F238E27FC236}">
                    <a16:creationId xmlns:a16="http://schemas.microsoft.com/office/drawing/2014/main" id="{D1A3ED4F-7FB5-FD6F-AA87-2FD8060467F0}"/>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645;p57">
                <a:extLst>
                  <a:ext uri="{FF2B5EF4-FFF2-40B4-BE49-F238E27FC236}">
                    <a16:creationId xmlns:a16="http://schemas.microsoft.com/office/drawing/2014/main" id="{D9A30117-15A3-B01C-3323-C687604CC6D0}"/>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646;p57">
                <a:extLst>
                  <a:ext uri="{FF2B5EF4-FFF2-40B4-BE49-F238E27FC236}">
                    <a16:creationId xmlns:a16="http://schemas.microsoft.com/office/drawing/2014/main" id="{1DB46A12-C23A-A2D3-24D5-BA86CCB60713}"/>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647;p57">
                <a:extLst>
                  <a:ext uri="{FF2B5EF4-FFF2-40B4-BE49-F238E27FC236}">
                    <a16:creationId xmlns:a16="http://schemas.microsoft.com/office/drawing/2014/main" id="{3436F0CC-EAFC-AD01-C7DC-58208971388D}"/>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648;p57">
                <a:extLst>
                  <a:ext uri="{FF2B5EF4-FFF2-40B4-BE49-F238E27FC236}">
                    <a16:creationId xmlns:a16="http://schemas.microsoft.com/office/drawing/2014/main" id="{2B107732-FBFE-3D9F-3362-0D283812756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649;p57">
                <a:extLst>
                  <a:ext uri="{FF2B5EF4-FFF2-40B4-BE49-F238E27FC236}">
                    <a16:creationId xmlns:a16="http://schemas.microsoft.com/office/drawing/2014/main" id="{AE4CD6DD-D9B3-35CB-27D8-DDBC9691CCA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650;p57">
                <a:extLst>
                  <a:ext uri="{FF2B5EF4-FFF2-40B4-BE49-F238E27FC236}">
                    <a16:creationId xmlns:a16="http://schemas.microsoft.com/office/drawing/2014/main" id="{3DE177F8-6119-1189-4BCC-D3661790D94D}"/>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651;p57">
                <a:extLst>
                  <a:ext uri="{FF2B5EF4-FFF2-40B4-BE49-F238E27FC236}">
                    <a16:creationId xmlns:a16="http://schemas.microsoft.com/office/drawing/2014/main" id="{44A4DE75-598C-9A83-8F72-BFF28F0F68E6}"/>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652;p57">
                <a:extLst>
                  <a:ext uri="{FF2B5EF4-FFF2-40B4-BE49-F238E27FC236}">
                    <a16:creationId xmlns:a16="http://schemas.microsoft.com/office/drawing/2014/main" id="{435B055C-18E7-2F2A-A3F5-930D1B840136}"/>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653;p57">
                <a:extLst>
                  <a:ext uri="{FF2B5EF4-FFF2-40B4-BE49-F238E27FC236}">
                    <a16:creationId xmlns:a16="http://schemas.microsoft.com/office/drawing/2014/main" id="{74F03151-0391-CF24-71F3-B0605FE499A5}"/>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654;p57">
                <a:extLst>
                  <a:ext uri="{FF2B5EF4-FFF2-40B4-BE49-F238E27FC236}">
                    <a16:creationId xmlns:a16="http://schemas.microsoft.com/office/drawing/2014/main" id="{E58F8BEC-653A-BD4B-B124-B3C01D8E89E3}"/>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655;p57">
                <a:extLst>
                  <a:ext uri="{FF2B5EF4-FFF2-40B4-BE49-F238E27FC236}">
                    <a16:creationId xmlns:a16="http://schemas.microsoft.com/office/drawing/2014/main" id="{04BF59EF-F5BA-F25F-0BB7-84513869D1CE}"/>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656;p57">
                <a:extLst>
                  <a:ext uri="{FF2B5EF4-FFF2-40B4-BE49-F238E27FC236}">
                    <a16:creationId xmlns:a16="http://schemas.microsoft.com/office/drawing/2014/main" id="{C990AC24-F0B3-3767-484B-B895551ED9C5}"/>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657;p57">
                <a:extLst>
                  <a:ext uri="{FF2B5EF4-FFF2-40B4-BE49-F238E27FC236}">
                    <a16:creationId xmlns:a16="http://schemas.microsoft.com/office/drawing/2014/main" id="{1EFA334A-9B32-5684-D516-89468C59CFBE}"/>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204" name="Table 1">
            <a:extLst>
              <a:ext uri="{FF2B5EF4-FFF2-40B4-BE49-F238E27FC236}">
                <a16:creationId xmlns:a16="http://schemas.microsoft.com/office/drawing/2014/main" id="{0BDBDA53-8385-0025-B751-5E02704D49CC}"/>
              </a:ext>
            </a:extLst>
          </p:cNvPr>
          <p:cNvGraphicFramePr>
            <a:graphicFrameLocks noGrp="1"/>
          </p:cNvGraphicFramePr>
          <p:nvPr>
            <p:extLst>
              <p:ext uri="{D42A27DB-BD31-4B8C-83A1-F6EECF244321}">
                <p14:modId xmlns:p14="http://schemas.microsoft.com/office/powerpoint/2010/main" val="1334670526"/>
              </p:ext>
            </p:extLst>
          </p:nvPr>
        </p:nvGraphicFramePr>
        <p:xfrm>
          <a:off x="182880" y="1266917"/>
          <a:ext cx="8466274" cy="3613243"/>
        </p:xfrm>
        <a:graphic>
          <a:graphicData uri="http://schemas.openxmlformats.org/drawingml/2006/table">
            <a:tbl>
              <a:tblPr firstRow="1" firstCol="1" bandRow="1">
                <a:tableStyleId>{00A15C55-8517-42AA-B614-E9B94910E393}</a:tableStyleId>
              </a:tblPr>
              <a:tblGrid>
                <a:gridCol w="722237">
                  <a:extLst>
                    <a:ext uri="{9D8B030D-6E8A-4147-A177-3AD203B41FA5}">
                      <a16:colId xmlns:a16="http://schemas.microsoft.com/office/drawing/2014/main" val="2379206288"/>
                    </a:ext>
                  </a:extLst>
                </a:gridCol>
                <a:gridCol w="6261035">
                  <a:extLst>
                    <a:ext uri="{9D8B030D-6E8A-4147-A177-3AD203B41FA5}">
                      <a16:colId xmlns:a16="http://schemas.microsoft.com/office/drawing/2014/main" val="376050109"/>
                    </a:ext>
                  </a:extLst>
                </a:gridCol>
                <a:gridCol w="756375">
                  <a:extLst>
                    <a:ext uri="{9D8B030D-6E8A-4147-A177-3AD203B41FA5}">
                      <a16:colId xmlns:a16="http://schemas.microsoft.com/office/drawing/2014/main" val="3102726818"/>
                    </a:ext>
                  </a:extLst>
                </a:gridCol>
                <a:gridCol w="726627">
                  <a:extLst>
                    <a:ext uri="{9D8B030D-6E8A-4147-A177-3AD203B41FA5}">
                      <a16:colId xmlns:a16="http://schemas.microsoft.com/office/drawing/2014/main" val="3101425476"/>
                    </a:ext>
                  </a:extLst>
                </a:gridCol>
              </a:tblGrid>
              <a:tr h="252692">
                <a:tc gridSpan="2">
                  <a:txBody>
                    <a:bodyPr/>
                    <a:lstStyle/>
                    <a:p>
                      <a:pPr algn="ctr">
                        <a:lnSpc>
                          <a:spcPct val="100000"/>
                        </a:lnSpc>
                        <a:spcAft>
                          <a:spcPts val="0"/>
                        </a:spcAft>
                      </a:pPr>
                      <a:r>
                        <a:rPr lang="en-US" sz="1200">
                          <a:effectLst/>
                          <a:latin typeface="Calibri" panose="020F0502020204030204" pitchFamily="34" charset="0"/>
                          <a:cs typeface="Calibri" panose="020F0502020204030204" pitchFamily="34" charset="0"/>
                        </a:rPr>
                        <a:t>Nội dung kiểm tra</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5179" marR="65179" marT="32589" marB="32589" anchor="ctr"/>
                </a:tc>
                <a:tc hMerge="1">
                  <a:txBody>
                    <a:bodyPr/>
                    <a:lstStyle/>
                    <a:p>
                      <a:endParaRPr lang="en-US"/>
                    </a:p>
                  </a:txBody>
                  <a:tcPr/>
                </a:tc>
                <a:tc>
                  <a:txBody>
                    <a:bodyPr/>
                    <a:lstStyle/>
                    <a:p>
                      <a:pPr algn="ctr">
                        <a:lnSpc>
                          <a:spcPct val="100000"/>
                        </a:lnSpc>
                        <a:spcAft>
                          <a:spcPts val="0"/>
                        </a:spcAft>
                      </a:pPr>
                      <a:r>
                        <a:rPr lang="en-US" sz="1200">
                          <a:effectLst/>
                          <a:latin typeface="Calibri" panose="020F0502020204030204" pitchFamily="34" charset="0"/>
                          <a:cs typeface="Calibri" panose="020F0502020204030204" pitchFamily="34" charset="0"/>
                        </a:rPr>
                        <a:t>Đạt</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ctr">
                        <a:lnSpc>
                          <a:spcPct val="100000"/>
                        </a:lnSpc>
                        <a:spcAft>
                          <a:spcPts val="0"/>
                        </a:spcAft>
                      </a:pPr>
                      <a:r>
                        <a:rPr lang="en-US" sz="1200">
                          <a:effectLst/>
                          <a:latin typeface="Calibri" panose="020F0502020204030204" pitchFamily="34" charset="0"/>
                          <a:cs typeface="Calibri" panose="020F0502020204030204" pitchFamily="34" charset="0"/>
                        </a:rPr>
                        <a:t>Chưa đạt</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extLst>
                  <a:ext uri="{0D108BD9-81ED-4DB2-BD59-A6C34878D82A}">
                    <a16:rowId xmlns:a16="http://schemas.microsoft.com/office/drawing/2014/main" val="4052989084"/>
                  </a:ext>
                </a:extLst>
              </a:tr>
              <a:tr h="269422">
                <a:tc rowSpan="2">
                  <a:txBody>
                    <a:bodyPr/>
                    <a:lstStyle/>
                    <a:p>
                      <a:pPr algn="ctr">
                        <a:lnSpc>
                          <a:spcPct val="100000"/>
                        </a:lnSpc>
                        <a:spcAft>
                          <a:spcPts val="0"/>
                        </a:spcAft>
                      </a:pPr>
                      <a:r>
                        <a:rPr lang="en-US" sz="1200">
                          <a:effectLst/>
                          <a:latin typeface="Calibri" panose="020F0502020204030204" pitchFamily="34" charset="0"/>
                          <a:cs typeface="Calibri" panose="020F0502020204030204" pitchFamily="34" charset="0"/>
                        </a:rPr>
                        <a:t>Mở bài</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5179" marR="65179" marT="32589" marB="32589"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Giới thiệu truyện kể (tên tác phẩm, thể loại, tác giả,…)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extLst>
                  <a:ext uri="{0D108BD9-81ED-4DB2-BD59-A6C34878D82A}">
                    <a16:rowId xmlns:a16="http://schemas.microsoft.com/office/drawing/2014/main" val="1490108041"/>
                  </a:ext>
                </a:extLst>
              </a:tr>
              <a:tr h="189540">
                <a:tc vMerge="1">
                  <a:txBody>
                    <a:bodyPr/>
                    <a:lstStyle/>
                    <a:p>
                      <a:endParaRPr lang="en-US"/>
                    </a:p>
                  </a:txBody>
                  <a:tcPr/>
                </a:tc>
                <a:tc>
                  <a:txBody>
                    <a:bodyPr/>
                    <a:lstStyle/>
                    <a:p>
                      <a:pPr algn="just">
                        <a:lnSpc>
                          <a:spcPct val="100000"/>
                        </a:lnSpc>
                        <a:spcAft>
                          <a:spcPts val="0"/>
                        </a:spcAft>
                      </a:pPr>
                      <a:r>
                        <a:rPr lang="en-US" sz="1200" dirty="0" err="1">
                          <a:effectLst/>
                          <a:latin typeface="Calibri" panose="020F0502020204030204" pitchFamily="34" charset="0"/>
                          <a:cs typeface="Calibri" panose="020F0502020204030204" pitchFamily="34" charset="0"/>
                        </a:rPr>
                        <a:t>Nêu</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nội</a:t>
                      </a:r>
                      <a:r>
                        <a:rPr lang="en-US" sz="1200" dirty="0">
                          <a:effectLst/>
                          <a:latin typeface="Calibri" panose="020F0502020204030204" pitchFamily="34" charset="0"/>
                          <a:cs typeface="Calibri" panose="020F0502020204030204" pitchFamily="34" charset="0"/>
                        </a:rPr>
                        <a:t> dung </a:t>
                      </a:r>
                      <a:r>
                        <a:rPr lang="en-US" sz="1200" dirty="0" err="1">
                          <a:effectLst/>
                          <a:latin typeface="Calibri" panose="020F0502020204030204" pitchFamily="34" charset="0"/>
                          <a:cs typeface="Calibri" panose="020F0502020204030204" pitchFamily="34" charset="0"/>
                        </a:rPr>
                        <a:t>khái</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quát</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cần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phân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tích</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đánh</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giá</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extLst>
                  <a:ext uri="{0D108BD9-81ED-4DB2-BD59-A6C34878D82A}">
                    <a16:rowId xmlns:a16="http://schemas.microsoft.com/office/drawing/2014/main" val="3026027472"/>
                  </a:ext>
                </a:extLst>
              </a:tr>
              <a:tr h="189540">
                <a:tc rowSpan="6">
                  <a:txBody>
                    <a:bodyPr/>
                    <a:lstStyle/>
                    <a:p>
                      <a:pPr algn="ctr">
                        <a:lnSpc>
                          <a:spcPct val="100000"/>
                        </a:lnSpc>
                        <a:spcAft>
                          <a:spcPts val="0"/>
                        </a:spcAft>
                      </a:pPr>
                      <a:r>
                        <a:rPr lang="en-US" sz="1200" dirty="0" err="1">
                          <a:effectLst/>
                          <a:latin typeface="Calibri" panose="020F0502020204030204" pitchFamily="34" charset="0"/>
                          <a:cs typeface="Calibri" panose="020F0502020204030204" pitchFamily="34" charset="0"/>
                        </a:rPr>
                        <a:t>Thân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bài</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5179" marR="65179" marT="32589" marB="32589"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Xác định chủ đề của truyện kể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extLst>
                  <a:ext uri="{0D108BD9-81ED-4DB2-BD59-A6C34878D82A}">
                    <a16:rowId xmlns:a16="http://schemas.microsoft.com/office/drawing/2014/main" val="2591958571"/>
                  </a:ext>
                </a:extLst>
              </a:tr>
              <a:tr h="269422">
                <a:tc vMerge="1">
                  <a:txBody>
                    <a:bodyPr/>
                    <a:lstStyle/>
                    <a:p>
                      <a:endParaRPr lang="en-US"/>
                    </a:p>
                  </a:txBody>
                  <a:tcPr/>
                </a:tc>
                <a:tc>
                  <a:txBody>
                    <a:bodyPr/>
                    <a:lstStyle/>
                    <a:p>
                      <a:pPr algn="just">
                        <a:lnSpc>
                          <a:spcPct val="100000"/>
                        </a:lnSpc>
                        <a:spcAft>
                          <a:spcPts val="0"/>
                        </a:spcAft>
                      </a:pPr>
                      <a:r>
                        <a:rPr lang="en-US" sz="1200" dirty="0" err="1">
                          <a:effectLst/>
                          <a:latin typeface="Calibri" panose="020F0502020204030204" pitchFamily="34" charset="0"/>
                          <a:cs typeface="Calibri" panose="020F0502020204030204" pitchFamily="34" charset="0"/>
                        </a:rPr>
                        <a:t>Phân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tích</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đánh</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giá</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các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khía</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cạnh</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trong</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chủ</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đề</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của</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truyện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kể</a:t>
                      </a: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extLst>
                  <a:ext uri="{0D108BD9-81ED-4DB2-BD59-A6C34878D82A}">
                    <a16:rowId xmlns:a16="http://schemas.microsoft.com/office/drawing/2014/main" val="2546798500"/>
                  </a:ext>
                </a:extLst>
              </a:tr>
              <a:tr h="279227">
                <a:tc vMerge="1">
                  <a:txBody>
                    <a:bodyPr/>
                    <a:lstStyle/>
                    <a:p>
                      <a:endParaRPr lang="en-US"/>
                    </a:p>
                  </a:txBody>
                  <a:tcPr/>
                </a:tc>
                <a:tc>
                  <a:txBody>
                    <a:bodyPr/>
                    <a:lstStyle/>
                    <a:p>
                      <a:pPr algn="just">
                        <a:lnSpc>
                          <a:spcPct val="100000"/>
                        </a:lnSpc>
                        <a:spcAft>
                          <a:spcPts val="0"/>
                        </a:spcAft>
                      </a:pPr>
                      <a:r>
                        <a:rPr lang="en-US" sz="1200" dirty="0" err="1">
                          <a:effectLst/>
                          <a:latin typeface="Calibri" panose="020F0502020204030204" pitchFamily="34" charset="0"/>
                          <a:cs typeface="Calibri" panose="020F0502020204030204" pitchFamily="34" charset="0"/>
                        </a:rPr>
                        <a:t>Phân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tích</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một</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số</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nét</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đặc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sắc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về</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hình</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thức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nghệ</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thuật</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của</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truyện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kể</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theo</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đặc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trưng</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thể</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loại</a:t>
                      </a: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extLst>
                  <a:ext uri="{0D108BD9-81ED-4DB2-BD59-A6C34878D82A}">
                    <a16:rowId xmlns:a16="http://schemas.microsoft.com/office/drawing/2014/main" val="515936090"/>
                  </a:ext>
                </a:extLst>
              </a:tr>
              <a:tr h="193417">
                <a:tc vMerge="1">
                  <a:txBody>
                    <a:bodyPr/>
                    <a:lstStyle/>
                    <a:p>
                      <a:endParaRPr lang="en-US"/>
                    </a:p>
                  </a:txBody>
                  <a:tcPr/>
                </a:tc>
                <a:tc>
                  <a:txBody>
                    <a:bodyPr/>
                    <a:lstStyle/>
                    <a:p>
                      <a:pPr algn="just">
                        <a:lnSpc>
                          <a:spcPct val="100000"/>
                        </a:lnSpc>
                        <a:spcAft>
                          <a:spcPts val="0"/>
                        </a:spcAft>
                      </a:pPr>
                      <a:r>
                        <a:rPr lang="en-US" sz="1200" dirty="0" err="1">
                          <a:effectLst/>
                          <a:latin typeface="Calibri" panose="020F0502020204030204" pitchFamily="34" charset="0"/>
                          <a:cs typeface="Calibri" panose="020F0502020204030204" pitchFamily="34" charset="0"/>
                        </a:rPr>
                        <a:t>Đánh</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giá</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tác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dụng</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của</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những</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nét</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đặc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sắc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về</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hình</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thức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nghệ</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thuật</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trong</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việc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thê</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rhiện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chủ</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đề</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của</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truyện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kể</a:t>
                      </a: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extLst>
                  <a:ext uri="{0D108BD9-81ED-4DB2-BD59-A6C34878D82A}">
                    <a16:rowId xmlns:a16="http://schemas.microsoft.com/office/drawing/2014/main" val="588529192"/>
                  </a:ext>
                </a:extLst>
              </a:tr>
              <a:tr h="143124">
                <a:tc vMerge="1">
                  <a:txBody>
                    <a:bodyPr/>
                    <a:lstStyle/>
                    <a:p>
                      <a:endParaRPr lang="en-US"/>
                    </a:p>
                  </a:txBody>
                  <a:tcPr/>
                </a:tc>
                <a:tc>
                  <a:txBody>
                    <a:bodyPr/>
                    <a:lstStyle/>
                    <a:p>
                      <a:pPr algn="just">
                        <a:lnSpc>
                          <a:spcPct val="100000"/>
                        </a:lnSpc>
                        <a:spcAft>
                          <a:spcPts val="0"/>
                        </a:spcAft>
                      </a:pPr>
                      <a:r>
                        <a:rPr lang="en-US" sz="1200" dirty="0" err="1">
                          <a:effectLst/>
                          <a:latin typeface="Calibri" panose="020F0502020204030204" pitchFamily="34" charset="0"/>
                          <a:cs typeface="Calibri" panose="020F0502020204030204" pitchFamily="34" charset="0"/>
                        </a:rPr>
                        <a:t>Lập</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luận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chặt</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chẽ</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thể</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hiện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được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những</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suy</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nghĩ</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cảm</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nhận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của</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người</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viết</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về</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truyện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kể</a:t>
                      </a: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extLst>
                  <a:ext uri="{0D108BD9-81ED-4DB2-BD59-A6C34878D82A}">
                    <a16:rowId xmlns:a16="http://schemas.microsoft.com/office/drawing/2014/main" val="2648083119"/>
                  </a:ext>
                </a:extLst>
              </a:tr>
              <a:tr h="269422">
                <a:tc vMerge="1">
                  <a:txBody>
                    <a:bodyPr/>
                    <a:lstStyle/>
                    <a:p>
                      <a:endParaRPr lang="en-US"/>
                    </a:p>
                  </a:txBody>
                  <a:tcP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Có lí lẽ xác đáng, bằng chứng tin cậy lấy từ truyện kể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extLst>
                  <a:ext uri="{0D108BD9-81ED-4DB2-BD59-A6C34878D82A}">
                    <a16:rowId xmlns:a16="http://schemas.microsoft.com/office/drawing/2014/main" val="721289646"/>
                  </a:ext>
                </a:extLst>
              </a:tr>
              <a:tr h="114938">
                <a:tc rowSpan="2">
                  <a:txBody>
                    <a:bodyPr/>
                    <a:lstStyle/>
                    <a:p>
                      <a:pPr algn="ctr">
                        <a:lnSpc>
                          <a:spcPct val="100000"/>
                        </a:lnSpc>
                        <a:spcAft>
                          <a:spcPts val="0"/>
                        </a:spcAft>
                      </a:pPr>
                      <a:r>
                        <a:rPr lang="en-US" sz="1200">
                          <a:effectLst/>
                          <a:latin typeface="Calibri" panose="020F0502020204030204" pitchFamily="34" charset="0"/>
                          <a:cs typeface="Calibri" panose="020F0502020204030204" pitchFamily="34" charset="0"/>
                        </a:rPr>
                        <a:t>Kết bài</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5179" marR="65179" marT="32589" marB="32589" anchor="ctr"/>
                </a:tc>
                <a:tc>
                  <a:txBody>
                    <a:bodyPr/>
                    <a:lstStyle/>
                    <a:p>
                      <a:pPr algn="just">
                        <a:lnSpc>
                          <a:spcPct val="100000"/>
                        </a:lnSpc>
                        <a:spcAft>
                          <a:spcPts val="0"/>
                        </a:spcAft>
                      </a:pPr>
                      <a:r>
                        <a:rPr lang="en-US" sz="1200" dirty="0">
                          <a:effectLst/>
                          <a:latin typeface="Calibri" panose="020F0502020204030204" pitchFamily="34" charset="0"/>
                          <a:cs typeface="Calibri" panose="020F0502020204030204" pitchFamily="34" charset="0"/>
                        </a:rPr>
                        <a:t>Khẳng định lại một cách khái quát những nét đặc sắc về nghệ thuật và nét độc đáo về chủ đề của truyện kể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extLst>
                  <a:ext uri="{0D108BD9-81ED-4DB2-BD59-A6C34878D82A}">
                    <a16:rowId xmlns:a16="http://schemas.microsoft.com/office/drawing/2014/main" val="1468656464"/>
                  </a:ext>
                </a:extLst>
              </a:tr>
              <a:tr h="0">
                <a:tc vMerge="1">
                  <a:txBody>
                    <a:bodyPr/>
                    <a:lstStyle/>
                    <a:p>
                      <a:endParaRPr lang="en-US"/>
                    </a:p>
                  </a:txBody>
                  <a:tcP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Nêu ý nghĩa của truyện kể đối với bản thân và người đọc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extLst>
                  <a:ext uri="{0D108BD9-81ED-4DB2-BD59-A6C34878D82A}">
                    <a16:rowId xmlns:a16="http://schemas.microsoft.com/office/drawing/2014/main" val="3733833734"/>
                  </a:ext>
                </a:extLst>
              </a:tr>
              <a:tr h="269422">
                <a:tc rowSpan="2">
                  <a:txBody>
                    <a:bodyPr/>
                    <a:lstStyle/>
                    <a:p>
                      <a:pPr algn="ctr">
                        <a:lnSpc>
                          <a:spcPct val="100000"/>
                        </a:lnSpc>
                        <a:spcAft>
                          <a:spcPts val="0"/>
                        </a:spcAft>
                      </a:pPr>
                      <a:r>
                        <a:rPr lang="en-US" sz="1200">
                          <a:effectLst/>
                          <a:latin typeface="Calibri" panose="020F0502020204030204" pitchFamily="34" charset="0"/>
                          <a:cs typeface="Calibri" panose="020F0502020204030204" pitchFamily="34" charset="0"/>
                        </a:rPr>
                        <a:t>Kĩ năng, trình bày, diễn đạt</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5179" marR="65179" marT="32589" marB="32589" anchor="ctr"/>
                </a:tc>
                <a:tc>
                  <a:txBody>
                    <a:bodyPr/>
                    <a:lstStyle/>
                    <a:p>
                      <a:pPr algn="just">
                        <a:lnSpc>
                          <a:spcPct val="100000"/>
                        </a:lnSpc>
                        <a:spcAft>
                          <a:spcPts val="0"/>
                        </a:spcAft>
                      </a:pPr>
                      <a:r>
                        <a:rPr lang="en-US" sz="1200" dirty="0" err="1">
                          <a:effectLst/>
                          <a:latin typeface="Calibri" panose="020F0502020204030204" pitchFamily="34" charset="0"/>
                          <a:cs typeface="Calibri" panose="020F0502020204030204" pitchFamily="34" charset="0"/>
                        </a:rPr>
                        <a:t>Diễn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đạt</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rõ</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ràng</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gãy</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gọn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đáp</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ứng</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yêu</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cầu</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của</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kiểu</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bài</a:t>
                      </a: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extLst>
                  <a:ext uri="{0D108BD9-81ED-4DB2-BD59-A6C34878D82A}">
                    <a16:rowId xmlns:a16="http://schemas.microsoft.com/office/drawing/2014/main" val="434640714"/>
                  </a:ext>
                </a:extLst>
              </a:tr>
              <a:tr h="411750">
                <a:tc vMerge="1">
                  <a:txBody>
                    <a:bodyPr/>
                    <a:lstStyle/>
                    <a:p>
                      <a:endParaRPr lang="en-US"/>
                    </a:p>
                  </a:txBody>
                  <a:tcPr/>
                </a:tc>
                <a:tc>
                  <a:txBody>
                    <a:bodyPr/>
                    <a:lstStyle/>
                    <a:p>
                      <a:pPr algn="just">
                        <a:lnSpc>
                          <a:spcPct val="100000"/>
                        </a:lnSpc>
                        <a:spcAft>
                          <a:spcPts val="0"/>
                        </a:spcAft>
                      </a:pPr>
                      <a:r>
                        <a:rPr lang="en-US" sz="1200" dirty="0" err="1">
                          <a:effectLst/>
                          <a:latin typeface="Calibri" panose="020F0502020204030204" pitchFamily="34" charset="0"/>
                          <a:cs typeface="Calibri" panose="020F0502020204030204" pitchFamily="34" charset="0"/>
                        </a:rPr>
                        <a:t>Sử</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dụng</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các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từ</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ngữ</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câu</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văn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tạo</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sự</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gắn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kết</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giữa</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các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luận</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điểm</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giữa</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lí</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lẽ</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với</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bằng</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chứng</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và</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đảm</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bảo</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mạch</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lạc</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cho</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bài</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viết</a:t>
                      </a: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tc>
                  <a:txBody>
                    <a:bodyPr/>
                    <a:lstStyle/>
                    <a:p>
                      <a:pPr algn="just">
                        <a:lnSpc>
                          <a:spcPct val="100000"/>
                        </a:lnSpc>
                        <a:spcAft>
                          <a:spcPts val="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9086" marR="29086" marT="0" marB="0" anchor="ctr"/>
                </a:tc>
                <a:extLst>
                  <a:ext uri="{0D108BD9-81ED-4DB2-BD59-A6C34878D82A}">
                    <a16:rowId xmlns:a16="http://schemas.microsoft.com/office/drawing/2014/main" val="3292785744"/>
                  </a:ext>
                </a:extLst>
              </a:tr>
            </a:tbl>
          </a:graphicData>
        </a:graphic>
      </p:graphicFrame>
    </p:spTree>
    <p:extLst>
      <p:ext uri="{BB962C8B-B14F-4D97-AF65-F5344CB8AC3E}">
        <p14:creationId xmlns:p14="http://schemas.microsoft.com/office/powerpoint/2010/main" val="262617415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barn(outVertical)">
                                      <p:cBhvr>
                                        <p:cTn id="13"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0"/>
        <p:cNvGrpSpPr/>
        <p:nvPr/>
      </p:nvGrpSpPr>
      <p:grpSpPr>
        <a:xfrm>
          <a:off x="0" y="0"/>
          <a:ext cx="0" cy="0"/>
          <a:chOff x="0" y="0"/>
          <a:chExt cx="0" cy="0"/>
        </a:xfrm>
      </p:grpSpPr>
      <p:sp>
        <p:nvSpPr>
          <p:cNvPr id="4171" name="Google Shape;4171;p60">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4172" name="Google Shape;4172;p60">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4173" name="Google Shape;4173;p60">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4174" name="Google Shape;4174;p60">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0"/>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0">
            <a:hlinkClick r:id="rId6"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grpSp>
        <p:nvGrpSpPr>
          <p:cNvPr id="21" name="Group 22">
            <a:extLst>
              <a:ext uri="{FF2B5EF4-FFF2-40B4-BE49-F238E27FC236}">
                <a16:creationId xmlns:a16="http://schemas.microsoft.com/office/drawing/2014/main" id="{1A8B108B-507C-4DB9-D9FB-F2477F497B6F}"/>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22" name="Group 3">
              <a:extLst>
                <a:ext uri="{FF2B5EF4-FFF2-40B4-BE49-F238E27FC236}">
                  <a16:creationId xmlns:a16="http://schemas.microsoft.com/office/drawing/2014/main" id="{BFAB8298-7801-EC05-6515-6D7DE3D4F5F2}"/>
                </a:ext>
              </a:extLst>
            </p:cNvPr>
            <p:cNvGrpSpPr/>
            <p:nvPr/>
          </p:nvGrpSpPr>
          <p:grpSpPr>
            <a:xfrm>
              <a:off x="-107576" y="161365"/>
              <a:ext cx="3181755" cy="613808"/>
              <a:chOff x="-107576" y="161365"/>
              <a:chExt cx="3181755" cy="613808"/>
            </a:xfrm>
          </p:grpSpPr>
          <p:sp>
            <p:nvSpPr>
              <p:cNvPr id="24" name="TextBox 4">
                <a:extLst>
                  <a:ext uri="{FF2B5EF4-FFF2-40B4-BE49-F238E27FC236}">
                    <a16:creationId xmlns:a16="http://schemas.microsoft.com/office/drawing/2014/main" id="{251349B9-94CE-CD52-8E4C-68F0EAA64202}"/>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25" name="TextBox 5">
                <a:extLst>
                  <a:ext uri="{FF2B5EF4-FFF2-40B4-BE49-F238E27FC236}">
                    <a16:creationId xmlns:a16="http://schemas.microsoft.com/office/drawing/2014/main" id="{96F46786-D4BF-5313-1FB4-DA5871F4847A}"/>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23" name="Picture 14" descr="Logo&#10;&#10;Description automatically generated">
              <a:extLst>
                <a:ext uri="{FF2B5EF4-FFF2-40B4-BE49-F238E27FC236}">
                  <a16:creationId xmlns:a16="http://schemas.microsoft.com/office/drawing/2014/main" id="{5F6705FF-98A0-D61E-0490-0E804A138E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8" name="Nhóm 7">
            <a:extLst>
              <a:ext uri="{FF2B5EF4-FFF2-40B4-BE49-F238E27FC236}">
                <a16:creationId xmlns:a16="http://schemas.microsoft.com/office/drawing/2014/main" id="{B1CADE09-F92E-4931-16C5-FB0689D731A1}"/>
              </a:ext>
            </a:extLst>
          </p:cNvPr>
          <p:cNvGrpSpPr/>
          <p:nvPr/>
        </p:nvGrpSpPr>
        <p:grpSpPr>
          <a:xfrm>
            <a:off x="371439" y="952906"/>
            <a:ext cx="4409799" cy="2790687"/>
            <a:chOff x="371439" y="952906"/>
            <a:chExt cx="4409799" cy="2790687"/>
          </a:xfrm>
        </p:grpSpPr>
        <p:sp>
          <p:nvSpPr>
            <p:cNvPr id="20" name="Hình chữ nhật 19">
              <a:extLst>
                <a:ext uri="{FF2B5EF4-FFF2-40B4-BE49-F238E27FC236}">
                  <a16:creationId xmlns:a16="http://schemas.microsoft.com/office/drawing/2014/main" id="{F67A9A1E-5138-2FD2-C71D-572DEBCEBC05}"/>
                </a:ext>
              </a:extLst>
            </p:cNvPr>
            <p:cNvSpPr/>
            <p:nvPr/>
          </p:nvSpPr>
          <p:spPr>
            <a:xfrm>
              <a:off x="371439" y="3035707"/>
              <a:ext cx="4409799" cy="707886"/>
            </a:xfrm>
            <a:prstGeom prst="rect">
              <a:avLst/>
            </a:prstGeom>
            <a:noFill/>
          </p:spPr>
          <p:txBody>
            <a:bodyPr wrap="square" lIns="91440" tIns="45720" rIns="91440" bIns="45720">
              <a:spAutoFit/>
            </a:bodyPr>
            <a:lstStyle/>
            <a:p>
              <a:pPr algn="ctr">
                <a:buClr>
                  <a:schemeClr val="dk1"/>
                </a:buClr>
                <a:buSzPts val="3600"/>
              </a:pPr>
              <a:r>
                <a:rPr lang="en-US" sz="4000" dirty="0">
                  <a:solidFill>
                    <a:srgbClr val="0060C3"/>
                  </a:solidFill>
                  <a:latin typeface="Bahnschrift SemiBold" panose="020B0502040204020203" pitchFamily="34" charset="0"/>
                  <a:cs typeface="Catamaran Black"/>
                  <a:sym typeface="Catamaran Black"/>
                </a:rPr>
                <a:t>Bài viết tham khảo</a:t>
              </a:r>
              <a:endParaRPr lang="vi-VN" sz="4000" dirty="0">
                <a:solidFill>
                  <a:srgbClr val="0060C3"/>
                </a:solidFill>
                <a:latin typeface="Bahnschrift SemiBold" panose="020B0502040204020203" pitchFamily="34" charset="0"/>
                <a:cs typeface="Catamaran Black"/>
                <a:sym typeface="Catamaran Black"/>
              </a:endParaRPr>
            </a:p>
          </p:txBody>
        </p:sp>
        <p:grpSp>
          <p:nvGrpSpPr>
            <p:cNvPr id="26" name="Nhóm 25">
              <a:extLst>
                <a:ext uri="{FF2B5EF4-FFF2-40B4-BE49-F238E27FC236}">
                  <a16:creationId xmlns:a16="http://schemas.microsoft.com/office/drawing/2014/main" id="{8450BCFB-6AA9-E37C-27C2-AA1B7B8CA7CC}"/>
                </a:ext>
              </a:extLst>
            </p:cNvPr>
            <p:cNvGrpSpPr/>
            <p:nvPr/>
          </p:nvGrpSpPr>
          <p:grpSpPr>
            <a:xfrm>
              <a:off x="1601038" y="952906"/>
              <a:ext cx="1871786" cy="2019882"/>
              <a:chOff x="1195410" y="534416"/>
              <a:chExt cx="1871786" cy="2019882"/>
            </a:xfrm>
          </p:grpSpPr>
          <p:sp>
            <p:nvSpPr>
              <p:cNvPr id="27" name="Google Shape;2635;p37">
                <a:extLst>
                  <a:ext uri="{FF2B5EF4-FFF2-40B4-BE49-F238E27FC236}">
                    <a16:creationId xmlns:a16="http://schemas.microsoft.com/office/drawing/2014/main" id="{DD72A4BB-8010-EC0C-5D53-7123374BA09F}"/>
                  </a:ext>
                </a:extLst>
              </p:cNvPr>
              <p:cNvSpPr/>
              <p:nvPr/>
            </p:nvSpPr>
            <p:spPr>
              <a:xfrm>
                <a:off x="1195410" y="633826"/>
                <a:ext cx="1871786" cy="1920472"/>
              </a:xfrm>
              <a:custGeom>
                <a:avLst/>
                <a:gdLst/>
                <a:ahLst/>
                <a:cxnLst/>
                <a:rect l="l" t="t" r="r" b="b"/>
                <a:pathLst>
                  <a:path w="41197" h="48102" extrusionOk="0">
                    <a:moveTo>
                      <a:pt x="810" y="0"/>
                    </a:moveTo>
                    <a:cubicBezTo>
                      <a:pt x="358" y="0"/>
                      <a:pt x="1" y="357"/>
                      <a:pt x="1" y="810"/>
                    </a:cubicBezTo>
                    <a:lnTo>
                      <a:pt x="1" y="47303"/>
                    </a:lnTo>
                    <a:cubicBezTo>
                      <a:pt x="1" y="47744"/>
                      <a:pt x="358" y="48101"/>
                      <a:pt x="810" y="48101"/>
                    </a:cubicBezTo>
                    <a:lnTo>
                      <a:pt x="40399" y="48101"/>
                    </a:lnTo>
                    <a:cubicBezTo>
                      <a:pt x="40839" y="48101"/>
                      <a:pt x="41196" y="47744"/>
                      <a:pt x="41196" y="47303"/>
                    </a:cubicBezTo>
                    <a:lnTo>
                      <a:pt x="41196" y="810"/>
                    </a:lnTo>
                    <a:cubicBezTo>
                      <a:pt x="41196" y="357"/>
                      <a:pt x="40839" y="0"/>
                      <a:pt x="40399" y="0"/>
                    </a:cubicBezTo>
                    <a:close/>
                  </a:path>
                </a:pathLst>
              </a:custGeom>
              <a:solidFill>
                <a:schemeClr val="bg1"/>
              </a:solidFill>
              <a:ln>
                <a:noFill/>
              </a:ln>
              <a:effectLst>
                <a:outerShdw blurRad="57150" dist="19050" dir="54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639;p37">
                <a:extLst>
                  <a:ext uri="{FF2B5EF4-FFF2-40B4-BE49-F238E27FC236}">
                    <a16:creationId xmlns:a16="http://schemas.microsoft.com/office/drawing/2014/main" id="{A5CB00D7-EE93-DEEF-186E-B402ACBAF4E5}"/>
                  </a:ext>
                </a:extLst>
              </p:cNvPr>
              <p:cNvSpPr/>
              <p:nvPr/>
            </p:nvSpPr>
            <p:spPr>
              <a:xfrm>
                <a:off x="1350176" y="2106279"/>
                <a:ext cx="1562151" cy="98852"/>
              </a:xfrm>
              <a:custGeom>
                <a:avLst/>
                <a:gdLst/>
                <a:ahLst/>
                <a:cxnLst/>
                <a:rect l="l" t="t" r="r" b="b"/>
                <a:pathLst>
                  <a:path w="91501" h="4990" extrusionOk="0">
                    <a:moveTo>
                      <a:pt x="1" y="1"/>
                    </a:moveTo>
                    <a:lnTo>
                      <a:pt x="1" y="4990"/>
                    </a:lnTo>
                    <a:lnTo>
                      <a:pt x="91501" y="4990"/>
                    </a:lnTo>
                    <a:lnTo>
                      <a:pt x="91501"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Google Shape;2640;p37">
                <a:extLst>
                  <a:ext uri="{FF2B5EF4-FFF2-40B4-BE49-F238E27FC236}">
                    <a16:creationId xmlns:a16="http://schemas.microsoft.com/office/drawing/2014/main" id="{601AF3D5-52A4-5F81-4100-6BCD583A9CE8}"/>
                  </a:ext>
                </a:extLst>
              </p:cNvPr>
              <p:cNvSpPr/>
              <p:nvPr/>
            </p:nvSpPr>
            <p:spPr>
              <a:xfrm>
                <a:off x="1797507" y="534416"/>
                <a:ext cx="669757" cy="253709"/>
              </a:xfrm>
              <a:custGeom>
                <a:avLst/>
                <a:gdLst/>
                <a:ahLst/>
                <a:cxnLst/>
                <a:rect l="l" t="t" r="r" b="b"/>
                <a:pathLst>
                  <a:path w="14741" h="5584" extrusionOk="0">
                    <a:moveTo>
                      <a:pt x="900" y="1"/>
                    </a:moveTo>
                    <a:cubicBezTo>
                      <a:pt x="707" y="1"/>
                      <a:pt x="515" y="3"/>
                      <a:pt x="322" y="6"/>
                    </a:cubicBezTo>
                    <a:cubicBezTo>
                      <a:pt x="300" y="6"/>
                      <a:pt x="277" y="3"/>
                      <a:pt x="253" y="3"/>
                    </a:cubicBezTo>
                    <a:cubicBezTo>
                      <a:pt x="210" y="3"/>
                      <a:pt x="165" y="12"/>
                      <a:pt x="119" y="65"/>
                    </a:cubicBezTo>
                    <a:cubicBezTo>
                      <a:pt x="119" y="1708"/>
                      <a:pt x="119" y="3375"/>
                      <a:pt x="0" y="5078"/>
                    </a:cubicBezTo>
                    <a:cubicBezTo>
                      <a:pt x="72" y="5090"/>
                      <a:pt x="119" y="5090"/>
                      <a:pt x="155" y="5102"/>
                    </a:cubicBezTo>
                    <a:cubicBezTo>
                      <a:pt x="2393" y="5197"/>
                      <a:pt x="4632" y="5280"/>
                      <a:pt x="6870" y="5376"/>
                    </a:cubicBezTo>
                    <a:cubicBezTo>
                      <a:pt x="8168" y="5423"/>
                      <a:pt x="9454" y="5483"/>
                      <a:pt x="10752" y="5507"/>
                    </a:cubicBezTo>
                    <a:cubicBezTo>
                      <a:pt x="11743" y="5537"/>
                      <a:pt x="12725" y="5583"/>
                      <a:pt x="13707" y="5583"/>
                    </a:cubicBezTo>
                    <a:cubicBezTo>
                      <a:pt x="13893" y="5583"/>
                      <a:pt x="14078" y="5582"/>
                      <a:pt x="14264" y="5578"/>
                    </a:cubicBezTo>
                    <a:cubicBezTo>
                      <a:pt x="14454" y="5566"/>
                      <a:pt x="14514" y="5507"/>
                      <a:pt x="14538" y="5328"/>
                    </a:cubicBezTo>
                    <a:cubicBezTo>
                      <a:pt x="14609" y="3768"/>
                      <a:pt x="14740" y="2209"/>
                      <a:pt x="14704" y="637"/>
                    </a:cubicBezTo>
                    <a:cubicBezTo>
                      <a:pt x="14681" y="577"/>
                      <a:pt x="14716" y="506"/>
                      <a:pt x="14645" y="434"/>
                    </a:cubicBezTo>
                    <a:lnTo>
                      <a:pt x="14443" y="434"/>
                    </a:lnTo>
                    <a:cubicBezTo>
                      <a:pt x="14266" y="436"/>
                      <a:pt x="14090" y="436"/>
                      <a:pt x="13913" y="436"/>
                    </a:cubicBezTo>
                    <a:cubicBezTo>
                      <a:pt x="12459" y="436"/>
                      <a:pt x="11005" y="396"/>
                      <a:pt x="9561" y="375"/>
                    </a:cubicBezTo>
                    <a:cubicBezTo>
                      <a:pt x="8525" y="339"/>
                      <a:pt x="7477" y="315"/>
                      <a:pt x="6453" y="256"/>
                    </a:cubicBezTo>
                    <a:cubicBezTo>
                      <a:pt x="4608" y="148"/>
                      <a:pt x="2763" y="1"/>
                      <a:pt x="900" y="1"/>
                    </a:cubicBezTo>
                    <a:close/>
                  </a:path>
                </a:pathLst>
              </a:custGeom>
              <a:solidFill>
                <a:schemeClr val="accent1"/>
              </a:solidFill>
              <a:ln>
                <a:noFill/>
              </a:ln>
              <a:effectLst>
                <a:outerShdw blurRad="57150" dist="19050" dir="13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Hình chữ nhật 29">
                <a:extLst>
                  <a:ext uri="{FF2B5EF4-FFF2-40B4-BE49-F238E27FC236}">
                    <a16:creationId xmlns:a16="http://schemas.microsoft.com/office/drawing/2014/main" id="{883D7B8A-72D9-A032-43F9-1D20D0EA09CA}"/>
                  </a:ext>
                </a:extLst>
              </p:cNvPr>
              <p:cNvSpPr/>
              <p:nvPr/>
            </p:nvSpPr>
            <p:spPr>
              <a:xfrm>
                <a:off x="1224258" y="684559"/>
                <a:ext cx="1680268" cy="1631216"/>
              </a:xfrm>
              <a:prstGeom prst="rect">
                <a:avLst/>
              </a:prstGeom>
              <a:noFill/>
            </p:spPr>
            <p:txBody>
              <a:bodyPr wrap="none" lIns="91440" tIns="45720" rIns="91440" bIns="45720">
                <a:spAutoFit/>
              </a:bodyPr>
              <a:lstStyle/>
              <a:p>
                <a:pPr algn="ctr">
                  <a:buClr>
                    <a:schemeClr val="accent1"/>
                  </a:buClr>
                  <a:buSzPts val="5500"/>
                </a:pPr>
                <a:r>
                  <a:rPr lang="en-US" sz="10000" dirty="0">
                    <a:solidFill>
                      <a:schemeClr val="accent2"/>
                    </a:solidFill>
                    <a:latin typeface="Catamaran Black"/>
                    <a:cs typeface="Catamaran Black"/>
                    <a:sym typeface="Catamaran Black"/>
                  </a:rPr>
                  <a:t>04</a:t>
                </a:r>
                <a:endParaRPr lang="vi-VN" sz="10000" dirty="0">
                  <a:solidFill>
                    <a:schemeClr val="accent2"/>
                  </a:solidFill>
                  <a:cs typeface="Catamaran Black"/>
                  <a:sym typeface="Catamaran Black"/>
                </a:endParaRPr>
              </a:p>
            </p:txBody>
          </p:sp>
        </p:grpSp>
      </p:grpSp>
      <p:grpSp>
        <p:nvGrpSpPr>
          <p:cNvPr id="31" name="Google Shape;495;p35">
            <a:extLst>
              <a:ext uri="{FF2B5EF4-FFF2-40B4-BE49-F238E27FC236}">
                <a16:creationId xmlns:a16="http://schemas.microsoft.com/office/drawing/2014/main" id="{F73E4174-114F-667D-1A83-C72167B920C9}"/>
              </a:ext>
            </a:extLst>
          </p:cNvPr>
          <p:cNvGrpSpPr/>
          <p:nvPr/>
        </p:nvGrpSpPr>
        <p:grpSpPr>
          <a:xfrm>
            <a:off x="4311656" y="1090685"/>
            <a:ext cx="4340369" cy="3079828"/>
            <a:chOff x="0" y="1651637"/>
            <a:chExt cx="4340369" cy="3079828"/>
          </a:xfrm>
        </p:grpSpPr>
        <p:cxnSp>
          <p:nvCxnSpPr>
            <p:cNvPr id="32" name="Google Shape;496;p35">
              <a:extLst>
                <a:ext uri="{FF2B5EF4-FFF2-40B4-BE49-F238E27FC236}">
                  <a16:creationId xmlns:a16="http://schemas.microsoft.com/office/drawing/2014/main" id="{E113CAF2-83E7-0A80-976B-249F84162901}"/>
                </a:ext>
              </a:extLst>
            </p:cNvPr>
            <p:cNvCxnSpPr>
              <a:cxnSpLocks/>
            </p:cNvCxnSpPr>
            <p:nvPr/>
          </p:nvCxnSpPr>
          <p:spPr>
            <a:xfrm flipV="1">
              <a:off x="0" y="4601985"/>
              <a:ext cx="4340369" cy="23283"/>
            </a:xfrm>
            <a:prstGeom prst="straightConnector1">
              <a:avLst/>
            </a:prstGeom>
            <a:noFill/>
            <a:ln w="19050" cap="flat" cmpd="sng">
              <a:solidFill>
                <a:schemeClr val="dk2"/>
              </a:solidFill>
              <a:prstDash val="solid"/>
              <a:round/>
              <a:headEnd type="none" w="med" len="med"/>
              <a:tailEnd type="none" w="med" len="med"/>
            </a:ln>
          </p:spPr>
        </p:cxnSp>
        <p:grpSp>
          <p:nvGrpSpPr>
            <p:cNvPr id="33" name="Google Shape;497;p35">
              <a:extLst>
                <a:ext uri="{FF2B5EF4-FFF2-40B4-BE49-F238E27FC236}">
                  <a16:creationId xmlns:a16="http://schemas.microsoft.com/office/drawing/2014/main" id="{C4C8276E-14B8-D895-38B5-14284005759D}"/>
                </a:ext>
              </a:extLst>
            </p:cNvPr>
            <p:cNvGrpSpPr/>
            <p:nvPr/>
          </p:nvGrpSpPr>
          <p:grpSpPr>
            <a:xfrm>
              <a:off x="785119" y="1651637"/>
              <a:ext cx="3196774" cy="3079828"/>
              <a:chOff x="4374713" y="1278013"/>
              <a:chExt cx="3464962" cy="3338205"/>
            </a:xfrm>
          </p:grpSpPr>
          <p:grpSp>
            <p:nvGrpSpPr>
              <p:cNvPr id="34" name="Google Shape;498;p35">
                <a:extLst>
                  <a:ext uri="{FF2B5EF4-FFF2-40B4-BE49-F238E27FC236}">
                    <a16:creationId xmlns:a16="http://schemas.microsoft.com/office/drawing/2014/main" id="{A4A06E83-0130-00A6-4719-C154E3E78941}"/>
                  </a:ext>
                </a:extLst>
              </p:cNvPr>
              <p:cNvGrpSpPr/>
              <p:nvPr/>
            </p:nvGrpSpPr>
            <p:grpSpPr>
              <a:xfrm>
                <a:off x="6094195" y="1916130"/>
                <a:ext cx="1745480" cy="2700088"/>
                <a:chOff x="6094195" y="1916130"/>
                <a:chExt cx="1745480" cy="2700088"/>
              </a:xfrm>
            </p:grpSpPr>
            <p:sp>
              <p:nvSpPr>
                <p:cNvPr id="173" name="Google Shape;499;p35">
                  <a:extLst>
                    <a:ext uri="{FF2B5EF4-FFF2-40B4-BE49-F238E27FC236}">
                      <a16:creationId xmlns:a16="http://schemas.microsoft.com/office/drawing/2014/main" id="{A6D759A3-A28F-8405-D894-81DBE381DEA8}"/>
                    </a:ext>
                  </a:extLst>
                </p:cNvPr>
                <p:cNvSpPr/>
                <p:nvPr/>
              </p:nvSpPr>
              <p:spPr>
                <a:xfrm>
                  <a:off x="7139027" y="1983901"/>
                  <a:ext cx="166023" cy="9169"/>
                </a:xfrm>
                <a:custGeom>
                  <a:avLst/>
                  <a:gdLst/>
                  <a:ahLst/>
                  <a:cxnLst/>
                  <a:rect l="l" t="t" r="r" b="b"/>
                  <a:pathLst>
                    <a:path w="6627" h="366" extrusionOk="0">
                      <a:moveTo>
                        <a:pt x="3325" y="1"/>
                      </a:moveTo>
                      <a:cubicBezTo>
                        <a:pt x="2219" y="1"/>
                        <a:pt x="1110" y="61"/>
                        <a:pt x="0" y="183"/>
                      </a:cubicBezTo>
                      <a:cubicBezTo>
                        <a:pt x="1110" y="305"/>
                        <a:pt x="2219" y="365"/>
                        <a:pt x="3325" y="365"/>
                      </a:cubicBezTo>
                      <a:cubicBezTo>
                        <a:pt x="4430" y="365"/>
                        <a:pt x="5532" y="305"/>
                        <a:pt x="6626" y="183"/>
                      </a:cubicBezTo>
                      <a:cubicBezTo>
                        <a:pt x="5532" y="61"/>
                        <a:pt x="4430" y="1"/>
                        <a:pt x="332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00;p35">
                  <a:extLst>
                    <a:ext uri="{FF2B5EF4-FFF2-40B4-BE49-F238E27FC236}">
                      <a16:creationId xmlns:a16="http://schemas.microsoft.com/office/drawing/2014/main" id="{DECA758F-12B7-06C1-727F-4F0788594B2D}"/>
                    </a:ext>
                  </a:extLst>
                </p:cNvPr>
                <p:cNvSpPr/>
                <p:nvPr/>
              </p:nvSpPr>
              <p:spPr>
                <a:xfrm>
                  <a:off x="7139027" y="2032656"/>
                  <a:ext cx="166023" cy="8568"/>
                </a:xfrm>
                <a:custGeom>
                  <a:avLst/>
                  <a:gdLst/>
                  <a:ahLst/>
                  <a:cxnLst/>
                  <a:rect l="l" t="t" r="r" b="b"/>
                  <a:pathLst>
                    <a:path w="6627" h="342" extrusionOk="0">
                      <a:moveTo>
                        <a:pt x="3313" y="0"/>
                      </a:moveTo>
                      <a:cubicBezTo>
                        <a:pt x="2219" y="0"/>
                        <a:pt x="1094" y="61"/>
                        <a:pt x="0" y="182"/>
                      </a:cubicBezTo>
                      <a:cubicBezTo>
                        <a:pt x="1110" y="289"/>
                        <a:pt x="2219" y="342"/>
                        <a:pt x="3325" y="342"/>
                      </a:cubicBezTo>
                      <a:cubicBezTo>
                        <a:pt x="4430" y="342"/>
                        <a:pt x="5532" y="289"/>
                        <a:pt x="6626" y="182"/>
                      </a:cubicBezTo>
                      <a:cubicBezTo>
                        <a:pt x="5532" y="61"/>
                        <a:pt x="4407" y="0"/>
                        <a:pt x="331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01;p35">
                  <a:extLst>
                    <a:ext uri="{FF2B5EF4-FFF2-40B4-BE49-F238E27FC236}">
                      <a16:creationId xmlns:a16="http://schemas.microsoft.com/office/drawing/2014/main" id="{784EFBC4-61F9-391E-E195-CCBE100E1F18}"/>
                    </a:ext>
                  </a:extLst>
                </p:cNvPr>
                <p:cNvSpPr/>
                <p:nvPr/>
              </p:nvSpPr>
              <p:spPr>
                <a:xfrm>
                  <a:off x="6670665" y="3524476"/>
                  <a:ext cx="200295" cy="962542"/>
                </a:xfrm>
                <a:custGeom>
                  <a:avLst/>
                  <a:gdLst/>
                  <a:ahLst/>
                  <a:cxnLst/>
                  <a:rect l="l" t="t" r="r" b="b"/>
                  <a:pathLst>
                    <a:path w="7995" h="38421" extrusionOk="0">
                      <a:moveTo>
                        <a:pt x="5107" y="1"/>
                      </a:moveTo>
                      <a:lnTo>
                        <a:pt x="4439" y="5411"/>
                      </a:lnTo>
                      <a:lnTo>
                        <a:pt x="1" y="38421"/>
                      </a:lnTo>
                      <a:lnTo>
                        <a:pt x="973" y="38421"/>
                      </a:lnTo>
                      <a:lnTo>
                        <a:pt x="7083" y="5411"/>
                      </a:lnTo>
                      <a:lnTo>
                        <a:pt x="7995"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02;p35">
                  <a:extLst>
                    <a:ext uri="{FF2B5EF4-FFF2-40B4-BE49-F238E27FC236}">
                      <a16:creationId xmlns:a16="http://schemas.microsoft.com/office/drawing/2014/main" id="{8B811268-D8B2-77F1-0ABA-C160CB1617DB}"/>
                    </a:ext>
                  </a:extLst>
                </p:cNvPr>
                <p:cNvSpPr/>
                <p:nvPr/>
              </p:nvSpPr>
              <p:spPr>
                <a:xfrm>
                  <a:off x="6781855" y="3524476"/>
                  <a:ext cx="89112" cy="135584"/>
                </a:xfrm>
                <a:custGeom>
                  <a:avLst/>
                  <a:gdLst/>
                  <a:ahLst/>
                  <a:cxnLst/>
                  <a:rect l="l" t="t" r="r" b="b"/>
                  <a:pathLst>
                    <a:path w="3557" h="5412" extrusionOk="0">
                      <a:moveTo>
                        <a:pt x="669" y="1"/>
                      </a:moveTo>
                      <a:lnTo>
                        <a:pt x="1" y="5411"/>
                      </a:lnTo>
                      <a:lnTo>
                        <a:pt x="2645" y="5411"/>
                      </a:lnTo>
                      <a:lnTo>
                        <a:pt x="3557"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03;p35">
                  <a:extLst>
                    <a:ext uri="{FF2B5EF4-FFF2-40B4-BE49-F238E27FC236}">
                      <a16:creationId xmlns:a16="http://schemas.microsoft.com/office/drawing/2014/main" id="{7EB4B80D-93CB-2FCF-A842-F68660F34CE8}"/>
                    </a:ext>
                  </a:extLst>
                </p:cNvPr>
                <p:cNvSpPr/>
                <p:nvPr/>
              </p:nvSpPr>
              <p:spPr>
                <a:xfrm>
                  <a:off x="7142816" y="3530226"/>
                  <a:ext cx="200295" cy="962542"/>
                </a:xfrm>
                <a:custGeom>
                  <a:avLst/>
                  <a:gdLst/>
                  <a:ahLst/>
                  <a:cxnLst/>
                  <a:rect l="l" t="t" r="r" b="b"/>
                  <a:pathLst>
                    <a:path w="7995" h="38421" extrusionOk="0">
                      <a:moveTo>
                        <a:pt x="0" y="1"/>
                      </a:moveTo>
                      <a:lnTo>
                        <a:pt x="912" y="5411"/>
                      </a:lnTo>
                      <a:lnTo>
                        <a:pt x="7022" y="38421"/>
                      </a:lnTo>
                      <a:lnTo>
                        <a:pt x="7994" y="38421"/>
                      </a:lnTo>
                      <a:lnTo>
                        <a:pt x="3557" y="5411"/>
                      </a:lnTo>
                      <a:lnTo>
                        <a:pt x="2888"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04;p35">
                  <a:extLst>
                    <a:ext uri="{FF2B5EF4-FFF2-40B4-BE49-F238E27FC236}">
                      <a16:creationId xmlns:a16="http://schemas.microsoft.com/office/drawing/2014/main" id="{5C0003E4-AAAB-0ABC-CA78-05DA97F9BBFE}"/>
                    </a:ext>
                  </a:extLst>
                </p:cNvPr>
                <p:cNvSpPr/>
                <p:nvPr/>
              </p:nvSpPr>
              <p:spPr>
                <a:xfrm>
                  <a:off x="7142816" y="3530226"/>
                  <a:ext cx="89112" cy="135584"/>
                </a:xfrm>
                <a:custGeom>
                  <a:avLst/>
                  <a:gdLst/>
                  <a:ahLst/>
                  <a:cxnLst/>
                  <a:rect l="l" t="t" r="r" b="b"/>
                  <a:pathLst>
                    <a:path w="3557" h="5412" extrusionOk="0">
                      <a:moveTo>
                        <a:pt x="0" y="1"/>
                      </a:moveTo>
                      <a:lnTo>
                        <a:pt x="912" y="5411"/>
                      </a:lnTo>
                      <a:lnTo>
                        <a:pt x="3557" y="5411"/>
                      </a:lnTo>
                      <a:lnTo>
                        <a:pt x="2888"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05;p35">
                  <a:extLst>
                    <a:ext uri="{FF2B5EF4-FFF2-40B4-BE49-F238E27FC236}">
                      <a16:creationId xmlns:a16="http://schemas.microsoft.com/office/drawing/2014/main" id="{87016E54-E9ED-BE08-D5F1-25A94A643173}"/>
                    </a:ext>
                  </a:extLst>
                </p:cNvPr>
                <p:cNvSpPr/>
                <p:nvPr/>
              </p:nvSpPr>
              <p:spPr>
                <a:xfrm>
                  <a:off x="7602033" y="3530226"/>
                  <a:ext cx="200295" cy="962542"/>
                </a:xfrm>
                <a:custGeom>
                  <a:avLst/>
                  <a:gdLst/>
                  <a:ahLst/>
                  <a:cxnLst/>
                  <a:rect l="l" t="t" r="r" b="b"/>
                  <a:pathLst>
                    <a:path w="7995" h="38421" extrusionOk="0">
                      <a:moveTo>
                        <a:pt x="0" y="1"/>
                      </a:moveTo>
                      <a:lnTo>
                        <a:pt x="882" y="5411"/>
                      </a:lnTo>
                      <a:lnTo>
                        <a:pt x="7021" y="38421"/>
                      </a:lnTo>
                      <a:lnTo>
                        <a:pt x="7994" y="38421"/>
                      </a:lnTo>
                      <a:lnTo>
                        <a:pt x="3556" y="5411"/>
                      </a:lnTo>
                      <a:lnTo>
                        <a:pt x="2888"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06;p35">
                  <a:extLst>
                    <a:ext uri="{FF2B5EF4-FFF2-40B4-BE49-F238E27FC236}">
                      <a16:creationId xmlns:a16="http://schemas.microsoft.com/office/drawing/2014/main" id="{857B131E-C0A4-065B-FBCC-038F26D0578E}"/>
                    </a:ext>
                  </a:extLst>
                </p:cNvPr>
                <p:cNvSpPr/>
                <p:nvPr/>
              </p:nvSpPr>
              <p:spPr>
                <a:xfrm>
                  <a:off x="7602033" y="3530226"/>
                  <a:ext cx="89112" cy="135584"/>
                </a:xfrm>
                <a:custGeom>
                  <a:avLst/>
                  <a:gdLst/>
                  <a:ahLst/>
                  <a:cxnLst/>
                  <a:rect l="l" t="t" r="r" b="b"/>
                  <a:pathLst>
                    <a:path w="3557" h="5412" extrusionOk="0">
                      <a:moveTo>
                        <a:pt x="0" y="1"/>
                      </a:moveTo>
                      <a:lnTo>
                        <a:pt x="882" y="5411"/>
                      </a:lnTo>
                      <a:lnTo>
                        <a:pt x="3556" y="5411"/>
                      </a:lnTo>
                      <a:lnTo>
                        <a:pt x="2888"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07;p35">
                  <a:extLst>
                    <a:ext uri="{FF2B5EF4-FFF2-40B4-BE49-F238E27FC236}">
                      <a16:creationId xmlns:a16="http://schemas.microsoft.com/office/drawing/2014/main" id="{6A64D1CD-4F0E-E209-FE4C-6122ADBBCBFD}"/>
                    </a:ext>
                  </a:extLst>
                </p:cNvPr>
                <p:cNvSpPr/>
                <p:nvPr/>
              </p:nvSpPr>
              <p:spPr>
                <a:xfrm>
                  <a:off x="6717933" y="2655237"/>
                  <a:ext cx="1121676" cy="938943"/>
                </a:xfrm>
                <a:custGeom>
                  <a:avLst/>
                  <a:gdLst/>
                  <a:ahLst/>
                  <a:cxnLst/>
                  <a:rect l="l" t="t" r="r" b="b"/>
                  <a:pathLst>
                    <a:path w="44773" h="37479" extrusionOk="0">
                      <a:moveTo>
                        <a:pt x="22402" y="0"/>
                      </a:moveTo>
                      <a:lnTo>
                        <a:pt x="16748" y="32767"/>
                      </a:lnTo>
                      <a:lnTo>
                        <a:pt x="0" y="32767"/>
                      </a:lnTo>
                      <a:lnTo>
                        <a:pt x="0" y="37478"/>
                      </a:lnTo>
                      <a:lnTo>
                        <a:pt x="44773" y="37478"/>
                      </a:lnTo>
                      <a:lnTo>
                        <a:pt x="43040"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08;p35">
                  <a:extLst>
                    <a:ext uri="{FF2B5EF4-FFF2-40B4-BE49-F238E27FC236}">
                      <a16:creationId xmlns:a16="http://schemas.microsoft.com/office/drawing/2014/main" id="{64E3912E-66CB-236A-4899-874CD5A67802}"/>
                    </a:ext>
                  </a:extLst>
                </p:cNvPr>
                <p:cNvSpPr/>
                <p:nvPr/>
              </p:nvSpPr>
              <p:spPr>
                <a:xfrm>
                  <a:off x="7738388" y="2655237"/>
                  <a:ext cx="101287" cy="938943"/>
                </a:xfrm>
                <a:custGeom>
                  <a:avLst/>
                  <a:gdLst/>
                  <a:ahLst/>
                  <a:cxnLst/>
                  <a:rect l="l" t="t" r="r" b="b"/>
                  <a:pathLst>
                    <a:path w="4043" h="37479" extrusionOk="0">
                      <a:moveTo>
                        <a:pt x="0" y="0"/>
                      </a:moveTo>
                      <a:lnTo>
                        <a:pt x="1581" y="37478"/>
                      </a:lnTo>
                      <a:lnTo>
                        <a:pt x="4043" y="37478"/>
                      </a:lnTo>
                      <a:lnTo>
                        <a:pt x="2310" y="0"/>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09;p35">
                  <a:extLst>
                    <a:ext uri="{FF2B5EF4-FFF2-40B4-BE49-F238E27FC236}">
                      <a16:creationId xmlns:a16="http://schemas.microsoft.com/office/drawing/2014/main" id="{EE6BEE7F-109E-9FB4-3DEA-A42D40F3C3F3}"/>
                    </a:ext>
                  </a:extLst>
                </p:cNvPr>
                <p:cNvSpPr/>
                <p:nvPr/>
              </p:nvSpPr>
              <p:spPr>
                <a:xfrm>
                  <a:off x="6691986" y="3903719"/>
                  <a:ext cx="645778" cy="681628"/>
                </a:xfrm>
                <a:custGeom>
                  <a:avLst/>
                  <a:gdLst/>
                  <a:ahLst/>
                  <a:cxnLst/>
                  <a:rect l="l" t="t" r="r" b="b"/>
                  <a:pathLst>
                    <a:path w="25777" h="27208" extrusionOk="0">
                      <a:moveTo>
                        <a:pt x="18147" y="1"/>
                      </a:moveTo>
                      <a:lnTo>
                        <a:pt x="3101" y="3709"/>
                      </a:lnTo>
                      <a:lnTo>
                        <a:pt x="9484" y="17509"/>
                      </a:lnTo>
                      <a:cubicBezTo>
                        <a:pt x="9484" y="17509"/>
                        <a:pt x="6597" y="19454"/>
                        <a:pt x="4135" y="21308"/>
                      </a:cubicBezTo>
                      <a:cubicBezTo>
                        <a:pt x="3040" y="22068"/>
                        <a:pt x="2007" y="22919"/>
                        <a:pt x="1004" y="23801"/>
                      </a:cubicBezTo>
                      <a:cubicBezTo>
                        <a:pt x="244" y="24713"/>
                        <a:pt x="1" y="27114"/>
                        <a:pt x="882" y="27205"/>
                      </a:cubicBezTo>
                      <a:cubicBezTo>
                        <a:pt x="893" y="27206"/>
                        <a:pt x="906" y="27207"/>
                        <a:pt x="923" y="27207"/>
                      </a:cubicBezTo>
                      <a:cubicBezTo>
                        <a:pt x="2279" y="27207"/>
                        <a:pt x="24935" y="22515"/>
                        <a:pt x="25685" y="21795"/>
                      </a:cubicBezTo>
                      <a:cubicBezTo>
                        <a:pt x="25776" y="21703"/>
                        <a:pt x="25381" y="19606"/>
                        <a:pt x="24804" y="16719"/>
                      </a:cubicBezTo>
                      <a:lnTo>
                        <a:pt x="24804" y="16658"/>
                      </a:lnTo>
                      <a:cubicBezTo>
                        <a:pt x="24439" y="14834"/>
                        <a:pt x="18147" y="1"/>
                        <a:pt x="18147"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10;p35">
                  <a:extLst>
                    <a:ext uri="{FF2B5EF4-FFF2-40B4-BE49-F238E27FC236}">
                      <a16:creationId xmlns:a16="http://schemas.microsoft.com/office/drawing/2014/main" id="{79FA8B97-F857-1951-FE63-D9B9B280AA11}"/>
                    </a:ext>
                  </a:extLst>
                </p:cNvPr>
                <p:cNvSpPr/>
                <p:nvPr/>
              </p:nvSpPr>
              <p:spPr>
                <a:xfrm>
                  <a:off x="6691986" y="4170269"/>
                  <a:ext cx="645778" cy="415095"/>
                </a:xfrm>
                <a:custGeom>
                  <a:avLst/>
                  <a:gdLst/>
                  <a:ahLst/>
                  <a:cxnLst/>
                  <a:rect l="l" t="t" r="r" b="b"/>
                  <a:pathLst>
                    <a:path w="25777" h="16569" extrusionOk="0">
                      <a:moveTo>
                        <a:pt x="22554" y="0"/>
                      </a:moveTo>
                      <a:cubicBezTo>
                        <a:pt x="20062" y="578"/>
                        <a:pt x="11186" y="2706"/>
                        <a:pt x="7964" y="3587"/>
                      </a:cubicBezTo>
                      <a:lnTo>
                        <a:pt x="9484" y="6870"/>
                      </a:lnTo>
                      <a:cubicBezTo>
                        <a:pt x="9484" y="6870"/>
                        <a:pt x="6597" y="8815"/>
                        <a:pt x="4135" y="10669"/>
                      </a:cubicBezTo>
                      <a:cubicBezTo>
                        <a:pt x="3040" y="11429"/>
                        <a:pt x="2007" y="12280"/>
                        <a:pt x="1004" y="13162"/>
                      </a:cubicBezTo>
                      <a:cubicBezTo>
                        <a:pt x="244" y="14074"/>
                        <a:pt x="1" y="16475"/>
                        <a:pt x="882" y="16566"/>
                      </a:cubicBezTo>
                      <a:cubicBezTo>
                        <a:pt x="893" y="16567"/>
                        <a:pt x="906" y="16568"/>
                        <a:pt x="923" y="16568"/>
                      </a:cubicBezTo>
                      <a:cubicBezTo>
                        <a:pt x="2279" y="16568"/>
                        <a:pt x="24935" y="11876"/>
                        <a:pt x="25685" y="11156"/>
                      </a:cubicBezTo>
                      <a:cubicBezTo>
                        <a:pt x="25776" y="11064"/>
                        <a:pt x="25381" y="8967"/>
                        <a:pt x="24804" y="6080"/>
                      </a:cubicBezTo>
                      <a:lnTo>
                        <a:pt x="24804" y="6019"/>
                      </a:lnTo>
                      <a:cubicBezTo>
                        <a:pt x="24652" y="5350"/>
                        <a:pt x="23709" y="2858"/>
                        <a:pt x="2255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11;p35">
                  <a:extLst>
                    <a:ext uri="{FF2B5EF4-FFF2-40B4-BE49-F238E27FC236}">
                      <a16:creationId xmlns:a16="http://schemas.microsoft.com/office/drawing/2014/main" id="{FD99B1FB-51CD-AF91-B58E-7C19C5978B31}"/>
                    </a:ext>
                  </a:extLst>
                </p:cNvPr>
                <p:cNvSpPr/>
                <p:nvPr/>
              </p:nvSpPr>
              <p:spPr>
                <a:xfrm>
                  <a:off x="6689706" y="4254025"/>
                  <a:ext cx="652618" cy="334351"/>
                </a:xfrm>
                <a:custGeom>
                  <a:avLst/>
                  <a:gdLst/>
                  <a:ahLst/>
                  <a:cxnLst/>
                  <a:rect l="l" t="t" r="r" b="b"/>
                  <a:pathLst>
                    <a:path w="26050" h="13346" extrusionOk="0">
                      <a:moveTo>
                        <a:pt x="24469" y="1"/>
                      </a:moveTo>
                      <a:lnTo>
                        <a:pt x="9514" y="3162"/>
                      </a:lnTo>
                      <a:cubicBezTo>
                        <a:pt x="9514" y="3162"/>
                        <a:pt x="1733" y="8937"/>
                        <a:pt x="973" y="9849"/>
                      </a:cubicBezTo>
                      <a:cubicBezTo>
                        <a:pt x="244" y="10761"/>
                        <a:pt x="1" y="13253"/>
                        <a:pt x="882" y="13345"/>
                      </a:cubicBezTo>
                      <a:cubicBezTo>
                        <a:pt x="890" y="13345"/>
                        <a:pt x="900" y="13346"/>
                        <a:pt x="912" y="13346"/>
                      </a:cubicBezTo>
                      <a:cubicBezTo>
                        <a:pt x="2163" y="13346"/>
                        <a:pt x="24993" y="8566"/>
                        <a:pt x="25746" y="7843"/>
                      </a:cubicBezTo>
                      <a:cubicBezTo>
                        <a:pt x="26050" y="7539"/>
                        <a:pt x="25624" y="3892"/>
                        <a:pt x="2446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12;p35">
                  <a:extLst>
                    <a:ext uri="{FF2B5EF4-FFF2-40B4-BE49-F238E27FC236}">
                      <a16:creationId xmlns:a16="http://schemas.microsoft.com/office/drawing/2014/main" id="{71DF2F71-D20E-3F55-DEAC-66D54E8B8CEE}"/>
                    </a:ext>
                  </a:extLst>
                </p:cNvPr>
                <p:cNvSpPr/>
                <p:nvPr/>
              </p:nvSpPr>
              <p:spPr>
                <a:xfrm>
                  <a:off x="6712981" y="4442131"/>
                  <a:ext cx="591264" cy="122832"/>
                </a:xfrm>
                <a:custGeom>
                  <a:avLst/>
                  <a:gdLst/>
                  <a:ahLst/>
                  <a:cxnLst/>
                  <a:rect l="l" t="t" r="r" b="b"/>
                  <a:pathLst>
                    <a:path w="23601" h="4903" extrusionOk="0">
                      <a:moveTo>
                        <a:pt x="23571" y="1"/>
                      </a:moveTo>
                      <a:cubicBezTo>
                        <a:pt x="19650" y="609"/>
                        <a:pt x="3965" y="3922"/>
                        <a:pt x="75" y="4834"/>
                      </a:cubicBezTo>
                      <a:cubicBezTo>
                        <a:pt x="1" y="4858"/>
                        <a:pt x="27" y="4903"/>
                        <a:pt x="55" y="4903"/>
                      </a:cubicBezTo>
                      <a:cubicBezTo>
                        <a:pt x="62" y="4903"/>
                        <a:pt x="69" y="4900"/>
                        <a:pt x="75" y="4894"/>
                      </a:cubicBezTo>
                      <a:cubicBezTo>
                        <a:pt x="3996" y="4195"/>
                        <a:pt x="19741" y="1004"/>
                        <a:pt x="23571" y="31"/>
                      </a:cubicBezTo>
                      <a:cubicBezTo>
                        <a:pt x="23601" y="31"/>
                        <a:pt x="23601" y="1"/>
                        <a:pt x="235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13;p35">
                  <a:extLst>
                    <a:ext uri="{FF2B5EF4-FFF2-40B4-BE49-F238E27FC236}">
                      <a16:creationId xmlns:a16="http://schemas.microsoft.com/office/drawing/2014/main" id="{D2AD0FFF-76CF-BF16-CE66-7241D027471A}"/>
                    </a:ext>
                  </a:extLst>
                </p:cNvPr>
                <p:cNvSpPr/>
                <p:nvPr/>
              </p:nvSpPr>
              <p:spPr>
                <a:xfrm>
                  <a:off x="6896077" y="4345272"/>
                  <a:ext cx="122632" cy="29111"/>
                </a:xfrm>
                <a:custGeom>
                  <a:avLst/>
                  <a:gdLst/>
                  <a:ahLst/>
                  <a:cxnLst/>
                  <a:rect l="l" t="t" r="r" b="b"/>
                  <a:pathLst>
                    <a:path w="4895" h="1162" extrusionOk="0">
                      <a:moveTo>
                        <a:pt x="1611" y="0"/>
                      </a:moveTo>
                      <a:cubicBezTo>
                        <a:pt x="1100" y="0"/>
                        <a:pt x="593" y="57"/>
                        <a:pt x="122" y="158"/>
                      </a:cubicBezTo>
                      <a:cubicBezTo>
                        <a:pt x="1" y="158"/>
                        <a:pt x="1" y="371"/>
                        <a:pt x="153" y="371"/>
                      </a:cubicBezTo>
                      <a:cubicBezTo>
                        <a:pt x="1703" y="462"/>
                        <a:pt x="3253" y="705"/>
                        <a:pt x="4773" y="1161"/>
                      </a:cubicBezTo>
                      <a:cubicBezTo>
                        <a:pt x="4834" y="1161"/>
                        <a:pt x="4895" y="1101"/>
                        <a:pt x="4834" y="1040"/>
                      </a:cubicBezTo>
                      <a:cubicBezTo>
                        <a:pt x="3987" y="299"/>
                        <a:pt x="2786" y="0"/>
                        <a:pt x="16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14;p35">
                  <a:extLst>
                    <a:ext uri="{FF2B5EF4-FFF2-40B4-BE49-F238E27FC236}">
                      <a16:creationId xmlns:a16="http://schemas.microsoft.com/office/drawing/2014/main" id="{C1A42FF7-0BDD-A68D-B992-2C5201E0CD06}"/>
                    </a:ext>
                  </a:extLst>
                </p:cNvPr>
                <p:cNvSpPr/>
                <p:nvPr/>
              </p:nvSpPr>
              <p:spPr>
                <a:xfrm>
                  <a:off x="6868668" y="4363211"/>
                  <a:ext cx="122356" cy="28886"/>
                </a:xfrm>
                <a:custGeom>
                  <a:avLst/>
                  <a:gdLst/>
                  <a:ahLst/>
                  <a:cxnLst/>
                  <a:rect l="l" t="t" r="r" b="b"/>
                  <a:pathLst>
                    <a:path w="4884" h="1153" extrusionOk="0">
                      <a:moveTo>
                        <a:pt x="1613" y="0"/>
                      </a:moveTo>
                      <a:cubicBezTo>
                        <a:pt x="1101" y="0"/>
                        <a:pt x="595" y="61"/>
                        <a:pt x="122" y="172"/>
                      </a:cubicBezTo>
                      <a:cubicBezTo>
                        <a:pt x="1" y="172"/>
                        <a:pt x="1" y="354"/>
                        <a:pt x="122" y="354"/>
                      </a:cubicBezTo>
                      <a:cubicBezTo>
                        <a:pt x="1703" y="445"/>
                        <a:pt x="3253" y="719"/>
                        <a:pt x="4773" y="1144"/>
                      </a:cubicBezTo>
                      <a:cubicBezTo>
                        <a:pt x="4784" y="1150"/>
                        <a:pt x="4795" y="1153"/>
                        <a:pt x="4805" y="1153"/>
                      </a:cubicBezTo>
                      <a:cubicBezTo>
                        <a:pt x="4852" y="1153"/>
                        <a:pt x="4883" y="1103"/>
                        <a:pt x="4834" y="1053"/>
                      </a:cubicBezTo>
                      <a:cubicBezTo>
                        <a:pt x="3967" y="314"/>
                        <a:pt x="2778" y="0"/>
                        <a:pt x="16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15;p35">
                  <a:extLst>
                    <a:ext uri="{FF2B5EF4-FFF2-40B4-BE49-F238E27FC236}">
                      <a16:creationId xmlns:a16="http://schemas.microsoft.com/office/drawing/2014/main" id="{FAE718DF-B941-8589-2880-874D9BCAD70B}"/>
                    </a:ext>
                  </a:extLst>
                </p:cNvPr>
                <p:cNvSpPr/>
                <p:nvPr/>
              </p:nvSpPr>
              <p:spPr>
                <a:xfrm>
                  <a:off x="6840482" y="4381224"/>
                  <a:ext cx="122532" cy="29111"/>
                </a:xfrm>
                <a:custGeom>
                  <a:avLst/>
                  <a:gdLst/>
                  <a:ahLst/>
                  <a:cxnLst/>
                  <a:rect l="l" t="t" r="r" b="b"/>
                  <a:pathLst>
                    <a:path w="4891" h="1162" extrusionOk="0">
                      <a:moveTo>
                        <a:pt x="1574" y="0"/>
                      </a:moveTo>
                      <a:cubicBezTo>
                        <a:pt x="1078" y="0"/>
                        <a:pt x="586" y="54"/>
                        <a:pt x="123" y="152"/>
                      </a:cubicBezTo>
                      <a:cubicBezTo>
                        <a:pt x="1" y="182"/>
                        <a:pt x="31" y="365"/>
                        <a:pt x="153" y="365"/>
                      </a:cubicBezTo>
                      <a:cubicBezTo>
                        <a:pt x="1734" y="456"/>
                        <a:pt x="3284" y="729"/>
                        <a:pt x="4773" y="1155"/>
                      </a:cubicBezTo>
                      <a:cubicBezTo>
                        <a:pt x="4786" y="1159"/>
                        <a:pt x="4797" y="1161"/>
                        <a:pt x="4808" y="1161"/>
                      </a:cubicBezTo>
                      <a:cubicBezTo>
                        <a:pt x="4872" y="1161"/>
                        <a:pt x="4890" y="1090"/>
                        <a:pt x="4864" y="1064"/>
                      </a:cubicBezTo>
                      <a:cubicBezTo>
                        <a:pt x="3983" y="312"/>
                        <a:pt x="2769" y="0"/>
                        <a:pt x="15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16;p35">
                  <a:extLst>
                    <a:ext uri="{FF2B5EF4-FFF2-40B4-BE49-F238E27FC236}">
                      <a16:creationId xmlns:a16="http://schemas.microsoft.com/office/drawing/2014/main" id="{6B9EF113-B515-C954-825E-CAA0D4E30827}"/>
                    </a:ext>
                  </a:extLst>
                </p:cNvPr>
                <p:cNvSpPr/>
                <p:nvPr/>
              </p:nvSpPr>
              <p:spPr>
                <a:xfrm>
                  <a:off x="6813073" y="4399364"/>
                  <a:ext cx="122632" cy="29086"/>
                </a:xfrm>
                <a:custGeom>
                  <a:avLst/>
                  <a:gdLst/>
                  <a:ahLst/>
                  <a:cxnLst/>
                  <a:rect l="l" t="t" r="r" b="b"/>
                  <a:pathLst>
                    <a:path w="4895" h="1161" extrusionOk="0">
                      <a:moveTo>
                        <a:pt x="1600" y="0"/>
                      </a:moveTo>
                      <a:cubicBezTo>
                        <a:pt x="1092" y="0"/>
                        <a:pt x="589" y="57"/>
                        <a:pt x="122" y="157"/>
                      </a:cubicBezTo>
                      <a:cubicBezTo>
                        <a:pt x="1" y="157"/>
                        <a:pt x="1" y="370"/>
                        <a:pt x="153" y="370"/>
                      </a:cubicBezTo>
                      <a:cubicBezTo>
                        <a:pt x="1703" y="461"/>
                        <a:pt x="3253" y="735"/>
                        <a:pt x="4773" y="1160"/>
                      </a:cubicBezTo>
                      <a:cubicBezTo>
                        <a:pt x="4834" y="1160"/>
                        <a:pt x="4894" y="1100"/>
                        <a:pt x="4834" y="1069"/>
                      </a:cubicBezTo>
                      <a:cubicBezTo>
                        <a:pt x="3984" y="305"/>
                        <a:pt x="2778" y="0"/>
                        <a:pt x="16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17;p35">
                  <a:extLst>
                    <a:ext uri="{FF2B5EF4-FFF2-40B4-BE49-F238E27FC236}">
                      <a16:creationId xmlns:a16="http://schemas.microsoft.com/office/drawing/2014/main" id="{6FC08F68-A11A-5A85-B619-FABB764C045E}"/>
                    </a:ext>
                  </a:extLst>
                </p:cNvPr>
                <p:cNvSpPr/>
                <p:nvPr/>
              </p:nvSpPr>
              <p:spPr>
                <a:xfrm>
                  <a:off x="6500097" y="2959431"/>
                  <a:ext cx="1159755" cy="1392017"/>
                </a:xfrm>
                <a:custGeom>
                  <a:avLst/>
                  <a:gdLst/>
                  <a:ahLst/>
                  <a:cxnLst/>
                  <a:rect l="l" t="t" r="r" b="b"/>
                  <a:pathLst>
                    <a:path w="46293" h="55564" extrusionOk="0">
                      <a:moveTo>
                        <a:pt x="25532" y="0"/>
                      </a:moveTo>
                      <a:cubicBezTo>
                        <a:pt x="25532" y="0"/>
                        <a:pt x="25745" y="3496"/>
                        <a:pt x="25077" y="4013"/>
                      </a:cubicBezTo>
                      <a:cubicBezTo>
                        <a:pt x="24651" y="4377"/>
                        <a:pt x="4833" y="6019"/>
                        <a:pt x="2675" y="12706"/>
                      </a:cubicBezTo>
                      <a:cubicBezTo>
                        <a:pt x="0" y="20913"/>
                        <a:pt x="16505" y="55564"/>
                        <a:pt x="16505" y="55564"/>
                      </a:cubicBezTo>
                      <a:lnTo>
                        <a:pt x="32493" y="51794"/>
                      </a:lnTo>
                      <a:cubicBezTo>
                        <a:pt x="32493" y="51794"/>
                        <a:pt x="18754" y="20305"/>
                        <a:pt x="19940" y="18724"/>
                      </a:cubicBezTo>
                      <a:cubicBezTo>
                        <a:pt x="20517" y="17934"/>
                        <a:pt x="35411" y="17721"/>
                        <a:pt x="40153" y="13709"/>
                      </a:cubicBezTo>
                      <a:cubicBezTo>
                        <a:pt x="46293" y="8481"/>
                        <a:pt x="42159" y="517"/>
                        <a:pt x="42159" y="517"/>
                      </a:cubicBezTo>
                      <a:lnTo>
                        <a:pt x="25532" y="0"/>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18;p35">
                  <a:extLst>
                    <a:ext uri="{FF2B5EF4-FFF2-40B4-BE49-F238E27FC236}">
                      <a16:creationId xmlns:a16="http://schemas.microsoft.com/office/drawing/2014/main" id="{55814423-2C69-4046-35F7-517E5E90E7C3}"/>
                    </a:ext>
                  </a:extLst>
                </p:cNvPr>
                <p:cNvSpPr/>
                <p:nvPr/>
              </p:nvSpPr>
              <p:spPr>
                <a:xfrm>
                  <a:off x="6912087" y="4196150"/>
                  <a:ext cx="362485" cy="96753"/>
                </a:xfrm>
                <a:custGeom>
                  <a:avLst/>
                  <a:gdLst/>
                  <a:ahLst/>
                  <a:cxnLst/>
                  <a:rect l="l" t="t" r="r" b="b"/>
                  <a:pathLst>
                    <a:path w="14469" h="3862" extrusionOk="0">
                      <a:moveTo>
                        <a:pt x="14408" y="1"/>
                      </a:moveTo>
                      <a:cubicBezTo>
                        <a:pt x="14256" y="1"/>
                        <a:pt x="12158" y="487"/>
                        <a:pt x="11186" y="700"/>
                      </a:cubicBezTo>
                      <a:cubicBezTo>
                        <a:pt x="9301" y="1125"/>
                        <a:pt x="7417" y="1612"/>
                        <a:pt x="5563" y="2068"/>
                      </a:cubicBezTo>
                      <a:cubicBezTo>
                        <a:pt x="4620" y="2311"/>
                        <a:pt x="486" y="3527"/>
                        <a:pt x="61" y="3739"/>
                      </a:cubicBezTo>
                      <a:cubicBezTo>
                        <a:pt x="0" y="3770"/>
                        <a:pt x="61" y="3861"/>
                        <a:pt x="91" y="3861"/>
                      </a:cubicBezTo>
                      <a:cubicBezTo>
                        <a:pt x="638" y="3831"/>
                        <a:pt x="7022" y="2281"/>
                        <a:pt x="8876" y="1764"/>
                      </a:cubicBezTo>
                      <a:cubicBezTo>
                        <a:pt x="10730" y="1247"/>
                        <a:pt x="12584" y="761"/>
                        <a:pt x="14408" y="153"/>
                      </a:cubicBezTo>
                      <a:cubicBezTo>
                        <a:pt x="14469" y="122"/>
                        <a:pt x="14469" y="1"/>
                        <a:pt x="144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19;p35">
                  <a:extLst>
                    <a:ext uri="{FF2B5EF4-FFF2-40B4-BE49-F238E27FC236}">
                      <a16:creationId xmlns:a16="http://schemas.microsoft.com/office/drawing/2014/main" id="{45704001-71BC-0F3C-32DC-70805405BF5E}"/>
                    </a:ext>
                  </a:extLst>
                </p:cNvPr>
                <p:cNvSpPr/>
                <p:nvPr/>
              </p:nvSpPr>
              <p:spPr>
                <a:xfrm>
                  <a:off x="6918926" y="3000445"/>
                  <a:ext cx="629018" cy="1183029"/>
                </a:xfrm>
                <a:custGeom>
                  <a:avLst/>
                  <a:gdLst/>
                  <a:ahLst/>
                  <a:cxnLst/>
                  <a:rect l="l" t="t" r="r" b="b"/>
                  <a:pathLst>
                    <a:path w="25108" h="47222" extrusionOk="0">
                      <a:moveTo>
                        <a:pt x="24415" y="0"/>
                      </a:moveTo>
                      <a:cubicBezTo>
                        <a:pt x="24398" y="0"/>
                        <a:pt x="24378" y="18"/>
                        <a:pt x="24378" y="35"/>
                      </a:cubicBezTo>
                      <a:cubicBezTo>
                        <a:pt x="24469" y="461"/>
                        <a:pt x="24560" y="917"/>
                        <a:pt x="24591" y="1373"/>
                      </a:cubicBezTo>
                      <a:cubicBezTo>
                        <a:pt x="24804" y="3196"/>
                        <a:pt x="24682" y="5081"/>
                        <a:pt x="24165" y="6844"/>
                      </a:cubicBezTo>
                      <a:cubicBezTo>
                        <a:pt x="23618" y="8637"/>
                        <a:pt x="22463" y="10157"/>
                        <a:pt x="20883" y="11130"/>
                      </a:cubicBezTo>
                      <a:cubicBezTo>
                        <a:pt x="19302" y="12133"/>
                        <a:pt x="17417" y="12619"/>
                        <a:pt x="15563" y="12984"/>
                      </a:cubicBezTo>
                      <a:cubicBezTo>
                        <a:pt x="13344" y="13409"/>
                        <a:pt x="11065" y="13744"/>
                        <a:pt x="8846" y="14108"/>
                      </a:cubicBezTo>
                      <a:cubicBezTo>
                        <a:pt x="6414" y="14534"/>
                        <a:pt x="4013" y="14929"/>
                        <a:pt x="1612" y="15324"/>
                      </a:cubicBezTo>
                      <a:cubicBezTo>
                        <a:pt x="1186" y="15355"/>
                        <a:pt x="730" y="15476"/>
                        <a:pt x="365" y="15719"/>
                      </a:cubicBezTo>
                      <a:cubicBezTo>
                        <a:pt x="1" y="15993"/>
                        <a:pt x="62" y="16479"/>
                        <a:pt x="122" y="16905"/>
                      </a:cubicBezTo>
                      <a:cubicBezTo>
                        <a:pt x="365" y="17999"/>
                        <a:pt x="669" y="19124"/>
                        <a:pt x="1065" y="20187"/>
                      </a:cubicBezTo>
                      <a:cubicBezTo>
                        <a:pt x="2524" y="24412"/>
                        <a:pt x="10153" y="43288"/>
                        <a:pt x="12372" y="47209"/>
                      </a:cubicBezTo>
                      <a:cubicBezTo>
                        <a:pt x="12381" y="47218"/>
                        <a:pt x="12392" y="47222"/>
                        <a:pt x="12403" y="47222"/>
                      </a:cubicBezTo>
                      <a:cubicBezTo>
                        <a:pt x="12430" y="47222"/>
                        <a:pt x="12454" y="47200"/>
                        <a:pt x="12433" y="47179"/>
                      </a:cubicBezTo>
                      <a:cubicBezTo>
                        <a:pt x="12189" y="46692"/>
                        <a:pt x="2098" y="22953"/>
                        <a:pt x="791" y="18485"/>
                      </a:cubicBezTo>
                      <a:cubicBezTo>
                        <a:pt x="639" y="17938"/>
                        <a:pt x="487" y="17361"/>
                        <a:pt x="365" y="16814"/>
                      </a:cubicBezTo>
                      <a:cubicBezTo>
                        <a:pt x="244" y="16510"/>
                        <a:pt x="305" y="16206"/>
                        <a:pt x="457" y="15962"/>
                      </a:cubicBezTo>
                      <a:cubicBezTo>
                        <a:pt x="639" y="15810"/>
                        <a:pt x="852" y="15719"/>
                        <a:pt x="1095" y="15689"/>
                      </a:cubicBezTo>
                      <a:cubicBezTo>
                        <a:pt x="2250" y="15446"/>
                        <a:pt x="3435" y="15294"/>
                        <a:pt x="4560" y="15111"/>
                      </a:cubicBezTo>
                      <a:lnTo>
                        <a:pt x="11794" y="13896"/>
                      </a:lnTo>
                      <a:cubicBezTo>
                        <a:pt x="13831" y="13622"/>
                        <a:pt x="15837" y="13227"/>
                        <a:pt x="17843" y="12741"/>
                      </a:cubicBezTo>
                      <a:cubicBezTo>
                        <a:pt x="19576" y="12224"/>
                        <a:pt x="21278" y="11434"/>
                        <a:pt x="22524" y="10127"/>
                      </a:cubicBezTo>
                      <a:cubicBezTo>
                        <a:pt x="25108" y="7391"/>
                        <a:pt x="25047" y="3439"/>
                        <a:pt x="24439" y="35"/>
                      </a:cubicBezTo>
                      <a:cubicBezTo>
                        <a:pt x="24439" y="9"/>
                        <a:pt x="24428" y="0"/>
                        <a:pt x="244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20;p35">
                  <a:extLst>
                    <a:ext uri="{FF2B5EF4-FFF2-40B4-BE49-F238E27FC236}">
                      <a16:creationId xmlns:a16="http://schemas.microsoft.com/office/drawing/2014/main" id="{D1A3C1FB-2C3D-B929-4C4E-E8E16A1F2BC3}"/>
                    </a:ext>
                  </a:extLst>
                </p:cNvPr>
                <p:cNvSpPr/>
                <p:nvPr/>
              </p:nvSpPr>
              <p:spPr>
                <a:xfrm>
                  <a:off x="6097226" y="4023302"/>
                  <a:ext cx="674714" cy="591239"/>
                </a:xfrm>
                <a:custGeom>
                  <a:avLst/>
                  <a:gdLst/>
                  <a:ahLst/>
                  <a:cxnLst/>
                  <a:rect l="l" t="t" r="r" b="b"/>
                  <a:pathLst>
                    <a:path w="26932" h="23600" extrusionOk="0">
                      <a:moveTo>
                        <a:pt x="12098" y="0"/>
                      </a:moveTo>
                      <a:lnTo>
                        <a:pt x="11156" y="15654"/>
                      </a:lnTo>
                      <a:cubicBezTo>
                        <a:pt x="11156" y="15654"/>
                        <a:pt x="7964" y="16991"/>
                        <a:pt x="5168" y="18298"/>
                      </a:cubicBezTo>
                      <a:cubicBezTo>
                        <a:pt x="3952" y="18845"/>
                        <a:pt x="2767" y="19453"/>
                        <a:pt x="1612" y="20152"/>
                      </a:cubicBezTo>
                      <a:cubicBezTo>
                        <a:pt x="730" y="20851"/>
                        <a:pt x="1" y="23192"/>
                        <a:pt x="821" y="23465"/>
                      </a:cubicBezTo>
                      <a:cubicBezTo>
                        <a:pt x="1103" y="23552"/>
                        <a:pt x="4284" y="23600"/>
                        <a:pt x="8306" y="23600"/>
                      </a:cubicBezTo>
                      <a:cubicBezTo>
                        <a:pt x="15590" y="23600"/>
                        <a:pt x="25634" y="23442"/>
                        <a:pt x="26202" y="23070"/>
                      </a:cubicBezTo>
                      <a:cubicBezTo>
                        <a:pt x="26323" y="23009"/>
                        <a:pt x="26354" y="20882"/>
                        <a:pt x="26354" y="17933"/>
                      </a:cubicBezTo>
                      <a:lnTo>
                        <a:pt x="26354" y="17873"/>
                      </a:lnTo>
                      <a:cubicBezTo>
                        <a:pt x="26354" y="16019"/>
                        <a:pt x="26931" y="122"/>
                        <a:pt x="26931" y="122"/>
                      </a:cubicBezTo>
                      <a:lnTo>
                        <a:pt x="12098" y="0"/>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21;p35">
                  <a:extLst>
                    <a:ext uri="{FF2B5EF4-FFF2-40B4-BE49-F238E27FC236}">
                      <a16:creationId xmlns:a16="http://schemas.microsoft.com/office/drawing/2014/main" id="{CE2EE52B-CA15-2435-234D-B4C3810EAEDE}"/>
                    </a:ext>
                  </a:extLst>
                </p:cNvPr>
                <p:cNvSpPr/>
                <p:nvPr/>
              </p:nvSpPr>
              <p:spPr>
                <a:xfrm>
                  <a:off x="6097226" y="4305060"/>
                  <a:ext cx="664042" cy="309499"/>
                </a:xfrm>
                <a:custGeom>
                  <a:avLst/>
                  <a:gdLst/>
                  <a:ahLst/>
                  <a:cxnLst/>
                  <a:rect l="l" t="t" r="r" b="b"/>
                  <a:pathLst>
                    <a:path w="26506" h="12354" extrusionOk="0">
                      <a:moveTo>
                        <a:pt x="11399" y="0"/>
                      </a:moveTo>
                      <a:lnTo>
                        <a:pt x="11156" y="4408"/>
                      </a:lnTo>
                      <a:cubicBezTo>
                        <a:pt x="11156" y="4408"/>
                        <a:pt x="7934" y="5745"/>
                        <a:pt x="5138" y="7083"/>
                      </a:cubicBezTo>
                      <a:cubicBezTo>
                        <a:pt x="3922" y="7630"/>
                        <a:pt x="2736" y="8238"/>
                        <a:pt x="1581" y="8906"/>
                      </a:cubicBezTo>
                      <a:cubicBezTo>
                        <a:pt x="730" y="9605"/>
                        <a:pt x="1" y="11946"/>
                        <a:pt x="821" y="12219"/>
                      </a:cubicBezTo>
                      <a:cubicBezTo>
                        <a:pt x="1103" y="12306"/>
                        <a:pt x="4284" y="12354"/>
                        <a:pt x="8306" y="12354"/>
                      </a:cubicBezTo>
                      <a:cubicBezTo>
                        <a:pt x="15590" y="12354"/>
                        <a:pt x="25634" y="12196"/>
                        <a:pt x="26202" y="11824"/>
                      </a:cubicBezTo>
                      <a:cubicBezTo>
                        <a:pt x="26323" y="11763"/>
                        <a:pt x="26354" y="9636"/>
                        <a:pt x="26354" y="6687"/>
                      </a:cubicBezTo>
                      <a:lnTo>
                        <a:pt x="26354" y="6627"/>
                      </a:lnTo>
                      <a:lnTo>
                        <a:pt x="26354" y="6262"/>
                      </a:lnTo>
                      <a:lnTo>
                        <a:pt x="26354" y="5958"/>
                      </a:lnTo>
                      <a:lnTo>
                        <a:pt x="26354" y="5532"/>
                      </a:lnTo>
                      <a:cubicBezTo>
                        <a:pt x="26384" y="4317"/>
                        <a:pt x="26445" y="2310"/>
                        <a:pt x="26506" y="92"/>
                      </a:cubicBezTo>
                      <a:lnTo>
                        <a:pt x="1139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22;p35">
                  <a:extLst>
                    <a:ext uri="{FF2B5EF4-FFF2-40B4-BE49-F238E27FC236}">
                      <a16:creationId xmlns:a16="http://schemas.microsoft.com/office/drawing/2014/main" id="{B878D903-E5E2-6BDC-72C2-7046C3B768F7}"/>
                    </a:ext>
                  </a:extLst>
                </p:cNvPr>
                <p:cNvSpPr/>
                <p:nvPr/>
              </p:nvSpPr>
              <p:spPr>
                <a:xfrm>
                  <a:off x="6094195" y="4403297"/>
                  <a:ext cx="675466" cy="212921"/>
                </a:xfrm>
                <a:custGeom>
                  <a:avLst/>
                  <a:gdLst/>
                  <a:ahLst/>
                  <a:cxnLst/>
                  <a:rect l="l" t="t" r="r" b="b"/>
                  <a:pathLst>
                    <a:path w="26962" h="8499" extrusionOk="0">
                      <a:moveTo>
                        <a:pt x="26627" y="0"/>
                      </a:moveTo>
                      <a:lnTo>
                        <a:pt x="11307" y="122"/>
                      </a:lnTo>
                      <a:cubicBezTo>
                        <a:pt x="11307" y="122"/>
                        <a:pt x="2553" y="4225"/>
                        <a:pt x="1611" y="4985"/>
                      </a:cubicBezTo>
                      <a:cubicBezTo>
                        <a:pt x="699" y="5715"/>
                        <a:pt x="0" y="8116"/>
                        <a:pt x="821" y="8359"/>
                      </a:cubicBezTo>
                      <a:cubicBezTo>
                        <a:pt x="1108" y="8452"/>
                        <a:pt x="4001" y="8499"/>
                        <a:pt x="7742" y="8499"/>
                      </a:cubicBezTo>
                      <a:cubicBezTo>
                        <a:pt x="15089" y="8499"/>
                        <a:pt x="25708" y="8316"/>
                        <a:pt x="26292" y="7934"/>
                      </a:cubicBezTo>
                      <a:cubicBezTo>
                        <a:pt x="26627" y="7721"/>
                        <a:pt x="26961" y="4043"/>
                        <a:pt x="2662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23;p35">
                  <a:extLst>
                    <a:ext uri="{FF2B5EF4-FFF2-40B4-BE49-F238E27FC236}">
                      <a16:creationId xmlns:a16="http://schemas.microsoft.com/office/drawing/2014/main" id="{30735B32-76DF-626D-F995-1DA4605BF312}"/>
                    </a:ext>
                  </a:extLst>
                </p:cNvPr>
                <p:cNvSpPr/>
                <p:nvPr/>
              </p:nvSpPr>
              <p:spPr>
                <a:xfrm>
                  <a:off x="6343208" y="4416200"/>
                  <a:ext cx="115617" cy="47474"/>
                </a:xfrm>
                <a:custGeom>
                  <a:avLst/>
                  <a:gdLst/>
                  <a:ahLst/>
                  <a:cxnLst/>
                  <a:rect l="l" t="t" r="r" b="b"/>
                  <a:pathLst>
                    <a:path w="4615" h="1895" extrusionOk="0">
                      <a:moveTo>
                        <a:pt x="277" y="1"/>
                      </a:moveTo>
                      <a:cubicBezTo>
                        <a:pt x="236" y="1"/>
                        <a:pt x="194" y="1"/>
                        <a:pt x="153" y="2"/>
                      </a:cubicBezTo>
                      <a:cubicBezTo>
                        <a:pt x="31" y="2"/>
                        <a:pt x="1" y="154"/>
                        <a:pt x="122" y="185"/>
                      </a:cubicBezTo>
                      <a:cubicBezTo>
                        <a:pt x="1642" y="610"/>
                        <a:pt x="3101" y="1188"/>
                        <a:pt x="4499" y="1887"/>
                      </a:cubicBezTo>
                      <a:cubicBezTo>
                        <a:pt x="4511" y="1892"/>
                        <a:pt x="4522" y="1895"/>
                        <a:pt x="4533" y="1895"/>
                      </a:cubicBezTo>
                      <a:cubicBezTo>
                        <a:pt x="4580" y="1895"/>
                        <a:pt x="4615" y="1850"/>
                        <a:pt x="4590" y="1826"/>
                      </a:cubicBezTo>
                      <a:cubicBezTo>
                        <a:pt x="3614" y="553"/>
                        <a:pt x="1830" y="1"/>
                        <a:pt x="2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24;p35">
                  <a:extLst>
                    <a:ext uri="{FF2B5EF4-FFF2-40B4-BE49-F238E27FC236}">
                      <a16:creationId xmlns:a16="http://schemas.microsoft.com/office/drawing/2014/main" id="{E8833329-B052-14FF-D3FE-9976009F99CD}"/>
                    </a:ext>
                  </a:extLst>
                </p:cNvPr>
                <p:cNvSpPr/>
                <p:nvPr/>
              </p:nvSpPr>
              <p:spPr>
                <a:xfrm>
                  <a:off x="6312742" y="4428401"/>
                  <a:ext cx="115492" cy="47474"/>
                </a:xfrm>
                <a:custGeom>
                  <a:avLst/>
                  <a:gdLst/>
                  <a:ahLst/>
                  <a:cxnLst/>
                  <a:rect l="l" t="t" r="r" b="b"/>
                  <a:pathLst>
                    <a:path w="4610" h="1895" extrusionOk="0">
                      <a:moveTo>
                        <a:pt x="249" y="0"/>
                      </a:moveTo>
                      <a:cubicBezTo>
                        <a:pt x="207" y="0"/>
                        <a:pt x="165" y="1"/>
                        <a:pt x="122" y="1"/>
                      </a:cubicBezTo>
                      <a:cubicBezTo>
                        <a:pt x="1" y="1"/>
                        <a:pt x="1" y="153"/>
                        <a:pt x="92" y="184"/>
                      </a:cubicBezTo>
                      <a:cubicBezTo>
                        <a:pt x="1612" y="609"/>
                        <a:pt x="3101" y="1187"/>
                        <a:pt x="4499" y="1886"/>
                      </a:cubicBezTo>
                      <a:cubicBezTo>
                        <a:pt x="4505" y="1892"/>
                        <a:pt x="4513" y="1894"/>
                        <a:pt x="4522" y="1894"/>
                      </a:cubicBezTo>
                      <a:cubicBezTo>
                        <a:pt x="4559" y="1894"/>
                        <a:pt x="4609" y="1850"/>
                        <a:pt x="4560" y="1825"/>
                      </a:cubicBezTo>
                      <a:cubicBezTo>
                        <a:pt x="3613" y="552"/>
                        <a:pt x="1830" y="0"/>
                        <a:pt x="2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25;p35">
                  <a:extLst>
                    <a:ext uri="{FF2B5EF4-FFF2-40B4-BE49-F238E27FC236}">
                      <a16:creationId xmlns:a16="http://schemas.microsoft.com/office/drawing/2014/main" id="{6B93D369-F6DC-57BC-B99D-433FA9ACF71A}"/>
                    </a:ext>
                  </a:extLst>
                </p:cNvPr>
                <p:cNvSpPr/>
                <p:nvPr/>
              </p:nvSpPr>
              <p:spPr>
                <a:xfrm>
                  <a:off x="6282276" y="4440578"/>
                  <a:ext cx="114866" cy="47474"/>
                </a:xfrm>
                <a:custGeom>
                  <a:avLst/>
                  <a:gdLst/>
                  <a:ahLst/>
                  <a:cxnLst/>
                  <a:rect l="l" t="t" r="r" b="b"/>
                  <a:pathLst>
                    <a:path w="4585" h="1895" extrusionOk="0">
                      <a:moveTo>
                        <a:pt x="247" y="1"/>
                      </a:moveTo>
                      <a:cubicBezTo>
                        <a:pt x="206" y="1"/>
                        <a:pt x="164" y="1"/>
                        <a:pt x="123" y="2"/>
                      </a:cubicBezTo>
                      <a:cubicBezTo>
                        <a:pt x="1" y="2"/>
                        <a:pt x="1" y="154"/>
                        <a:pt x="92" y="184"/>
                      </a:cubicBezTo>
                      <a:cubicBezTo>
                        <a:pt x="1612" y="610"/>
                        <a:pt x="3101" y="1187"/>
                        <a:pt x="4499" y="1886"/>
                      </a:cubicBezTo>
                      <a:cubicBezTo>
                        <a:pt x="4505" y="1892"/>
                        <a:pt x="4512" y="1895"/>
                        <a:pt x="4519" y="1895"/>
                      </a:cubicBezTo>
                      <a:cubicBezTo>
                        <a:pt x="4550" y="1895"/>
                        <a:pt x="4585" y="1850"/>
                        <a:pt x="4560" y="1826"/>
                      </a:cubicBezTo>
                      <a:cubicBezTo>
                        <a:pt x="3584" y="553"/>
                        <a:pt x="1800" y="1"/>
                        <a:pt x="2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26;p35">
                  <a:extLst>
                    <a:ext uri="{FF2B5EF4-FFF2-40B4-BE49-F238E27FC236}">
                      <a16:creationId xmlns:a16="http://schemas.microsoft.com/office/drawing/2014/main" id="{36F0A496-AE59-4CC5-FF08-34C41B7CDE79}"/>
                    </a:ext>
                  </a:extLst>
                </p:cNvPr>
                <p:cNvSpPr/>
                <p:nvPr/>
              </p:nvSpPr>
              <p:spPr>
                <a:xfrm>
                  <a:off x="6250307" y="4452754"/>
                  <a:ext cx="116394" cy="47474"/>
                </a:xfrm>
                <a:custGeom>
                  <a:avLst/>
                  <a:gdLst/>
                  <a:ahLst/>
                  <a:cxnLst/>
                  <a:rect l="l" t="t" r="r" b="b"/>
                  <a:pathLst>
                    <a:path w="4646" h="1895" extrusionOk="0">
                      <a:moveTo>
                        <a:pt x="307" y="1"/>
                      </a:moveTo>
                      <a:cubicBezTo>
                        <a:pt x="266" y="1"/>
                        <a:pt x="224" y="1"/>
                        <a:pt x="183" y="2"/>
                      </a:cubicBezTo>
                      <a:cubicBezTo>
                        <a:pt x="31" y="2"/>
                        <a:pt x="0" y="185"/>
                        <a:pt x="152" y="215"/>
                      </a:cubicBezTo>
                      <a:cubicBezTo>
                        <a:pt x="1672" y="610"/>
                        <a:pt x="3131" y="1188"/>
                        <a:pt x="4529" y="1887"/>
                      </a:cubicBezTo>
                      <a:cubicBezTo>
                        <a:pt x="4541" y="1892"/>
                        <a:pt x="4552" y="1895"/>
                        <a:pt x="4563" y="1895"/>
                      </a:cubicBezTo>
                      <a:cubicBezTo>
                        <a:pt x="4610" y="1895"/>
                        <a:pt x="4645" y="1850"/>
                        <a:pt x="4620" y="1826"/>
                      </a:cubicBezTo>
                      <a:cubicBezTo>
                        <a:pt x="3644" y="553"/>
                        <a:pt x="1860" y="1"/>
                        <a:pt x="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27;p35">
                  <a:extLst>
                    <a:ext uri="{FF2B5EF4-FFF2-40B4-BE49-F238E27FC236}">
                      <a16:creationId xmlns:a16="http://schemas.microsoft.com/office/drawing/2014/main" id="{E2186B35-EDA0-A847-C78E-547111BB62D6}"/>
                    </a:ext>
                  </a:extLst>
                </p:cNvPr>
                <p:cNvSpPr/>
                <p:nvPr/>
              </p:nvSpPr>
              <p:spPr>
                <a:xfrm>
                  <a:off x="6356161" y="2954095"/>
                  <a:ext cx="1353186" cy="1466649"/>
                </a:xfrm>
                <a:custGeom>
                  <a:avLst/>
                  <a:gdLst/>
                  <a:ahLst/>
                  <a:cxnLst/>
                  <a:rect l="l" t="t" r="r" b="b"/>
                  <a:pathLst>
                    <a:path w="54014" h="58543" extrusionOk="0">
                      <a:moveTo>
                        <a:pt x="31490" y="1"/>
                      </a:moveTo>
                      <a:lnTo>
                        <a:pt x="31490" y="1"/>
                      </a:lnTo>
                      <a:cubicBezTo>
                        <a:pt x="31916" y="2007"/>
                        <a:pt x="32493" y="3952"/>
                        <a:pt x="33223" y="5837"/>
                      </a:cubicBezTo>
                      <a:cubicBezTo>
                        <a:pt x="33223" y="5837"/>
                        <a:pt x="10882" y="9970"/>
                        <a:pt x="4651" y="16809"/>
                      </a:cubicBezTo>
                      <a:cubicBezTo>
                        <a:pt x="426" y="21460"/>
                        <a:pt x="0" y="58543"/>
                        <a:pt x="0" y="58543"/>
                      </a:cubicBezTo>
                      <a:lnTo>
                        <a:pt x="16718" y="58543"/>
                      </a:lnTo>
                      <a:cubicBezTo>
                        <a:pt x="16718" y="58543"/>
                        <a:pt x="16505" y="27539"/>
                        <a:pt x="17812" y="25867"/>
                      </a:cubicBezTo>
                      <a:cubicBezTo>
                        <a:pt x="19575" y="23648"/>
                        <a:pt x="44044" y="23679"/>
                        <a:pt x="49302" y="16384"/>
                      </a:cubicBezTo>
                      <a:cubicBezTo>
                        <a:pt x="54013" y="9818"/>
                        <a:pt x="50032" y="548"/>
                        <a:pt x="50032" y="548"/>
                      </a:cubicBezTo>
                      <a:lnTo>
                        <a:pt x="31490"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28;p35">
                  <a:extLst>
                    <a:ext uri="{FF2B5EF4-FFF2-40B4-BE49-F238E27FC236}">
                      <a16:creationId xmlns:a16="http://schemas.microsoft.com/office/drawing/2014/main" id="{B18C5667-0FA3-839F-CFF4-2ABCCF8E6D43}"/>
                    </a:ext>
                  </a:extLst>
                </p:cNvPr>
                <p:cNvSpPr/>
                <p:nvPr/>
              </p:nvSpPr>
              <p:spPr>
                <a:xfrm>
                  <a:off x="7103976" y="3069093"/>
                  <a:ext cx="155927" cy="72677"/>
                </a:xfrm>
                <a:custGeom>
                  <a:avLst/>
                  <a:gdLst/>
                  <a:ahLst/>
                  <a:cxnLst/>
                  <a:rect l="l" t="t" r="r" b="b"/>
                  <a:pathLst>
                    <a:path w="6224" h="2901" extrusionOk="0">
                      <a:moveTo>
                        <a:pt x="122" y="0"/>
                      </a:moveTo>
                      <a:cubicBezTo>
                        <a:pt x="31" y="0"/>
                        <a:pt x="1" y="92"/>
                        <a:pt x="62" y="152"/>
                      </a:cubicBezTo>
                      <a:cubicBezTo>
                        <a:pt x="548" y="396"/>
                        <a:pt x="1065" y="608"/>
                        <a:pt x="1581" y="821"/>
                      </a:cubicBezTo>
                      <a:lnTo>
                        <a:pt x="3071" y="1459"/>
                      </a:lnTo>
                      <a:cubicBezTo>
                        <a:pt x="4104" y="1915"/>
                        <a:pt x="5168" y="2371"/>
                        <a:pt x="6171" y="2888"/>
                      </a:cubicBezTo>
                      <a:cubicBezTo>
                        <a:pt x="6180" y="2897"/>
                        <a:pt x="6189" y="2901"/>
                        <a:pt x="6196" y="2901"/>
                      </a:cubicBezTo>
                      <a:cubicBezTo>
                        <a:pt x="6214" y="2901"/>
                        <a:pt x="6223" y="2879"/>
                        <a:pt x="6202" y="2858"/>
                      </a:cubicBezTo>
                      <a:cubicBezTo>
                        <a:pt x="5229" y="2250"/>
                        <a:pt x="4256" y="1703"/>
                        <a:pt x="3253" y="1186"/>
                      </a:cubicBezTo>
                      <a:cubicBezTo>
                        <a:pt x="2736" y="943"/>
                        <a:pt x="2220" y="699"/>
                        <a:pt x="1673" y="517"/>
                      </a:cubicBezTo>
                      <a:cubicBezTo>
                        <a:pt x="1186" y="304"/>
                        <a:pt x="670" y="122"/>
                        <a:pt x="1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29;p35">
                  <a:extLst>
                    <a:ext uri="{FF2B5EF4-FFF2-40B4-BE49-F238E27FC236}">
                      <a16:creationId xmlns:a16="http://schemas.microsoft.com/office/drawing/2014/main" id="{97AA681C-49F0-331A-D1EB-2BDE1556B484}"/>
                    </a:ext>
                  </a:extLst>
                </p:cNvPr>
                <p:cNvSpPr/>
                <p:nvPr/>
              </p:nvSpPr>
              <p:spPr>
                <a:xfrm>
                  <a:off x="7131235" y="2953543"/>
                  <a:ext cx="69496" cy="146081"/>
                </a:xfrm>
                <a:custGeom>
                  <a:avLst/>
                  <a:gdLst/>
                  <a:ahLst/>
                  <a:cxnLst/>
                  <a:rect l="l" t="t" r="r" b="b"/>
                  <a:pathLst>
                    <a:path w="2774" h="5831" extrusionOk="0">
                      <a:moveTo>
                        <a:pt x="80" y="0"/>
                      </a:moveTo>
                      <a:cubicBezTo>
                        <a:pt x="42" y="0"/>
                        <a:pt x="1" y="40"/>
                        <a:pt x="38" y="114"/>
                      </a:cubicBezTo>
                      <a:cubicBezTo>
                        <a:pt x="129" y="1056"/>
                        <a:pt x="311" y="1968"/>
                        <a:pt x="585" y="2849"/>
                      </a:cubicBezTo>
                      <a:cubicBezTo>
                        <a:pt x="676" y="3214"/>
                        <a:pt x="767" y="3579"/>
                        <a:pt x="889" y="3913"/>
                      </a:cubicBezTo>
                      <a:cubicBezTo>
                        <a:pt x="980" y="4217"/>
                        <a:pt x="1162" y="4491"/>
                        <a:pt x="1405" y="4673"/>
                      </a:cubicBezTo>
                      <a:cubicBezTo>
                        <a:pt x="1527" y="4795"/>
                        <a:pt x="1709" y="4856"/>
                        <a:pt x="1892" y="4856"/>
                      </a:cubicBezTo>
                      <a:cubicBezTo>
                        <a:pt x="1892" y="4916"/>
                        <a:pt x="1861" y="4947"/>
                        <a:pt x="1892" y="5038"/>
                      </a:cubicBezTo>
                      <a:cubicBezTo>
                        <a:pt x="1892" y="5129"/>
                        <a:pt x="1922" y="5190"/>
                        <a:pt x="1952" y="5281"/>
                      </a:cubicBezTo>
                      <a:cubicBezTo>
                        <a:pt x="1983" y="5372"/>
                        <a:pt x="2013" y="5463"/>
                        <a:pt x="2013" y="5555"/>
                      </a:cubicBezTo>
                      <a:cubicBezTo>
                        <a:pt x="2044" y="5585"/>
                        <a:pt x="2074" y="5646"/>
                        <a:pt x="2074" y="5676"/>
                      </a:cubicBezTo>
                      <a:cubicBezTo>
                        <a:pt x="2104" y="5737"/>
                        <a:pt x="2135" y="5767"/>
                        <a:pt x="2165" y="5798"/>
                      </a:cubicBezTo>
                      <a:cubicBezTo>
                        <a:pt x="2177" y="5821"/>
                        <a:pt x="2202" y="5831"/>
                        <a:pt x="2226" y="5831"/>
                      </a:cubicBezTo>
                      <a:cubicBezTo>
                        <a:pt x="2266" y="5831"/>
                        <a:pt x="2306" y="5805"/>
                        <a:pt x="2287" y="5767"/>
                      </a:cubicBezTo>
                      <a:lnTo>
                        <a:pt x="2287" y="5615"/>
                      </a:lnTo>
                      <a:cubicBezTo>
                        <a:pt x="2287" y="5555"/>
                        <a:pt x="2287" y="5524"/>
                        <a:pt x="2287" y="5463"/>
                      </a:cubicBezTo>
                      <a:cubicBezTo>
                        <a:pt x="2256" y="5372"/>
                        <a:pt x="2226" y="5311"/>
                        <a:pt x="2196" y="5220"/>
                      </a:cubicBezTo>
                      <a:cubicBezTo>
                        <a:pt x="2165" y="5129"/>
                        <a:pt x="2135" y="5038"/>
                        <a:pt x="2104" y="4947"/>
                      </a:cubicBezTo>
                      <a:cubicBezTo>
                        <a:pt x="2074" y="4916"/>
                        <a:pt x="2074" y="4886"/>
                        <a:pt x="2044" y="4856"/>
                      </a:cubicBezTo>
                      <a:cubicBezTo>
                        <a:pt x="2378" y="4856"/>
                        <a:pt x="2621" y="4643"/>
                        <a:pt x="2712" y="4339"/>
                      </a:cubicBezTo>
                      <a:cubicBezTo>
                        <a:pt x="2773" y="4004"/>
                        <a:pt x="2743" y="3701"/>
                        <a:pt x="2621" y="3397"/>
                      </a:cubicBezTo>
                      <a:cubicBezTo>
                        <a:pt x="2530" y="2971"/>
                        <a:pt x="2439" y="2576"/>
                        <a:pt x="2317" y="2150"/>
                      </a:cubicBezTo>
                      <a:cubicBezTo>
                        <a:pt x="2226" y="1755"/>
                        <a:pt x="2104" y="1360"/>
                        <a:pt x="1983" y="935"/>
                      </a:cubicBezTo>
                      <a:cubicBezTo>
                        <a:pt x="1922" y="722"/>
                        <a:pt x="1861" y="509"/>
                        <a:pt x="1800" y="296"/>
                      </a:cubicBezTo>
                      <a:cubicBezTo>
                        <a:pt x="1770" y="235"/>
                        <a:pt x="1770" y="114"/>
                        <a:pt x="1679" y="83"/>
                      </a:cubicBezTo>
                      <a:cubicBezTo>
                        <a:pt x="1679" y="68"/>
                        <a:pt x="1671" y="61"/>
                        <a:pt x="1664" y="61"/>
                      </a:cubicBezTo>
                      <a:cubicBezTo>
                        <a:pt x="1656" y="61"/>
                        <a:pt x="1648" y="68"/>
                        <a:pt x="1648" y="83"/>
                      </a:cubicBezTo>
                      <a:cubicBezTo>
                        <a:pt x="1618" y="83"/>
                        <a:pt x="1618" y="114"/>
                        <a:pt x="1618" y="144"/>
                      </a:cubicBezTo>
                      <a:lnTo>
                        <a:pt x="1679" y="144"/>
                      </a:lnTo>
                      <a:cubicBezTo>
                        <a:pt x="1709" y="266"/>
                        <a:pt x="1740" y="691"/>
                        <a:pt x="1740" y="722"/>
                      </a:cubicBezTo>
                      <a:cubicBezTo>
                        <a:pt x="1800" y="965"/>
                        <a:pt x="1831" y="1178"/>
                        <a:pt x="1861" y="1390"/>
                      </a:cubicBezTo>
                      <a:cubicBezTo>
                        <a:pt x="1952" y="1846"/>
                        <a:pt x="2044" y="2272"/>
                        <a:pt x="2135" y="2728"/>
                      </a:cubicBezTo>
                      <a:cubicBezTo>
                        <a:pt x="2196" y="3093"/>
                        <a:pt x="2317" y="3518"/>
                        <a:pt x="2348" y="3852"/>
                      </a:cubicBezTo>
                      <a:cubicBezTo>
                        <a:pt x="2376" y="4162"/>
                        <a:pt x="2274" y="4497"/>
                        <a:pt x="1921" y="4497"/>
                      </a:cubicBezTo>
                      <a:cubicBezTo>
                        <a:pt x="1893" y="4497"/>
                        <a:pt x="1863" y="4495"/>
                        <a:pt x="1831" y="4491"/>
                      </a:cubicBezTo>
                      <a:cubicBezTo>
                        <a:pt x="1466" y="4400"/>
                        <a:pt x="1284" y="4035"/>
                        <a:pt x="1162" y="3731"/>
                      </a:cubicBezTo>
                      <a:cubicBezTo>
                        <a:pt x="1010" y="3336"/>
                        <a:pt x="889" y="2971"/>
                        <a:pt x="797" y="2576"/>
                      </a:cubicBezTo>
                      <a:cubicBezTo>
                        <a:pt x="524" y="1755"/>
                        <a:pt x="341" y="904"/>
                        <a:pt x="129" y="53"/>
                      </a:cubicBezTo>
                      <a:cubicBezTo>
                        <a:pt x="129" y="17"/>
                        <a:pt x="105" y="0"/>
                        <a:pt x="8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30;p35">
                  <a:extLst>
                    <a:ext uri="{FF2B5EF4-FFF2-40B4-BE49-F238E27FC236}">
                      <a16:creationId xmlns:a16="http://schemas.microsoft.com/office/drawing/2014/main" id="{49A8EA71-BB12-B6EA-3659-3C70FFF28D9D}"/>
                    </a:ext>
                  </a:extLst>
                </p:cNvPr>
                <p:cNvSpPr/>
                <p:nvPr/>
              </p:nvSpPr>
              <p:spPr>
                <a:xfrm>
                  <a:off x="7408609" y="3006082"/>
                  <a:ext cx="155351" cy="157756"/>
                </a:xfrm>
                <a:custGeom>
                  <a:avLst/>
                  <a:gdLst/>
                  <a:ahLst/>
                  <a:cxnLst/>
                  <a:rect l="l" t="t" r="r" b="b"/>
                  <a:pathLst>
                    <a:path w="6201" h="6297" extrusionOk="0">
                      <a:moveTo>
                        <a:pt x="61" y="0"/>
                      </a:moveTo>
                      <a:cubicBezTo>
                        <a:pt x="46" y="0"/>
                        <a:pt x="31" y="8"/>
                        <a:pt x="31" y="23"/>
                      </a:cubicBezTo>
                      <a:cubicBezTo>
                        <a:pt x="0" y="813"/>
                        <a:pt x="91" y="1604"/>
                        <a:pt x="274" y="2363"/>
                      </a:cubicBezTo>
                      <a:cubicBezTo>
                        <a:pt x="395" y="3002"/>
                        <a:pt x="669" y="3610"/>
                        <a:pt x="1064" y="4126"/>
                      </a:cubicBezTo>
                      <a:cubicBezTo>
                        <a:pt x="1490" y="4613"/>
                        <a:pt x="1976" y="5008"/>
                        <a:pt x="2553" y="5342"/>
                      </a:cubicBezTo>
                      <a:cubicBezTo>
                        <a:pt x="3101" y="5677"/>
                        <a:pt x="3708" y="5920"/>
                        <a:pt x="4316" y="6102"/>
                      </a:cubicBezTo>
                      <a:cubicBezTo>
                        <a:pt x="4620" y="6163"/>
                        <a:pt x="4955" y="6224"/>
                        <a:pt x="5259" y="6254"/>
                      </a:cubicBezTo>
                      <a:cubicBezTo>
                        <a:pt x="5395" y="6281"/>
                        <a:pt x="5532" y="6296"/>
                        <a:pt x="5666" y="6296"/>
                      </a:cubicBezTo>
                      <a:cubicBezTo>
                        <a:pt x="5830" y="6296"/>
                        <a:pt x="5989" y="6274"/>
                        <a:pt x="6140" y="6224"/>
                      </a:cubicBezTo>
                      <a:cubicBezTo>
                        <a:pt x="6201" y="6193"/>
                        <a:pt x="6201" y="6102"/>
                        <a:pt x="6140" y="6072"/>
                      </a:cubicBezTo>
                      <a:cubicBezTo>
                        <a:pt x="5988" y="5980"/>
                        <a:pt x="5836" y="5950"/>
                        <a:pt x="5654" y="5950"/>
                      </a:cubicBezTo>
                      <a:cubicBezTo>
                        <a:pt x="5471" y="5920"/>
                        <a:pt x="5259" y="5889"/>
                        <a:pt x="5076" y="5859"/>
                      </a:cubicBezTo>
                      <a:cubicBezTo>
                        <a:pt x="4711" y="5768"/>
                        <a:pt x="4347" y="5646"/>
                        <a:pt x="3982" y="5525"/>
                      </a:cubicBezTo>
                      <a:cubicBezTo>
                        <a:pt x="3253" y="5251"/>
                        <a:pt x="2584" y="4886"/>
                        <a:pt x="1976" y="4430"/>
                      </a:cubicBezTo>
                      <a:cubicBezTo>
                        <a:pt x="1672" y="4187"/>
                        <a:pt x="1398" y="3914"/>
                        <a:pt x="1155" y="3579"/>
                      </a:cubicBezTo>
                      <a:cubicBezTo>
                        <a:pt x="942" y="3245"/>
                        <a:pt x="760" y="2880"/>
                        <a:pt x="638" y="2485"/>
                      </a:cubicBezTo>
                      <a:cubicBezTo>
                        <a:pt x="517" y="2090"/>
                        <a:pt x="426" y="1695"/>
                        <a:pt x="304" y="1269"/>
                      </a:cubicBezTo>
                      <a:cubicBezTo>
                        <a:pt x="213" y="874"/>
                        <a:pt x="183" y="448"/>
                        <a:pt x="91" y="23"/>
                      </a:cubicBezTo>
                      <a:cubicBezTo>
                        <a:pt x="91" y="8"/>
                        <a:pt x="76" y="0"/>
                        <a:pt x="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31;p35">
                  <a:extLst>
                    <a:ext uri="{FF2B5EF4-FFF2-40B4-BE49-F238E27FC236}">
                      <a16:creationId xmlns:a16="http://schemas.microsoft.com/office/drawing/2014/main" id="{1069D7AD-B644-54ED-AF94-C8CFB5852759}"/>
                    </a:ext>
                  </a:extLst>
                </p:cNvPr>
                <p:cNvSpPr/>
                <p:nvPr/>
              </p:nvSpPr>
              <p:spPr>
                <a:xfrm>
                  <a:off x="6704939" y="2993329"/>
                  <a:ext cx="897831" cy="1340735"/>
                </a:xfrm>
                <a:custGeom>
                  <a:avLst/>
                  <a:gdLst/>
                  <a:ahLst/>
                  <a:cxnLst/>
                  <a:rect l="l" t="t" r="r" b="b"/>
                  <a:pathLst>
                    <a:path w="35838" h="53517" extrusionOk="0">
                      <a:moveTo>
                        <a:pt x="35157" y="0"/>
                      </a:moveTo>
                      <a:cubicBezTo>
                        <a:pt x="35146" y="0"/>
                        <a:pt x="35138" y="15"/>
                        <a:pt x="35138" y="46"/>
                      </a:cubicBezTo>
                      <a:cubicBezTo>
                        <a:pt x="35199" y="684"/>
                        <a:pt x="35290" y="1322"/>
                        <a:pt x="35351" y="1961"/>
                      </a:cubicBezTo>
                      <a:cubicBezTo>
                        <a:pt x="35807" y="6550"/>
                        <a:pt x="35685" y="12021"/>
                        <a:pt x="31916" y="15304"/>
                      </a:cubicBezTo>
                      <a:cubicBezTo>
                        <a:pt x="30153" y="16824"/>
                        <a:pt x="27904" y="17645"/>
                        <a:pt x="25715" y="18313"/>
                      </a:cubicBezTo>
                      <a:cubicBezTo>
                        <a:pt x="23344" y="18982"/>
                        <a:pt x="20913" y="19529"/>
                        <a:pt x="18451" y="19924"/>
                      </a:cubicBezTo>
                      <a:cubicBezTo>
                        <a:pt x="15958" y="20350"/>
                        <a:pt x="13496" y="20654"/>
                        <a:pt x="11034" y="21019"/>
                      </a:cubicBezTo>
                      <a:cubicBezTo>
                        <a:pt x="9818" y="21171"/>
                        <a:pt x="8572" y="21353"/>
                        <a:pt x="7356" y="21566"/>
                      </a:cubicBezTo>
                      <a:cubicBezTo>
                        <a:pt x="6171" y="21748"/>
                        <a:pt x="4985" y="21930"/>
                        <a:pt x="3800" y="22234"/>
                      </a:cubicBezTo>
                      <a:cubicBezTo>
                        <a:pt x="2797" y="22478"/>
                        <a:pt x="1976" y="22964"/>
                        <a:pt x="1612" y="23967"/>
                      </a:cubicBezTo>
                      <a:cubicBezTo>
                        <a:pt x="1429" y="24423"/>
                        <a:pt x="1308" y="24940"/>
                        <a:pt x="1277" y="25426"/>
                      </a:cubicBezTo>
                      <a:cubicBezTo>
                        <a:pt x="1186" y="26064"/>
                        <a:pt x="1125" y="26733"/>
                        <a:pt x="1064" y="27371"/>
                      </a:cubicBezTo>
                      <a:cubicBezTo>
                        <a:pt x="791" y="29985"/>
                        <a:pt x="578" y="32630"/>
                        <a:pt x="426" y="35244"/>
                      </a:cubicBezTo>
                      <a:cubicBezTo>
                        <a:pt x="92" y="40563"/>
                        <a:pt x="1" y="48162"/>
                        <a:pt x="153" y="53481"/>
                      </a:cubicBezTo>
                      <a:cubicBezTo>
                        <a:pt x="153" y="53499"/>
                        <a:pt x="183" y="53516"/>
                        <a:pt x="209" y="53516"/>
                      </a:cubicBezTo>
                      <a:cubicBezTo>
                        <a:pt x="227" y="53516"/>
                        <a:pt x="244" y="53507"/>
                        <a:pt x="244" y="53481"/>
                      </a:cubicBezTo>
                      <a:lnTo>
                        <a:pt x="244" y="49195"/>
                      </a:lnTo>
                      <a:cubicBezTo>
                        <a:pt x="213" y="43906"/>
                        <a:pt x="426" y="38587"/>
                        <a:pt x="821" y="33298"/>
                      </a:cubicBezTo>
                      <a:cubicBezTo>
                        <a:pt x="1004" y="30684"/>
                        <a:pt x="1216" y="28040"/>
                        <a:pt x="1551" y="25426"/>
                      </a:cubicBezTo>
                      <a:cubicBezTo>
                        <a:pt x="1672" y="24301"/>
                        <a:pt x="1976" y="23237"/>
                        <a:pt x="3101" y="22721"/>
                      </a:cubicBezTo>
                      <a:cubicBezTo>
                        <a:pt x="3618" y="22508"/>
                        <a:pt x="4195" y="22356"/>
                        <a:pt x="4742" y="22295"/>
                      </a:cubicBezTo>
                      <a:cubicBezTo>
                        <a:pt x="5350" y="22174"/>
                        <a:pt x="5958" y="22052"/>
                        <a:pt x="6566" y="21961"/>
                      </a:cubicBezTo>
                      <a:cubicBezTo>
                        <a:pt x="11490" y="21140"/>
                        <a:pt x="16475" y="20684"/>
                        <a:pt x="21369" y="19681"/>
                      </a:cubicBezTo>
                      <a:cubicBezTo>
                        <a:pt x="23740" y="19225"/>
                        <a:pt x="26050" y="18557"/>
                        <a:pt x="28299" y="17675"/>
                      </a:cubicBezTo>
                      <a:cubicBezTo>
                        <a:pt x="30335" y="16854"/>
                        <a:pt x="32220" y="15669"/>
                        <a:pt x="33497" y="13845"/>
                      </a:cubicBezTo>
                      <a:cubicBezTo>
                        <a:pt x="34682" y="12021"/>
                        <a:pt x="35412" y="9955"/>
                        <a:pt x="35564" y="7796"/>
                      </a:cubicBezTo>
                      <a:cubicBezTo>
                        <a:pt x="35837" y="5213"/>
                        <a:pt x="35472" y="2599"/>
                        <a:pt x="35199" y="46"/>
                      </a:cubicBezTo>
                      <a:cubicBezTo>
                        <a:pt x="35184" y="15"/>
                        <a:pt x="35168" y="0"/>
                        <a:pt x="351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32;p35">
                  <a:extLst>
                    <a:ext uri="{FF2B5EF4-FFF2-40B4-BE49-F238E27FC236}">
                      <a16:creationId xmlns:a16="http://schemas.microsoft.com/office/drawing/2014/main" id="{461B1F26-33B4-4A05-259C-A43A95DE99DC}"/>
                    </a:ext>
                  </a:extLst>
                </p:cNvPr>
                <p:cNvSpPr/>
                <p:nvPr/>
              </p:nvSpPr>
              <p:spPr>
                <a:xfrm>
                  <a:off x="6374425" y="4352262"/>
                  <a:ext cx="373934" cy="14581"/>
                </a:xfrm>
                <a:custGeom>
                  <a:avLst/>
                  <a:gdLst/>
                  <a:ahLst/>
                  <a:cxnLst/>
                  <a:rect l="l" t="t" r="r" b="b"/>
                  <a:pathLst>
                    <a:path w="14926" h="582" extrusionOk="0">
                      <a:moveTo>
                        <a:pt x="5776" y="1"/>
                      </a:moveTo>
                      <a:cubicBezTo>
                        <a:pt x="4803" y="1"/>
                        <a:pt x="3861" y="31"/>
                        <a:pt x="2919" y="62"/>
                      </a:cubicBezTo>
                      <a:lnTo>
                        <a:pt x="1460" y="153"/>
                      </a:lnTo>
                      <a:cubicBezTo>
                        <a:pt x="973" y="153"/>
                        <a:pt x="518" y="183"/>
                        <a:pt x="62" y="274"/>
                      </a:cubicBezTo>
                      <a:cubicBezTo>
                        <a:pt x="1" y="274"/>
                        <a:pt x="31" y="396"/>
                        <a:pt x="92" y="396"/>
                      </a:cubicBezTo>
                      <a:cubicBezTo>
                        <a:pt x="639" y="457"/>
                        <a:pt x="1217" y="518"/>
                        <a:pt x="1764" y="518"/>
                      </a:cubicBezTo>
                      <a:cubicBezTo>
                        <a:pt x="2311" y="518"/>
                        <a:pt x="2828" y="548"/>
                        <a:pt x="3344" y="548"/>
                      </a:cubicBezTo>
                      <a:cubicBezTo>
                        <a:pt x="4087" y="571"/>
                        <a:pt x="4822" y="581"/>
                        <a:pt x="5554" y="581"/>
                      </a:cubicBezTo>
                      <a:cubicBezTo>
                        <a:pt x="6738" y="581"/>
                        <a:pt x="7917" y="555"/>
                        <a:pt x="9120" y="518"/>
                      </a:cubicBezTo>
                      <a:cubicBezTo>
                        <a:pt x="11034" y="487"/>
                        <a:pt x="12949" y="426"/>
                        <a:pt x="14864" y="305"/>
                      </a:cubicBezTo>
                      <a:cubicBezTo>
                        <a:pt x="14925" y="305"/>
                        <a:pt x="14925" y="183"/>
                        <a:pt x="14864" y="153"/>
                      </a:cubicBezTo>
                      <a:cubicBezTo>
                        <a:pt x="14743" y="123"/>
                        <a:pt x="12585" y="62"/>
                        <a:pt x="11582" y="62"/>
                      </a:cubicBezTo>
                      <a:cubicBezTo>
                        <a:pt x="9636" y="1"/>
                        <a:pt x="7721" y="1"/>
                        <a:pt x="57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33;p35">
                  <a:extLst>
                    <a:ext uri="{FF2B5EF4-FFF2-40B4-BE49-F238E27FC236}">
                      <a16:creationId xmlns:a16="http://schemas.microsoft.com/office/drawing/2014/main" id="{0CF7967E-4839-D193-DAD9-B7FDD71EE171}"/>
                    </a:ext>
                  </a:extLst>
                </p:cNvPr>
                <p:cNvSpPr/>
                <p:nvPr/>
              </p:nvSpPr>
              <p:spPr>
                <a:xfrm>
                  <a:off x="6557345" y="3102515"/>
                  <a:ext cx="632475" cy="207435"/>
                </a:xfrm>
                <a:custGeom>
                  <a:avLst/>
                  <a:gdLst/>
                  <a:ahLst/>
                  <a:cxnLst/>
                  <a:rect l="l" t="t" r="r" b="b"/>
                  <a:pathLst>
                    <a:path w="25246" h="8280" extrusionOk="0">
                      <a:moveTo>
                        <a:pt x="25095" y="1"/>
                      </a:moveTo>
                      <a:cubicBezTo>
                        <a:pt x="25087" y="1"/>
                        <a:pt x="25079" y="2"/>
                        <a:pt x="25071" y="4"/>
                      </a:cubicBezTo>
                      <a:cubicBezTo>
                        <a:pt x="21667" y="399"/>
                        <a:pt x="18263" y="1098"/>
                        <a:pt x="14980" y="2071"/>
                      </a:cubicBezTo>
                      <a:cubicBezTo>
                        <a:pt x="11636" y="3013"/>
                        <a:pt x="8384" y="4198"/>
                        <a:pt x="5223" y="5597"/>
                      </a:cubicBezTo>
                      <a:cubicBezTo>
                        <a:pt x="3460" y="6387"/>
                        <a:pt x="1727" y="7299"/>
                        <a:pt x="25" y="8211"/>
                      </a:cubicBezTo>
                      <a:cubicBezTo>
                        <a:pt x="1" y="8235"/>
                        <a:pt x="16" y="8280"/>
                        <a:pt x="39" y="8280"/>
                      </a:cubicBezTo>
                      <a:cubicBezTo>
                        <a:pt x="44" y="8280"/>
                        <a:pt x="50" y="8277"/>
                        <a:pt x="56" y="8271"/>
                      </a:cubicBezTo>
                      <a:cubicBezTo>
                        <a:pt x="3126" y="6691"/>
                        <a:pt x="6317" y="5293"/>
                        <a:pt x="9569" y="4138"/>
                      </a:cubicBezTo>
                      <a:cubicBezTo>
                        <a:pt x="12791" y="2952"/>
                        <a:pt x="16074" y="2010"/>
                        <a:pt x="19448" y="1250"/>
                      </a:cubicBezTo>
                      <a:cubicBezTo>
                        <a:pt x="21333" y="855"/>
                        <a:pt x="23247" y="521"/>
                        <a:pt x="25132" y="217"/>
                      </a:cubicBezTo>
                      <a:cubicBezTo>
                        <a:pt x="25246" y="188"/>
                        <a:pt x="25200" y="1"/>
                        <a:pt x="250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34;p35">
                  <a:extLst>
                    <a:ext uri="{FF2B5EF4-FFF2-40B4-BE49-F238E27FC236}">
                      <a16:creationId xmlns:a16="http://schemas.microsoft.com/office/drawing/2014/main" id="{AA319D20-3936-4F01-20FD-74A3D19A77D2}"/>
                    </a:ext>
                  </a:extLst>
                </p:cNvPr>
                <p:cNvSpPr/>
                <p:nvPr/>
              </p:nvSpPr>
              <p:spPr>
                <a:xfrm>
                  <a:off x="6574106" y="2363746"/>
                  <a:ext cx="642572" cy="570571"/>
                </a:xfrm>
                <a:custGeom>
                  <a:avLst/>
                  <a:gdLst/>
                  <a:ahLst/>
                  <a:cxnLst/>
                  <a:rect l="l" t="t" r="r" b="b"/>
                  <a:pathLst>
                    <a:path w="25649" h="22775" extrusionOk="0">
                      <a:moveTo>
                        <a:pt x="24471" y="0"/>
                      </a:moveTo>
                      <a:cubicBezTo>
                        <a:pt x="23649" y="0"/>
                        <a:pt x="22450" y="1094"/>
                        <a:pt x="20785" y="3472"/>
                      </a:cubicBezTo>
                      <a:cubicBezTo>
                        <a:pt x="17746" y="7819"/>
                        <a:pt x="15466" y="11162"/>
                        <a:pt x="15040" y="11618"/>
                      </a:cubicBezTo>
                      <a:cubicBezTo>
                        <a:pt x="14645" y="12074"/>
                        <a:pt x="6712" y="12560"/>
                        <a:pt x="2912" y="13260"/>
                      </a:cubicBezTo>
                      <a:cubicBezTo>
                        <a:pt x="1818" y="13442"/>
                        <a:pt x="998" y="13655"/>
                        <a:pt x="815" y="13898"/>
                      </a:cubicBezTo>
                      <a:cubicBezTo>
                        <a:pt x="1" y="14923"/>
                        <a:pt x="2389" y="22775"/>
                        <a:pt x="3614" y="22775"/>
                      </a:cubicBezTo>
                      <a:cubicBezTo>
                        <a:pt x="3623" y="22775"/>
                        <a:pt x="3633" y="22774"/>
                        <a:pt x="3642" y="22773"/>
                      </a:cubicBezTo>
                      <a:cubicBezTo>
                        <a:pt x="4159" y="22713"/>
                        <a:pt x="4827" y="22621"/>
                        <a:pt x="5678" y="22500"/>
                      </a:cubicBezTo>
                      <a:cubicBezTo>
                        <a:pt x="7776" y="22226"/>
                        <a:pt x="18536" y="19308"/>
                        <a:pt x="20208" y="18092"/>
                      </a:cubicBezTo>
                      <a:cubicBezTo>
                        <a:pt x="22244" y="16573"/>
                        <a:pt x="23673" y="10706"/>
                        <a:pt x="25344" y="3138"/>
                      </a:cubicBezTo>
                      <a:cubicBezTo>
                        <a:pt x="25648" y="1679"/>
                        <a:pt x="25527" y="706"/>
                        <a:pt x="25071" y="250"/>
                      </a:cubicBezTo>
                      <a:cubicBezTo>
                        <a:pt x="24899" y="85"/>
                        <a:pt x="24699" y="0"/>
                        <a:pt x="24471"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35;p35">
                  <a:extLst>
                    <a:ext uri="{FF2B5EF4-FFF2-40B4-BE49-F238E27FC236}">
                      <a16:creationId xmlns:a16="http://schemas.microsoft.com/office/drawing/2014/main" id="{07CA083C-5AEF-97FA-49FC-9A607A32A9A3}"/>
                    </a:ext>
                  </a:extLst>
                </p:cNvPr>
                <p:cNvSpPr/>
                <p:nvPr/>
              </p:nvSpPr>
              <p:spPr>
                <a:xfrm>
                  <a:off x="6249530" y="2694084"/>
                  <a:ext cx="466828" cy="290158"/>
                </a:xfrm>
                <a:custGeom>
                  <a:avLst/>
                  <a:gdLst/>
                  <a:ahLst/>
                  <a:cxnLst/>
                  <a:rect l="l" t="t" r="r" b="b"/>
                  <a:pathLst>
                    <a:path w="18634" h="11582" extrusionOk="0">
                      <a:moveTo>
                        <a:pt x="14212" y="1"/>
                      </a:moveTo>
                      <a:cubicBezTo>
                        <a:pt x="12332" y="1"/>
                        <a:pt x="9183" y="137"/>
                        <a:pt x="6171" y="895"/>
                      </a:cubicBezTo>
                      <a:cubicBezTo>
                        <a:pt x="4591" y="1290"/>
                        <a:pt x="1" y="5424"/>
                        <a:pt x="943" y="6822"/>
                      </a:cubicBezTo>
                      <a:cubicBezTo>
                        <a:pt x="1034" y="6974"/>
                        <a:pt x="1186" y="7066"/>
                        <a:pt x="1369" y="7096"/>
                      </a:cubicBezTo>
                      <a:cubicBezTo>
                        <a:pt x="882" y="7765"/>
                        <a:pt x="700" y="8464"/>
                        <a:pt x="1126" y="8920"/>
                      </a:cubicBezTo>
                      <a:cubicBezTo>
                        <a:pt x="1318" y="9074"/>
                        <a:pt x="1547" y="9154"/>
                        <a:pt x="1774" y="9154"/>
                      </a:cubicBezTo>
                      <a:cubicBezTo>
                        <a:pt x="1906" y="9154"/>
                        <a:pt x="2036" y="9127"/>
                        <a:pt x="2159" y="9072"/>
                      </a:cubicBezTo>
                      <a:lnTo>
                        <a:pt x="2159" y="9072"/>
                      </a:lnTo>
                      <a:cubicBezTo>
                        <a:pt x="1977" y="9376"/>
                        <a:pt x="2037" y="9801"/>
                        <a:pt x="2341" y="10014"/>
                      </a:cubicBezTo>
                      <a:cubicBezTo>
                        <a:pt x="2464" y="10111"/>
                        <a:pt x="2625" y="10154"/>
                        <a:pt x="2816" y="10154"/>
                      </a:cubicBezTo>
                      <a:cubicBezTo>
                        <a:pt x="3522" y="10154"/>
                        <a:pt x="4632" y="9559"/>
                        <a:pt x="5685" y="8889"/>
                      </a:cubicBezTo>
                      <a:lnTo>
                        <a:pt x="5685" y="8889"/>
                      </a:lnTo>
                      <a:cubicBezTo>
                        <a:pt x="4864" y="9649"/>
                        <a:pt x="4287" y="10379"/>
                        <a:pt x="4803" y="10774"/>
                      </a:cubicBezTo>
                      <a:cubicBezTo>
                        <a:pt x="5041" y="10967"/>
                        <a:pt x="5327" y="11051"/>
                        <a:pt x="5649" y="11051"/>
                      </a:cubicBezTo>
                      <a:cubicBezTo>
                        <a:pt x="7095" y="11051"/>
                        <a:pt x="9258" y="9356"/>
                        <a:pt x="10974" y="8312"/>
                      </a:cubicBezTo>
                      <a:cubicBezTo>
                        <a:pt x="11750" y="7859"/>
                        <a:pt x="12802" y="7345"/>
                        <a:pt x="13478" y="7345"/>
                      </a:cubicBezTo>
                      <a:cubicBezTo>
                        <a:pt x="13754" y="7345"/>
                        <a:pt x="13968" y="7431"/>
                        <a:pt x="14074" y="7643"/>
                      </a:cubicBezTo>
                      <a:cubicBezTo>
                        <a:pt x="14256" y="8038"/>
                        <a:pt x="13466" y="8737"/>
                        <a:pt x="12828" y="9011"/>
                      </a:cubicBezTo>
                      <a:cubicBezTo>
                        <a:pt x="11612" y="9528"/>
                        <a:pt x="9880" y="10257"/>
                        <a:pt x="10183" y="11017"/>
                      </a:cubicBezTo>
                      <a:cubicBezTo>
                        <a:pt x="10365" y="11437"/>
                        <a:pt x="10904" y="11582"/>
                        <a:pt x="11563" y="11582"/>
                      </a:cubicBezTo>
                      <a:cubicBezTo>
                        <a:pt x="12666" y="11582"/>
                        <a:pt x="14107" y="11177"/>
                        <a:pt x="14773" y="10987"/>
                      </a:cubicBezTo>
                      <a:cubicBezTo>
                        <a:pt x="16080" y="10500"/>
                        <a:pt x="17387" y="9953"/>
                        <a:pt x="18633" y="9315"/>
                      </a:cubicBezTo>
                      <a:cubicBezTo>
                        <a:pt x="18633" y="9315"/>
                        <a:pt x="17782" y="1534"/>
                        <a:pt x="15928" y="44"/>
                      </a:cubicBezTo>
                      <a:cubicBezTo>
                        <a:pt x="15928" y="44"/>
                        <a:pt x="15272" y="1"/>
                        <a:pt x="14212"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36;p35">
                  <a:extLst>
                    <a:ext uri="{FF2B5EF4-FFF2-40B4-BE49-F238E27FC236}">
                      <a16:creationId xmlns:a16="http://schemas.microsoft.com/office/drawing/2014/main" id="{BB89D11F-AAFB-BC4D-A9E7-388A9493A6BC}"/>
                    </a:ext>
                  </a:extLst>
                </p:cNvPr>
                <p:cNvSpPr/>
                <p:nvPr/>
              </p:nvSpPr>
              <p:spPr>
                <a:xfrm>
                  <a:off x="6387528" y="2820832"/>
                  <a:ext cx="152946" cy="99985"/>
                </a:xfrm>
                <a:custGeom>
                  <a:avLst/>
                  <a:gdLst/>
                  <a:ahLst/>
                  <a:cxnLst/>
                  <a:rect l="l" t="t" r="r" b="b"/>
                  <a:pathLst>
                    <a:path w="6105" h="3991" extrusionOk="0">
                      <a:moveTo>
                        <a:pt x="6104" y="0"/>
                      </a:moveTo>
                      <a:lnTo>
                        <a:pt x="6104" y="0"/>
                      </a:lnTo>
                      <a:cubicBezTo>
                        <a:pt x="4979" y="152"/>
                        <a:pt x="3916" y="608"/>
                        <a:pt x="2973" y="1247"/>
                      </a:cubicBezTo>
                      <a:cubicBezTo>
                        <a:pt x="1879" y="2007"/>
                        <a:pt x="1028" y="3070"/>
                        <a:pt x="25" y="3921"/>
                      </a:cubicBezTo>
                      <a:cubicBezTo>
                        <a:pt x="0" y="3946"/>
                        <a:pt x="16" y="3991"/>
                        <a:pt x="38" y="3991"/>
                      </a:cubicBezTo>
                      <a:cubicBezTo>
                        <a:pt x="44" y="3991"/>
                        <a:pt x="50" y="3988"/>
                        <a:pt x="55" y="3982"/>
                      </a:cubicBezTo>
                      <a:cubicBezTo>
                        <a:pt x="542" y="3526"/>
                        <a:pt x="1058" y="3131"/>
                        <a:pt x="1545" y="2706"/>
                      </a:cubicBezTo>
                      <a:cubicBezTo>
                        <a:pt x="2031" y="2250"/>
                        <a:pt x="2487" y="1824"/>
                        <a:pt x="3004" y="1459"/>
                      </a:cubicBezTo>
                      <a:cubicBezTo>
                        <a:pt x="3916" y="730"/>
                        <a:pt x="4979" y="244"/>
                        <a:pt x="61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37;p35">
                  <a:extLst>
                    <a:ext uri="{FF2B5EF4-FFF2-40B4-BE49-F238E27FC236}">
                      <a16:creationId xmlns:a16="http://schemas.microsoft.com/office/drawing/2014/main" id="{9C33E4E6-2BA7-FE18-D31B-2D7F111A8A7E}"/>
                    </a:ext>
                  </a:extLst>
                </p:cNvPr>
                <p:cNvSpPr/>
                <p:nvPr/>
              </p:nvSpPr>
              <p:spPr>
                <a:xfrm>
                  <a:off x="6304599" y="2769797"/>
                  <a:ext cx="213773" cy="151117"/>
                </a:xfrm>
                <a:custGeom>
                  <a:avLst/>
                  <a:gdLst/>
                  <a:ahLst/>
                  <a:cxnLst/>
                  <a:rect l="l" t="t" r="r" b="b"/>
                  <a:pathLst>
                    <a:path w="8533" h="6032" extrusionOk="0">
                      <a:moveTo>
                        <a:pt x="8502" y="1"/>
                      </a:moveTo>
                      <a:cubicBezTo>
                        <a:pt x="7256" y="335"/>
                        <a:pt x="6040" y="761"/>
                        <a:pt x="4855" y="1338"/>
                      </a:cubicBezTo>
                      <a:cubicBezTo>
                        <a:pt x="3608" y="2007"/>
                        <a:pt x="2636" y="3071"/>
                        <a:pt x="1694" y="4074"/>
                      </a:cubicBezTo>
                      <a:cubicBezTo>
                        <a:pt x="1116" y="4712"/>
                        <a:pt x="569" y="5320"/>
                        <a:pt x="22" y="5989"/>
                      </a:cubicBezTo>
                      <a:cubicBezTo>
                        <a:pt x="0" y="6010"/>
                        <a:pt x="9" y="6032"/>
                        <a:pt x="27" y="6032"/>
                      </a:cubicBezTo>
                      <a:cubicBezTo>
                        <a:pt x="34" y="6032"/>
                        <a:pt x="43" y="6028"/>
                        <a:pt x="52" y="6019"/>
                      </a:cubicBezTo>
                      <a:cubicBezTo>
                        <a:pt x="1025" y="4955"/>
                        <a:pt x="2028" y="3952"/>
                        <a:pt x="3061" y="2949"/>
                      </a:cubicBezTo>
                      <a:cubicBezTo>
                        <a:pt x="4004" y="2007"/>
                        <a:pt x="5128" y="1278"/>
                        <a:pt x="6344" y="791"/>
                      </a:cubicBezTo>
                      <a:cubicBezTo>
                        <a:pt x="7074" y="518"/>
                        <a:pt x="7803" y="274"/>
                        <a:pt x="8502" y="62"/>
                      </a:cubicBezTo>
                      <a:cubicBezTo>
                        <a:pt x="8533" y="31"/>
                        <a:pt x="8533" y="1"/>
                        <a:pt x="85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38;p35">
                  <a:extLst>
                    <a:ext uri="{FF2B5EF4-FFF2-40B4-BE49-F238E27FC236}">
                      <a16:creationId xmlns:a16="http://schemas.microsoft.com/office/drawing/2014/main" id="{FDE44243-5091-F3EF-2371-326D01ABDFEB}"/>
                    </a:ext>
                  </a:extLst>
                </p:cNvPr>
                <p:cNvSpPr/>
                <p:nvPr/>
              </p:nvSpPr>
              <p:spPr>
                <a:xfrm>
                  <a:off x="6281750" y="2726403"/>
                  <a:ext cx="202349" cy="145780"/>
                </a:xfrm>
                <a:custGeom>
                  <a:avLst/>
                  <a:gdLst/>
                  <a:ahLst/>
                  <a:cxnLst/>
                  <a:rect l="l" t="t" r="r" b="b"/>
                  <a:pathLst>
                    <a:path w="8077" h="5819" extrusionOk="0">
                      <a:moveTo>
                        <a:pt x="8046" y="0"/>
                      </a:moveTo>
                      <a:cubicBezTo>
                        <a:pt x="7914" y="31"/>
                        <a:pt x="7783" y="63"/>
                        <a:pt x="7653" y="97"/>
                      </a:cubicBezTo>
                      <a:lnTo>
                        <a:pt x="7653" y="97"/>
                      </a:lnTo>
                      <a:cubicBezTo>
                        <a:pt x="7792" y="65"/>
                        <a:pt x="7933" y="33"/>
                        <a:pt x="8077" y="0"/>
                      </a:cubicBezTo>
                      <a:close/>
                      <a:moveTo>
                        <a:pt x="7653" y="97"/>
                      </a:moveTo>
                      <a:cubicBezTo>
                        <a:pt x="6616" y="337"/>
                        <a:pt x="5702" y="593"/>
                        <a:pt x="4764" y="1155"/>
                      </a:cubicBezTo>
                      <a:cubicBezTo>
                        <a:pt x="3578" y="1976"/>
                        <a:pt x="2484" y="2918"/>
                        <a:pt x="1542" y="4013"/>
                      </a:cubicBezTo>
                      <a:cubicBezTo>
                        <a:pt x="1025" y="4590"/>
                        <a:pt x="539" y="5168"/>
                        <a:pt x="22" y="5776"/>
                      </a:cubicBezTo>
                      <a:cubicBezTo>
                        <a:pt x="0" y="5797"/>
                        <a:pt x="9" y="5819"/>
                        <a:pt x="38" y="5819"/>
                      </a:cubicBezTo>
                      <a:cubicBezTo>
                        <a:pt x="50" y="5819"/>
                        <a:pt x="65" y="5815"/>
                        <a:pt x="83" y="5806"/>
                      </a:cubicBezTo>
                      <a:cubicBezTo>
                        <a:pt x="1207" y="4499"/>
                        <a:pt x="2393" y="3253"/>
                        <a:pt x="3700" y="2098"/>
                      </a:cubicBezTo>
                      <a:cubicBezTo>
                        <a:pt x="4308" y="1551"/>
                        <a:pt x="4976" y="1095"/>
                        <a:pt x="5736" y="730"/>
                      </a:cubicBezTo>
                      <a:cubicBezTo>
                        <a:pt x="6369" y="477"/>
                        <a:pt x="7002" y="266"/>
                        <a:pt x="7653" y="97"/>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9;p35">
                  <a:extLst>
                    <a:ext uri="{FF2B5EF4-FFF2-40B4-BE49-F238E27FC236}">
                      <a16:creationId xmlns:a16="http://schemas.microsoft.com/office/drawing/2014/main" id="{ECDCBDC3-6AE0-5A36-47AD-A8B38784CFAC}"/>
                    </a:ext>
                  </a:extLst>
                </p:cNvPr>
                <p:cNvSpPr/>
                <p:nvPr/>
              </p:nvSpPr>
              <p:spPr>
                <a:xfrm>
                  <a:off x="6704187" y="2353799"/>
                  <a:ext cx="523397" cy="575907"/>
                </a:xfrm>
                <a:custGeom>
                  <a:avLst/>
                  <a:gdLst/>
                  <a:ahLst/>
                  <a:cxnLst/>
                  <a:rect l="l" t="t" r="r" b="b"/>
                  <a:pathLst>
                    <a:path w="20892" h="22988" extrusionOk="0">
                      <a:moveTo>
                        <a:pt x="19569" y="1"/>
                      </a:moveTo>
                      <a:cubicBezTo>
                        <a:pt x="18797" y="1"/>
                        <a:pt x="17675" y="766"/>
                        <a:pt x="16383" y="2380"/>
                      </a:cubicBezTo>
                      <a:cubicBezTo>
                        <a:pt x="13587" y="5906"/>
                        <a:pt x="9940" y="11681"/>
                        <a:pt x="9636" y="11894"/>
                      </a:cubicBezTo>
                      <a:cubicBezTo>
                        <a:pt x="9362" y="12106"/>
                        <a:pt x="0" y="13261"/>
                        <a:pt x="0" y="13261"/>
                      </a:cubicBezTo>
                      <a:lnTo>
                        <a:pt x="1885" y="22988"/>
                      </a:lnTo>
                      <a:cubicBezTo>
                        <a:pt x="1885" y="22988"/>
                        <a:pt x="13070" y="21043"/>
                        <a:pt x="15684" y="18611"/>
                      </a:cubicBezTo>
                      <a:cubicBezTo>
                        <a:pt x="18298" y="16179"/>
                        <a:pt x="19909" y="6605"/>
                        <a:pt x="20548" y="2988"/>
                      </a:cubicBezTo>
                      <a:cubicBezTo>
                        <a:pt x="20891" y="1041"/>
                        <a:pt x="20469" y="1"/>
                        <a:pt x="19569"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40;p35">
                  <a:extLst>
                    <a:ext uri="{FF2B5EF4-FFF2-40B4-BE49-F238E27FC236}">
                      <a16:creationId xmlns:a16="http://schemas.microsoft.com/office/drawing/2014/main" id="{E7F21AFA-50AE-0EEF-4189-4E001099D251}"/>
                    </a:ext>
                  </a:extLst>
                </p:cNvPr>
                <p:cNvSpPr/>
                <p:nvPr/>
              </p:nvSpPr>
              <p:spPr>
                <a:xfrm>
                  <a:off x="6671442" y="2662440"/>
                  <a:ext cx="122607" cy="292438"/>
                </a:xfrm>
                <a:custGeom>
                  <a:avLst/>
                  <a:gdLst/>
                  <a:ahLst/>
                  <a:cxnLst/>
                  <a:rect l="l" t="t" r="r" b="b"/>
                  <a:pathLst>
                    <a:path w="4894" h="11673" extrusionOk="0">
                      <a:moveTo>
                        <a:pt x="2645" y="0"/>
                      </a:moveTo>
                      <a:lnTo>
                        <a:pt x="0" y="395"/>
                      </a:lnTo>
                      <a:lnTo>
                        <a:pt x="2158" y="11672"/>
                      </a:lnTo>
                      <a:lnTo>
                        <a:pt x="4894" y="11095"/>
                      </a:lnTo>
                      <a:lnTo>
                        <a:pt x="2645" y="0"/>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41;p35">
                  <a:extLst>
                    <a:ext uri="{FF2B5EF4-FFF2-40B4-BE49-F238E27FC236}">
                      <a16:creationId xmlns:a16="http://schemas.microsoft.com/office/drawing/2014/main" id="{53509F27-55F9-8E12-6D94-AAB3A3294E62}"/>
                    </a:ext>
                  </a:extLst>
                </p:cNvPr>
                <p:cNvSpPr/>
                <p:nvPr/>
              </p:nvSpPr>
              <p:spPr>
                <a:xfrm>
                  <a:off x="6739965" y="2686242"/>
                  <a:ext cx="51809" cy="231435"/>
                </a:xfrm>
                <a:custGeom>
                  <a:avLst/>
                  <a:gdLst/>
                  <a:ahLst/>
                  <a:cxnLst/>
                  <a:rect l="l" t="t" r="r" b="b"/>
                  <a:pathLst>
                    <a:path w="2068" h="9238" extrusionOk="0">
                      <a:moveTo>
                        <a:pt x="31" y="0"/>
                      </a:moveTo>
                      <a:cubicBezTo>
                        <a:pt x="16" y="0"/>
                        <a:pt x="1" y="8"/>
                        <a:pt x="1" y="23"/>
                      </a:cubicBezTo>
                      <a:cubicBezTo>
                        <a:pt x="92" y="783"/>
                        <a:pt x="274" y="1512"/>
                        <a:pt x="426" y="2242"/>
                      </a:cubicBezTo>
                      <a:cubicBezTo>
                        <a:pt x="548" y="3002"/>
                        <a:pt x="730" y="3822"/>
                        <a:pt x="882" y="4613"/>
                      </a:cubicBezTo>
                      <a:cubicBezTo>
                        <a:pt x="1217" y="6163"/>
                        <a:pt x="1612" y="7682"/>
                        <a:pt x="2007" y="9202"/>
                      </a:cubicBezTo>
                      <a:cubicBezTo>
                        <a:pt x="2007" y="9228"/>
                        <a:pt x="2018" y="9237"/>
                        <a:pt x="2030" y="9237"/>
                      </a:cubicBezTo>
                      <a:cubicBezTo>
                        <a:pt x="2047" y="9237"/>
                        <a:pt x="2068" y="9220"/>
                        <a:pt x="2068" y="9202"/>
                      </a:cubicBezTo>
                      <a:cubicBezTo>
                        <a:pt x="1794" y="7652"/>
                        <a:pt x="1521" y="6132"/>
                        <a:pt x="1156" y="4582"/>
                      </a:cubicBezTo>
                      <a:cubicBezTo>
                        <a:pt x="1004" y="3822"/>
                        <a:pt x="821" y="3062"/>
                        <a:pt x="639" y="2302"/>
                      </a:cubicBezTo>
                      <a:cubicBezTo>
                        <a:pt x="457" y="1543"/>
                        <a:pt x="305" y="783"/>
                        <a:pt x="62" y="23"/>
                      </a:cubicBezTo>
                      <a:cubicBezTo>
                        <a:pt x="62" y="8"/>
                        <a:pt x="46" y="0"/>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42;p35">
                  <a:extLst>
                    <a:ext uri="{FF2B5EF4-FFF2-40B4-BE49-F238E27FC236}">
                      <a16:creationId xmlns:a16="http://schemas.microsoft.com/office/drawing/2014/main" id="{87B1CEB1-5CB3-9EB2-5454-31FFE5785F14}"/>
                    </a:ext>
                  </a:extLst>
                </p:cNvPr>
                <p:cNvSpPr/>
                <p:nvPr/>
              </p:nvSpPr>
              <p:spPr>
                <a:xfrm>
                  <a:off x="7040790" y="2349590"/>
                  <a:ext cx="636609" cy="742306"/>
                </a:xfrm>
                <a:custGeom>
                  <a:avLst/>
                  <a:gdLst/>
                  <a:ahLst/>
                  <a:cxnLst/>
                  <a:rect l="l" t="t" r="r" b="b"/>
                  <a:pathLst>
                    <a:path w="25411" h="29630" extrusionOk="0">
                      <a:moveTo>
                        <a:pt x="8131" y="1"/>
                      </a:moveTo>
                      <a:cubicBezTo>
                        <a:pt x="6646" y="1"/>
                        <a:pt x="5054" y="243"/>
                        <a:pt x="4803" y="572"/>
                      </a:cubicBezTo>
                      <a:cubicBezTo>
                        <a:pt x="1429" y="4949"/>
                        <a:pt x="0" y="28262"/>
                        <a:pt x="365" y="28566"/>
                      </a:cubicBezTo>
                      <a:cubicBezTo>
                        <a:pt x="878" y="29026"/>
                        <a:pt x="20111" y="29629"/>
                        <a:pt x="24433" y="29629"/>
                      </a:cubicBezTo>
                      <a:cubicBezTo>
                        <a:pt x="24972" y="29629"/>
                        <a:pt x="25279" y="29620"/>
                        <a:pt x="25289" y="29600"/>
                      </a:cubicBezTo>
                      <a:cubicBezTo>
                        <a:pt x="25411" y="29448"/>
                        <a:pt x="19119" y="3612"/>
                        <a:pt x="10304" y="268"/>
                      </a:cubicBezTo>
                      <a:cubicBezTo>
                        <a:pt x="9795" y="80"/>
                        <a:pt x="8981" y="1"/>
                        <a:pt x="8131"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43;p35">
                  <a:extLst>
                    <a:ext uri="{FF2B5EF4-FFF2-40B4-BE49-F238E27FC236}">
                      <a16:creationId xmlns:a16="http://schemas.microsoft.com/office/drawing/2014/main" id="{CFB37CAC-D0AF-C89C-7F78-0EA1A0D2BDD7}"/>
                    </a:ext>
                  </a:extLst>
                </p:cNvPr>
                <p:cNvSpPr/>
                <p:nvPr/>
              </p:nvSpPr>
              <p:spPr>
                <a:xfrm>
                  <a:off x="7080375" y="2583495"/>
                  <a:ext cx="14505" cy="90941"/>
                </a:xfrm>
                <a:custGeom>
                  <a:avLst/>
                  <a:gdLst/>
                  <a:ahLst/>
                  <a:cxnLst/>
                  <a:rect l="l" t="t" r="r" b="b"/>
                  <a:pathLst>
                    <a:path w="579" h="3630" extrusionOk="0">
                      <a:moveTo>
                        <a:pt x="540" y="0"/>
                      </a:moveTo>
                      <a:cubicBezTo>
                        <a:pt x="528" y="0"/>
                        <a:pt x="517" y="8"/>
                        <a:pt x="517" y="20"/>
                      </a:cubicBezTo>
                      <a:cubicBezTo>
                        <a:pt x="426" y="628"/>
                        <a:pt x="305" y="1236"/>
                        <a:pt x="213" y="1844"/>
                      </a:cubicBezTo>
                      <a:cubicBezTo>
                        <a:pt x="183" y="1571"/>
                        <a:pt x="183" y="1327"/>
                        <a:pt x="153" y="1084"/>
                      </a:cubicBezTo>
                      <a:cubicBezTo>
                        <a:pt x="153" y="1054"/>
                        <a:pt x="130" y="1039"/>
                        <a:pt x="111" y="1039"/>
                      </a:cubicBezTo>
                      <a:cubicBezTo>
                        <a:pt x="92" y="1039"/>
                        <a:pt x="77" y="1054"/>
                        <a:pt x="92" y="1084"/>
                      </a:cubicBezTo>
                      <a:cubicBezTo>
                        <a:pt x="92" y="1419"/>
                        <a:pt x="122" y="1753"/>
                        <a:pt x="122" y="2087"/>
                      </a:cubicBezTo>
                      <a:lnTo>
                        <a:pt x="122" y="2482"/>
                      </a:lnTo>
                      <a:cubicBezTo>
                        <a:pt x="61" y="2908"/>
                        <a:pt x="31" y="3151"/>
                        <a:pt x="1" y="3577"/>
                      </a:cubicBezTo>
                      <a:cubicBezTo>
                        <a:pt x="1" y="3607"/>
                        <a:pt x="8" y="3630"/>
                        <a:pt x="20" y="3630"/>
                      </a:cubicBezTo>
                      <a:cubicBezTo>
                        <a:pt x="31" y="3630"/>
                        <a:pt x="46" y="3607"/>
                        <a:pt x="61" y="3546"/>
                      </a:cubicBezTo>
                      <a:cubicBezTo>
                        <a:pt x="153" y="3121"/>
                        <a:pt x="487" y="871"/>
                        <a:pt x="578" y="51"/>
                      </a:cubicBezTo>
                      <a:cubicBezTo>
                        <a:pt x="578" y="15"/>
                        <a:pt x="557" y="0"/>
                        <a:pt x="5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44;p35">
                  <a:extLst>
                    <a:ext uri="{FF2B5EF4-FFF2-40B4-BE49-F238E27FC236}">
                      <a16:creationId xmlns:a16="http://schemas.microsoft.com/office/drawing/2014/main" id="{AA987F0B-E1FB-224F-2CA1-00112E6C7FD7}"/>
                    </a:ext>
                  </a:extLst>
                </p:cNvPr>
                <p:cNvSpPr/>
                <p:nvPr/>
              </p:nvSpPr>
              <p:spPr>
                <a:xfrm>
                  <a:off x="7151203" y="2462158"/>
                  <a:ext cx="61704" cy="78439"/>
                </a:xfrm>
                <a:custGeom>
                  <a:avLst/>
                  <a:gdLst/>
                  <a:ahLst/>
                  <a:cxnLst/>
                  <a:rect l="l" t="t" r="r" b="b"/>
                  <a:pathLst>
                    <a:path w="2463" h="3131" extrusionOk="0">
                      <a:moveTo>
                        <a:pt x="1551" y="0"/>
                      </a:moveTo>
                      <a:lnTo>
                        <a:pt x="0" y="1611"/>
                      </a:lnTo>
                      <a:lnTo>
                        <a:pt x="365" y="2979"/>
                      </a:lnTo>
                      <a:lnTo>
                        <a:pt x="1794" y="3131"/>
                      </a:lnTo>
                      <a:lnTo>
                        <a:pt x="2462" y="1854"/>
                      </a:lnTo>
                      <a:lnTo>
                        <a:pt x="155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45;p35">
                  <a:extLst>
                    <a:ext uri="{FF2B5EF4-FFF2-40B4-BE49-F238E27FC236}">
                      <a16:creationId xmlns:a16="http://schemas.microsoft.com/office/drawing/2014/main" id="{07167F37-C279-3DC2-24AC-6A96C3912A16}"/>
                    </a:ext>
                  </a:extLst>
                </p:cNvPr>
                <p:cNvSpPr/>
                <p:nvPr/>
              </p:nvSpPr>
              <p:spPr>
                <a:xfrm>
                  <a:off x="7119209" y="2536769"/>
                  <a:ext cx="99784" cy="532316"/>
                </a:xfrm>
                <a:custGeom>
                  <a:avLst/>
                  <a:gdLst/>
                  <a:ahLst/>
                  <a:cxnLst/>
                  <a:rect l="l" t="t" r="r" b="b"/>
                  <a:pathLst>
                    <a:path w="3983" h="21248" extrusionOk="0">
                      <a:moveTo>
                        <a:pt x="1642" y="1"/>
                      </a:moveTo>
                      <a:lnTo>
                        <a:pt x="1" y="15959"/>
                      </a:lnTo>
                      <a:lnTo>
                        <a:pt x="2128" y="21247"/>
                      </a:lnTo>
                      <a:lnTo>
                        <a:pt x="3983" y="16171"/>
                      </a:lnTo>
                      <a:lnTo>
                        <a:pt x="3071" y="153"/>
                      </a:lnTo>
                      <a:lnTo>
                        <a:pt x="164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6;p35">
                  <a:extLst>
                    <a:ext uri="{FF2B5EF4-FFF2-40B4-BE49-F238E27FC236}">
                      <a16:creationId xmlns:a16="http://schemas.microsoft.com/office/drawing/2014/main" id="{5BDAB595-C0D2-E416-04CC-1039F1300DEF}"/>
                    </a:ext>
                  </a:extLst>
                </p:cNvPr>
                <p:cNvSpPr/>
                <p:nvPr/>
              </p:nvSpPr>
              <p:spPr>
                <a:xfrm>
                  <a:off x="7142058" y="2223343"/>
                  <a:ext cx="159935" cy="230909"/>
                </a:xfrm>
                <a:custGeom>
                  <a:avLst/>
                  <a:gdLst/>
                  <a:ahLst/>
                  <a:cxnLst/>
                  <a:rect l="l" t="t" r="r" b="b"/>
                  <a:pathLst>
                    <a:path w="6384" h="9217" extrusionOk="0">
                      <a:moveTo>
                        <a:pt x="5507" y="1"/>
                      </a:moveTo>
                      <a:cubicBezTo>
                        <a:pt x="5356" y="1"/>
                        <a:pt x="4955" y="261"/>
                        <a:pt x="4955" y="261"/>
                      </a:cubicBezTo>
                      <a:lnTo>
                        <a:pt x="3831" y="626"/>
                      </a:lnTo>
                      <a:lnTo>
                        <a:pt x="1" y="1812"/>
                      </a:lnTo>
                      <a:cubicBezTo>
                        <a:pt x="396" y="2906"/>
                        <a:pt x="639" y="4061"/>
                        <a:pt x="761" y="5216"/>
                      </a:cubicBezTo>
                      <a:cubicBezTo>
                        <a:pt x="761" y="5338"/>
                        <a:pt x="761" y="5459"/>
                        <a:pt x="761" y="5611"/>
                      </a:cubicBezTo>
                      <a:cubicBezTo>
                        <a:pt x="761" y="5611"/>
                        <a:pt x="761" y="5641"/>
                        <a:pt x="761" y="5672"/>
                      </a:cubicBezTo>
                      <a:cubicBezTo>
                        <a:pt x="700" y="6371"/>
                        <a:pt x="761" y="8985"/>
                        <a:pt x="2068" y="9198"/>
                      </a:cubicBezTo>
                      <a:cubicBezTo>
                        <a:pt x="2137" y="9210"/>
                        <a:pt x="2208" y="9216"/>
                        <a:pt x="2281" y="9216"/>
                      </a:cubicBezTo>
                      <a:cubicBezTo>
                        <a:pt x="3624" y="9216"/>
                        <a:pt x="5604" y="7165"/>
                        <a:pt x="6353" y="5550"/>
                      </a:cubicBezTo>
                      <a:cubicBezTo>
                        <a:pt x="6384" y="5429"/>
                        <a:pt x="6141" y="4243"/>
                        <a:pt x="5897" y="2815"/>
                      </a:cubicBezTo>
                      <a:cubicBezTo>
                        <a:pt x="5776" y="1933"/>
                        <a:pt x="5624" y="961"/>
                        <a:pt x="5563" y="49"/>
                      </a:cubicBezTo>
                      <a:cubicBezTo>
                        <a:pt x="5563" y="14"/>
                        <a:pt x="5542" y="1"/>
                        <a:pt x="5507"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7;p35">
                  <a:extLst>
                    <a:ext uri="{FF2B5EF4-FFF2-40B4-BE49-F238E27FC236}">
                      <a16:creationId xmlns:a16="http://schemas.microsoft.com/office/drawing/2014/main" id="{D9FF4C04-126C-BC48-6A59-E790FB58361B}"/>
                    </a:ext>
                  </a:extLst>
                </p:cNvPr>
                <p:cNvSpPr/>
                <p:nvPr/>
              </p:nvSpPr>
              <p:spPr>
                <a:xfrm>
                  <a:off x="7142058" y="2234442"/>
                  <a:ext cx="132528" cy="131000"/>
                </a:xfrm>
                <a:custGeom>
                  <a:avLst/>
                  <a:gdLst/>
                  <a:ahLst/>
                  <a:cxnLst/>
                  <a:rect l="l" t="t" r="r" b="b"/>
                  <a:pathLst>
                    <a:path w="5290" h="5229" extrusionOk="0">
                      <a:moveTo>
                        <a:pt x="5290" y="1"/>
                      </a:moveTo>
                      <a:lnTo>
                        <a:pt x="3770" y="183"/>
                      </a:lnTo>
                      <a:lnTo>
                        <a:pt x="1" y="1369"/>
                      </a:lnTo>
                      <a:cubicBezTo>
                        <a:pt x="396" y="2463"/>
                        <a:pt x="639" y="3618"/>
                        <a:pt x="761" y="4773"/>
                      </a:cubicBezTo>
                      <a:cubicBezTo>
                        <a:pt x="761" y="4895"/>
                        <a:pt x="761" y="5016"/>
                        <a:pt x="761" y="5168"/>
                      </a:cubicBezTo>
                      <a:cubicBezTo>
                        <a:pt x="761" y="5168"/>
                        <a:pt x="761" y="5198"/>
                        <a:pt x="761" y="5229"/>
                      </a:cubicBezTo>
                      <a:lnTo>
                        <a:pt x="1338" y="5229"/>
                      </a:lnTo>
                      <a:cubicBezTo>
                        <a:pt x="5137" y="4895"/>
                        <a:pt x="5290" y="1"/>
                        <a:pt x="529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8;p35">
                  <a:extLst>
                    <a:ext uri="{FF2B5EF4-FFF2-40B4-BE49-F238E27FC236}">
                      <a16:creationId xmlns:a16="http://schemas.microsoft.com/office/drawing/2014/main" id="{2B049F1C-457B-A173-22EE-18B869856E8B}"/>
                    </a:ext>
                  </a:extLst>
                </p:cNvPr>
                <p:cNvSpPr/>
                <p:nvPr/>
              </p:nvSpPr>
              <p:spPr>
                <a:xfrm>
                  <a:off x="7040790" y="1987559"/>
                  <a:ext cx="284045" cy="344447"/>
                </a:xfrm>
                <a:custGeom>
                  <a:avLst/>
                  <a:gdLst/>
                  <a:ahLst/>
                  <a:cxnLst/>
                  <a:rect l="l" t="t" r="r" b="b"/>
                  <a:pathLst>
                    <a:path w="11338" h="13749" extrusionOk="0">
                      <a:moveTo>
                        <a:pt x="5962" y="0"/>
                      </a:moveTo>
                      <a:cubicBezTo>
                        <a:pt x="5140" y="0"/>
                        <a:pt x="4334" y="205"/>
                        <a:pt x="3648" y="645"/>
                      </a:cubicBezTo>
                      <a:cubicBezTo>
                        <a:pt x="1976" y="1709"/>
                        <a:pt x="0" y="9156"/>
                        <a:pt x="1398" y="11648"/>
                      </a:cubicBezTo>
                      <a:cubicBezTo>
                        <a:pt x="2188" y="13093"/>
                        <a:pt x="3580" y="13748"/>
                        <a:pt x="5038" y="13748"/>
                      </a:cubicBezTo>
                      <a:cubicBezTo>
                        <a:pt x="6218" y="13748"/>
                        <a:pt x="7440" y="13318"/>
                        <a:pt x="8420" y="12530"/>
                      </a:cubicBezTo>
                      <a:cubicBezTo>
                        <a:pt x="9909" y="11344"/>
                        <a:pt x="11338" y="5599"/>
                        <a:pt x="10851" y="3563"/>
                      </a:cubicBezTo>
                      <a:cubicBezTo>
                        <a:pt x="10325" y="1370"/>
                        <a:pt x="8091" y="0"/>
                        <a:pt x="5962"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9;p35">
                  <a:extLst>
                    <a:ext uri="{FF2B5EF4-FFF2-40B4-BE49-F238E27FC236}">
                      <a16:creationId xmlns:a16="http://schemas.microsoft.com/office/drawing/2014/main" id="{77442EC3-33B1-1655-53AC-77601AA71517}"/>
                    </a:ext>
                  </a:extLst>
                </p:cNvPr>
                <p:cNvSpPr/>
                <p:nvPr/>
              </p:nvSpPr>
              <p:spPr>
                <a:xfrm>
                  <a:off x="7267705" y="2295373"/>
                  <a:ext cx="25" cy="25"/>
                </a:xfrm>
                <a:custGeom>
                  <a:avLst/>
                  <a:gdLst/>
                  <a:ahLst/>
                  <a:cxnLst/>
                  <a:rect l="l" t="t" r="r" b="b"/>
                  <a:pathLst>
                    <a:path w="1" h="1" fill="none" extrusionOk="0">
                      <a:moveTo>
                        <a:pt x="1" y="0"/>
                      </a:moveTo>
                      <a:lnTo>
                        <a:pt x="1" y="0"/>
                      </a:lnTo>
                      <a:close/>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50;p35">
                  <a:extLst>
                    <a:ext uri="{FF2B5EF4-FFF2-40B4-BE49-F238E27FC236}">
                      <a16:creationId xmlns:a16="http://schemas.microsoft.com/office/drawing/2014/main" id="{2684D486-D5F5-6A54-32C3-AF3DC2F4A599}"/>
                    </a:ext>
                  </a:extLst>
                </p:cNvPr>
                <p:cNvSpPr/>
                <p:nvPr/>
              </p:nvSpPr>
              <p:spPr>
                <a:xfrm>
                  <a:off x="7069727" y="1927479"/>
                  <a:ext cx="276304" cy="269966"/>
                </a:xfrm>
                <a:custGeom>
                  <a:avLst/>
                  <a:gdLst/>
                  <a:ahLst/>
                  <a:cxnLst/>
                  <a:rect l="l" t="t" r="r" b="b"/>
                  <a:pathLst>
                    <a:path w="11029" h="10776" extrusionOk="0">
                      <a:moveTo>
                        <a:pt x="2193" y="0"/>
                      </a:moveTo>
                      <a:cubicBezTo>
                        <a:pt x="2096" y="0"/>
                        <a:pt x="2002" y="21"/>
                        <a:pt x="1915" y="64"/>
                      </a:cubicBezTo>
                      <a:cubicBezTo>
                        <a:pt x="1094" y="490"/>
                        <a:pt x="0" y="3742"/>
                        <a:pt x="1337" y="5171"/>
                      </a:cubicBezTo>
                      <a:cubicBezTo>
                        <a:pt x="1957" y="5825"/>
                        <a:pt x="2780" y="6028"/>
                        <a:pt x="3565" y="6028"/>
                      </a:cubicBezTo>
                      <a:cubicBezTo>
                        <a:pt x="4859" y="6028"/>
                        <a:pt x="6049" y="5475"/>
                        <a:pt x="6049" y="5475"/>
                      </a:cubicBezTo>
                      <a:cubicBezTo>
                        <a:pt x="6170" y="6417"/>
                        <a:pt x="6930" y="7146"/>
                        <a:pt x="7873" y="7268"/>
                      </a:cubicBezTo>
                      <a:cubicBezTo>
                        <a:pt x="7873" y="7268"/>
                        <a:pt x="7538" y="10581"/>
                        <a:pt x="8389" y="10763"/>
                      </a:cubicBezTo>
                      <a:cubicBezTo>
                        <a:pt x="8429" y="10772"/>
                        <a:pt x="8469" y="10776"/>
                        <a:pt x="8509" y="10776"/>
                      </a:cubicBezTo>
                      <a:cubicBezTo>
                        <a:pt x="9777" y="10776"/>
                        <a:pt x="11028" y="6691"/>
                        <a:pt x="10851" y="5748"/>
                      </a:cubicBezTo>
                      <a:cubicBezTo>
                        <a:pt x="10639" y="4776"/>
                        <a:pt x="9575" y="4320"/>
                        <a:pt x="9575" y="4320"/>
                      </a:cubicBezTo>
                      <a:cubicBezTo>
                        <a:pt x="9544" y="3772"/>
                        <a:pt x="9332" y="3225"/>
                        <a:pt x="8967" y="2830"/>
                      </a:cubicBezTo>
                      <a:cubicBezTo>
                        <a:pt x="8498" y="2286"/>
                        <a:pt x="7080" y="2182"/>
                        <a:pt x="6063" y="2182"/>
                      </a:cubicBezTo>
                      <a:cubicBezTo>
                        <a:pt x="5432" y="2182"/>
                        <a:pt x="4955" y="2222"/>
                        <a:pt x="4955" y="2222"/>
                      </a:cubicBezTo>
                      <a:cubicBezTo>
                        <a:pt x="4863" y="1766"/>
                        <a:pt x="4651" y="1341"/>
                        <a:pt x="4377" y="976"/>
                      </a:cubicBezTo>
                      <a:cubicBezTo>
                        <a:pt x="4216" y="761"/>
                        <a:pt x="3960" y="641"/>
                        <a:pt x="3702" y="641"/>
                      </a:cubicBezTo>
                      <a:cubicBezTo>
                        <a:pt x="3522" y="641"/>
                        <a:pt x="3341" y="699"/>
                        <a:pt x="3192" y="824"/>
                      </a:cubicBezTo>
                      <a:cubicBezTo>
                        <a:pt x="3313" y="1098"/>
                        <a:pt x="3344" y="1402"/>
                        <a:pt x="3344" y="1706"/>
                      </a:cubicBezTo>
                      <a:cubicBezTo>
                        <a:pt x="3315" y="2160"/>
                        <a:pt x="3128" y="2362"/>
                        <a:pt x="2958" y="2362"/>
                      </a:cubicBezTo>
                      <a:cubicBezTo>
                        <a:pt x="2763" y="2362"/>
                        <a:pt x="2592" y="2098"/>
                        <a:pt x="2705" y="1645"/>
                      </a:cubicBezTo>
                      <a:cubicBezTo>
                        <a:pt x="2766" y="1310"/>
                        <a:pt x="2948" y="1037"/>
                        <a:pt x="3192" y="824"/>
                      </a:cubicBezTo>
                      <a:cubicBezTo>
                        <a:pt x="2998" y="316"/>
                        <a:pt x="2573" y="0"/>
                        <a:pt x="219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51;p35">
                  <a:extLst>
                    <a:ext uri="{FF2B5EF4-FFF2-40B4-BE49-F238E27FC236}">
                      <a16:creationId xmlns:a16="http://schemas.microsoft.com/office/drawing/2014/main" id="{296C2F0E-7984-D764-6037-923E33BDB88B}"/>
                    </a:ext>
                  </a:extLst>
                </p:cNvPr>
                <p:cNvSpPr/>
                <p:nvPr/>
              </p:nvSpPr>
              <p:spPr>
                <a:xfrm>
                  <a:off x="7061359" y="2162862"/>
                  <a:ext cx="233790" cy="169280"/>
                </a:xfrm>
                <a:custGeom>
                  <a:avLst/>
                  <a:gdLst/>
                  <a:ahLst/>
                  <a:cxnLst/>
                  <a:rect l="l" t="t" r="r" b="b"/>
                  <a:pathLst>
                    <a:path w="9332" h="6757" extrusionOk="0">
                      <a:moveTo>
                        <a:pt x="304" y="1"/>
                      </a:moveTo>
                      <a:lnTo>
                        <a:pt x="304" y="1"/>
                      </a:lnTo>
                      <a:cubicBezTo>
                        <a:pt x="301" y="10"/>
                        <a:pt x="297" y="30"/>
                        <a:pt x="294" y="59"/>
                      </a:cubicBezTo>
                      <a:lnTo>
                        <a:pt x="294" y="59"/>
                      </a:lnTo>
                      <a:cubicBezTo>
                        <a:pt x="297" y="40"/>
                        <a:pt x="301" y="20"/>
                        <a:pt x="304" y="1"/>
                      </a:cubicBezTo>
                      <a:close/>
                      <a:moveTo>
                        <a:pt x="8448" y="56"/>
                      </a:moveTo>
                      <a:cubicBezTo>
                        <a:pt x="8357" y="56"/>
                        <a:pt x="8298" y="61"/>
                        <a:pt x="8298" y="61"/>
                      </a:cubicBezTo>
                      <a:cubicBezTo>
                        <a:pt x="8237" y="639"/>
                        <a:pt x="7720" y="1855"/>
                        <a:pt x="7234" y="2280"/>
                      </a:cubicBezTo>
                      <a:cubicBezTo>
                        <a:pt x="6890" y="2571"/>
                        <a:pt x="6415" y="2666"/>
                        <a:pt x="5947" y="2666"/>
                      </a:cubicBezTo>
                      <a:cubicBezTo>
                        <a:pt x="5338" y="2666"/>
                        <a:pt x="4743" y="2505"/>
                        <a:pt x="4468" y="2402"/>
                      </a:cubicBezTo>
                      <a:cubicBezTo>
                        <a:pt x="4011" y="2259"/>
                        <a:pt x="3152" y="1634"/>
                        <a:pt x="2143" y="1634"/>
                      </a:cubicBezTo>
                      <a:cubicBezTo>
                        <a:pt x="2078" y="1634"/>
                        <a:pt x="2012" y="1636"/>
                        <a:pt x="1945" y="1642"/>
                      </a:cubicBezTo>
                      <a:cubicBezTo>
                        <a:pt x="1638" y="1680"/>
                        <a:pt x="1330" y="1792"/>
                        <a:pt x="1046" y="1792"/>
                      </a:cubicBezTo>
                      <a:cubicBezTo>
                        <a:pt x="881" y="1792"/>
                        <a:pt x="723" y="1754"/>
                        <a:pt x="577" y="1642"/>
                      </a:cubicBezTo>
                      <a:cubicBezTo>
                        <a:pt x="248" y="1395"/>
                        <a:pt x="265" y="332"/>
                        <a:pt x="294" y="59"/>
                      </a:cubicBezTo>
                      <a:lnTo>
                        <a:pt x="294" y="59"/>
                      </a:lnTo>
                      <a:cubicBezTo>
                        <a:pt x="0" y="1922"/>
                        <a:pt x="36" y="3689"/>
                        <a:pt x="608" y="4712"/>
                      </a:cubicBezTo>
                      <a:cubicBezTo>
                        <a:pt x="1393" y="6116"/>
                        <a:pt x="2775" y="6757"/>
                        <a:pt x="4225" y="6757"/>
                      </a:cubicBezTo>
                      <a:cubicBezTo>
                        <a:pt x="5412" y="6757"/>
                        <a:pt x="6644" y="6326"/>
                        <a:pt x="7629" y="5533"/>
                      </a:cubicBezTo>
                      <a:cubicBezTo>
                        <a:pt x="8176" y="4955"/>
                        <a:pt x="8602" y="4256"/>
                        <a:pt x="8875" y="3496"/>
                      </a:cubicBezTo>
                      <a:cubicBezTo>
                        <a:pt x="9088" y="2523"/>
                        <a:pt x="9270" y="1520"/>
                        <a:pt x="9331" y="548"/>
                      </a:cubicBezTo>
                      <a:cubicBezTo>
                        <a:pt x="9331" y="109"/>
                        <a:pt x="8734" y="56"/>
                        <a:pt x="8448" y="5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52;p35">
                  <a:extLst>
                    <a:ext uri="{FF2B5EF4-FFF2-40B4-BE49-F238E27FC236}">
                      <a16:creationId xmlns:a16="http://schemas.microsoft.com/office/drawing/2014/main" id="{2AAC002D-6447-80CD-CD3C-66022DE972AB}"/>
                    </a:ext>
                  </a:extLst>
                </p:cNvPr>
                <p:cNvSpPr/>
                <p:nvPr/>
              </p:nvSpPr>
              <p:spPr>
                <a:xfrm>
                  <a:off x="7256305" y="2168599"/>
                  <a:ext cx="89112" cy="90440"/>
                </a:xfrm>
                <a:custGeom>
                  <a:avLst/>
                  <a:gdLst/>
                  <a:ahLst/>
                  <a:cxnLst/>
                  <a:rect l="l" t="t" r="r" b="b"/>
                  <a:pathLst>
                    <a:path w="3557" h="3610" extrusionOk="0">
                      <a:moveTo>
                        <a:pt x="2385" y="1"/>
                      </a:moveTo>
                      <a:cubicBezTo>
                        <a:pt x="1572" y="1"/>
                        <a:pt x="456" y="1322"/>
                        <a:pt x="456" y="1322"/>
                      </a:cubicBezTo>
                      <a:lnTo>
                        <a:pt x="0" y="2902"/>
                      </a:lnTo>
                      <a:cubicBezTo>
                        <a:pt x="143" y="3330"/>
                        <a:pt x="545" y="3609"/>
                        <a:pt x="975" y="3609"/>
                      </a:cubicBezTo>
                      <a:cubicBezTo>
                        <a:pt x="1095" y="3609"/>
                        <a:pt x="1218" y="3587"/>
                        <a:pt x="1337" y="3541"/>
                      </a:cubicBezTo>
                      <a:cubicBezTo>
                        <a:pt x="2340" y="3267"/>
                        <a:pt x="3556" y="623"/>
                        <a:pt x="2736" y="106"/>
                      </a:cubicBezTo>
                      <a:cubicBezTo>
                        <a:pt x="2629" y="33"/>
                        <a:pt x="2511" y="1"/>
                        <a:pt x="2385"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53;p35">
                  <a:extLst>
                    <a:ext uri="{FF2B5EF4-FFF2-40B4-BE49-F238E27FC236}">
                      <a16:creationId xmlns:a16="http://schemas.microsoft.com/office/drawing/2014/main" id="{FDF5E6BA-3834-98A0-54D0-F298EDE2B0EA}"/>
                    </a:ext>
                  </a:extLst>
                </p:cNvPr>
                <p:cNvSpPr/>
                <p:nvPr/>
              </p:nvSpPr>
              <p:spPr>
                <a:xfrm>
                  <a:off x="7269459" y="2189520"/>
                  <a:ext cx="46247" cy="54715"/>
                </a:xfrm>
                <a:custGeom>
                  <a:avLst/>
                  <a:gdLst/>
                  <a:ahLst/>
                  <a:cxnLst/>
                  <a:rect l="l" t="t" r="r" b="b"/>
                  <a:pathLst>
                    <a:path w="1846" h="2184" extrusionOk="0">
                      <a:moveTo>
                        <a:pt x="1846" y="0"/>
                      </a:moveTo>
                      <a:cubicBezTo>
                        <a:pt x="904" y="0"/>
                        <a:pt x="83" y="1186"/>
                        <a:pt x="22" y="2098"/>
                      </a:cubicBezTo>
                      <a:cubicBezTo>
                        <a:pt x="1" y="2141"/>
                        <a:pt x="55" y="2184"/>
                        <a:pt x="100" y="2184"/>
                      </a:cubicBezTo>
                      <a:cubicBezTo>
                        <a:pt x="118" y="2184"/>
                        <a:pt x="135" y="2176"/>
                        <a:pt x="144" y="2159"/>
                      </a:cubicBezTo>
                      <a:cubicBezTo>
                        <a:pt x="235" y="1976"/>
                        <a:pt x="387" y="1794"/>
                        <a:pt x="508" y="1642"/>
                      </a:cubicBezTo>
                      <a:cubicBezTo>
                        <a:pt x="636" y="1493"/>
                        <a:pt x="808" y="1418"/>
                        <a:pt x="994" y="1418"/>
                      </a:cubicBezTo>
                      <a:cubicBezTo>
                        <a:pt x="1074" y="1418"/>
                        <a:pt x="1156" y="1432"/>
                        <a:pt x="1238" y="1459"/>
                      </a:cubicBezTo>
                      <a:cubicBezTo>
                        <a:pt x="1238" y="1459"/>
                        <a:pt x="1268" y="1459"/>
                        <a:pt x="1238" y="1429"/>
                      </a:cubicBezTo>
                      <a:cubicBezTo>
                        <a:pt x="1130" y="1321"/>
                        <a:pt x="992" y="1267"/>
                        <a:pt x="853" y="1267"/>
                      </a:cubicBezTo>
                      <a:cubicBezTo>
                        <a:pt x="680" y="1267"/>
                        <a:pt x="505" y="1351"/>
                        <a:pt x="387" y="1520"/>
                      </a:cubicBezTo>
                      <a:cubicBezTo>
                        <a:pt x="721" y="852"/>
                        <a:pt x="1116" y="244"/>
                        <a:pt x="1846" y="31"/>
                      </a:cubicBezTo>
                      <a:lnTo>
                        <a:pt x="184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54;p35">
                  <a:extLst>
                    <a:ext uri="{FF2B5EF4-FFF2-40B4-BE49-F238E27FC236}">
                      <a16:creationId xmlns:a16="http://schemas.microsoft.com/office/drawing/2014/main" id="{6F3DF8B3-E085-F0E5-136E-493BF1FDC6D6}"/>
                    </a:ext>
                  </a:extLst>
                </p:cNvPr>
                <p:cNvSpPr/>
                <p:nvPr/>
              </p:nvSpPr>
              <p:spPr>
                <a:xfrm>
                  <a:off x="7155011" y="2158302"/>
                  <a:ext cx="9921" cy="27432"/>
                </a:xfrm>
                <a:custGeom>
                  <a:avLst/>
                  <a:gdLst/>
                  <a:ahLst/>
                  <a:cxnLst/>
                  <a:rect l="l" t="t" r="r" b="b"/>
                  <a:pathLst>
                    <a:path w="396" h="1095" extrusionOk="0">
                      <a:moveTo>
                        <a:pt x="274" y="0"/>
                      </a:moveTo>
                      <a:cubicBezTo>
                        <a:pt x="122" y="335"/>
                        <a:pt x="0" y="943"/>
                        <a:pt x="396" y="1095"/>
                      </a:cubicBezTo>
                      <a:cubicBezTo>
                        <a:pt x="92" y="882"/>
                        <a:pt x="152" y="426"/>
                        <a:pt x="274" y="31"/>
                      </a:cubicBezTo>
                      <a:cubicBezTo>
                        <a:pt x="304" y="31"/>
                        <a:pt x="274" y="0"/>
                        <a:pt x="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55;p35">
                  <a:extLst>
                    <a:ext uri="{FF2B5EF4-FFF2-40B4-BE49-F238E27FC236}">
                      <a16:creationId xmlns:a16="http://schemas.microsoft.com/office/drawing/2014/main" id="{B144C3D4-9A57-2F51-E612-996C29A24A2A}"/>
                    </a:ext>
                  </a:extLst>
                </p:cNvPr>
                <p:cNvSpPr/>
                <p:nvPr/>
              </p:nvSpPr>
              <p:spPr>
                <a:xfrm>
                  <a:off x="7153258" y="2150561"/>
                  <a:ext cx="34572" cy="31566"/>
                </a:xfrm>
                <a:custGeom>
                  <a:avLst/>
                  <a:gdLst/>
                  <a:ahLst/>
                  <a:cxnLst/>
                  <a:rect l="l" t="t" r="r" b="b"/>
                  <a:pathLst>
                    <a:path w="1380" h="1260" extrusionOk="0">
                      <a:moveTo>
                        <a:pt x="745" y="0"/>
                      </a:moveTo>
                      <a:cubicBezTo>
                        <a:pt x="262" y="0"/>
                        <a:pt x="0" y="1134"/>
                        <a:pt x="557" y="1252"/>
                      </a:cubicBezTo>
                      <a:cubicBezTo>
                        <a:pt x="584" y="1257"/>
                        <a:pt x="610" y="1260"/>
                        <a:pt x="635" y="1260"/>
                      </a:cubicBezTo>
                      <a:cubicBezTo>
                        <a:pt x="1158" y="1260"/>
                        <a:pt x="1380" y="121"/>
                        <a:pt x="800" y="5"/>
                      </a:cubicBezTo>
                      <a:cubicBezTo>
                        <a:pt x="781" y="2"/>
                        <a:pt x="763" y="0"/>
                        <a:pt x="7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6;p35">
                  <a:extLst>
                    <a:ext uri="{FF2B5EF4-FFF2-40B4-BE49-F238E27FC236}">
                      <a16:creationId xmlns:a16="http://schemas.microsoft.com/office/drawing/2014/main" id="{6BE7E7DF-C01D-DAE5-CC73-9F8D7ED59E82}"/>
                    </a:ext>
                  </a:extLst>
                </p:cNvPr>
                <p:cNvSpPr/>
                <p:nvPr/>
              </p:nvSpPr>
              <p:spPr>
                <a:xfrm>
                  <a:off x="7089520" y="2145349"/>
                  <a:ext cx="16009" cy="22898"/>
                </a:xfrm>
                <a:custGeom>
                  <a:avLst/>
                  <a:gdLst/>
                  <a:ahLst/>
                  <a:cxnLst/>
                  <a:rect l="l" t="t" r="r" b="b"/>
                  <a:pathLst>
                    <a:path w="639" h="914" extrusionOk="0">
                      <a:moveTo>
                        <a:pt x="639" y="1"/>
                      </a:moveTo>
                      <a:cubicBezTo>
                        <a:pt x="639" y="1"/>
                        <a:pt x="608" y="1"/>
                        <a:pt x="608" y="31"/>
                      </a:cubicBezTo>
                      <a:cubicBezTo>
                        <a:pt x="517" y="396"/>
                        <a:pt x="365" y="852"/>
                        <a:pt x="0" y="882"/>
                      </a:cubicBezTo>
                      <a:lnTo>
                        <a:pt x="0" y="912"/>
                      </a:lnTo>
                      <a:cubicBezTo>
                        <a:pt x="11" y="913"/>
                        <a:pt x="22" y="914"/>
                        <a:pt x="32" y="914"/>
                      </a:cubicBezTo>
                      <a:cubicBezTo>
                        <a:pt x="435" y="914"/>
                        <a:pt x="609" y="356"/>
                        <a:pt x="6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7;p35">
                  <a:extLst>
                    <a:ext uri="{FF2B5EF4-FFF2-40B4-BE49-F238E27FC236}">
                      <a16:creationId xmlns:a16="http://schemas.microsoft.com/office/drawing/2014/main" id="{BD9048F3-089A-92C0-9EF4-176B599CD791}"/>
                    </a:ext>
                  </a:extLst>
                </p:cNvPr>
                <p:cNvSpPr/>
                <p:nvPr/>
              </p:nvSpPr>
              <p:spPr>
                <a:xfrm>
                  <a:off x="7076767" y="2132697"/>
                  <a:ext cx="33971" cy="31416"/>
                </a:xfrm>
                <a:custGeom>
                  <a:avLst/>
                  <a:gdLst/>
                  <a:ahLst/>
                  <a:cxnLst/>
                  <a:rect l="l" t="t" r="r" b="b"/>
                  <a:pathLst>
                    <a:path w="1356" h="1254" extrusionOk="0">
                      <a:moveTo>
                        <a:pt x="752" y="1"/>
                      </a:moveTo>
                      <a:cubicBezTo>
                        <a:pt x="228" y="1"/>
                        <a:pt x="0" y="1065"/>
                        <a:pt x="509" y="1235"/>
                      </a:cubicBezTo>
                      <a:cubicBezTo>
                        <a:pt x="547" y="1247"/>
                        <a:pt x="583" y="1253"/>
                        <a:pt x="618" y="1253"/>
                      </a:cubicBezTo>
                      <a:cubicBezTo>
                        <a:pt x="1098" y="1253"/>
                        <a:pt x="1356" y="161"/>
                        <a:pt x="874" y="19"/>
                      </a:cubicBezTo>
                      <a:cubicBezTo>
                        <a:pt x="832" y="7"/>
                        <a:pt x="791" y="1"/>
                        <a:pt x="7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8;p35">
                  <a:extLst>
                    <a:ext uri="{FF2B5EF4-FFF2-40B4-BE49-F238E27FC236}">
                      <a16:creationId xmlns:a16="http://schemas.microsoft.com/office/drawing/2014/main" id="{727E9ED4-CE6F-7FFD-7C85-AF28D49FFF33}"/>
                    </a:ext>
                  </a:extLst>
                </p:cNvPr>
                <p:cNvSpPr/>
                <p:nvPr/>
              </p:nvSpPr>
              <p:spPr>
                <a:xfrm>
                  <a:off x="7167188" y="2113556"/>
                  <a:ext cx="33846" cy="26606"/>
                </a:xfrm>
                <a:custGeom>
                  <a:avLst/>
                  <a:gdLst/>
                  <a:ahLst/>
                  <a:cxnLst/>
                  <a:rect l="l" t="t" r="r" b="b"/>
                  <a:pathLst>
                    <a:path w="1351" h="1062" extrusionOk="0">
                      <a:moveTo>
                        <a:pt x="424" y="1"/>
                      </a:moveTo>
                      <a:cubicBezTo>
                        <a:pt x="330" y="1"/>
                        <a:pt x="237" y="18"/>
                        <a:pt x="153" y="54"/>
                      </a:cubicBezTo>
                      <a:cubicBezTo>
                        <a:pt x="31" y="115"/>
                        <a:pt x="1" y="236"/>
                        <a:pt x="31" y="358"/>
                      </a:cubicBezTo>
                      <a:cubicBezTo>
                        <a:pt x="92" y="570"/>
                        <a:pt x="274" y="631"/>
                        <a:pt x="426" y="722"/>
                      </a:cubicBezTo>
                      <a:cubicBezTo>
                        <a:pt x="578" y="844"/>
                        <a:pt x="700" y="935"/>
                        <a:pt x="852" y="1026"/>
                      </a:cubicBezTo>
                      <a:cubicBezTo>
                        <a:pt x="900" y="1050"/>
                        <a:pt x="949" y="1061"/>
                        <a:pt x="997" y="1061"/>
                      </a:cubicBezTo>
                      <a:cubicBezTo>
                        <a:pt x="1189" y="1061"/>
                        <a:pt x="1350" y="881"/>
                        <a:pt x="1277" y="662"/>
                      </a:cubicBezTo>
                      <a:cubicBezTo>
                        <a:pt x="1186" y="449"/>
                        <a:pt x="1034" y="236"/>
                        <a:pt x="821" y="115"/>
                      </a:cubicBezTo>
                      <a:cubicBezTo>
                        <a:pt x="711" y="41"/>
                        <a:pt x="567" y="1"/>
                        <a:pt x="4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9;p35">
                  <a:extLst>
                    <a:ext uri="{FF2B5EF4-FFF2-40B4-BE49-F238E27FC236}">
                      <a16:creationId xmlns:a16="http://schemas.microsoft.com/office/drawing/2014/main" id="{4CCB2C67-7958-B21B-32BC-0E1023FB6AF3}"/>
                    </a:ext>
                  </a:extLst>
                </p:cNvPr>
                <p:cNvSpPr/>
                <p:nvPr/>
              </p:nvSpPr>
              <p:spPr>
                <a:xfrm>
                  <a:off x="7081903" y="2096494"/>
                  <a:ext cx="38105" cy="18414"/>
                </a:xfrm>
                <a:custGeom>
                  <a:avLst/>
                  <a:gdLst/>
                  <a:ahLst/>
                  <a:cxnLst/>
                  <a:rect l="l" t="t" r="r" b="b"/>
                  <a:pathLst>
                    <a:path w="1521" h="735" extrusionOk="0">
                      <a:moveTo>
                        <a:pt x="918" y="1"/>
                      </a:moveTo>
                      <a:cubicBezTo>
                        <a:pt x="896" y="1"/>
                        <a:pt x="873" y="2"/>
                        <a:pt x="851" y="5"/>
                      </a:cubicBezTo>
                      <a:cubicBezTo>
                        <a:pt x="578" y="5"/>
                        <a:pt x="365" y="96"/>
                        <a:pt x="183" y="248"/>
                      </a:cubicBezTo>
                      <a:cubicBezTo>
                        <a:pt x="0" y="431"/>
                        <a:pt x="122" y="704"/>
                        <a:pt x="335" y="735"/>
                      </a:cubicBezTo>
                      <a:lnTo>
                        <a:pt x="882" y="735"/>
                      </a:lnTo>
                      <a:cubicBezTo>
                        <a:pt x="1064" y="735"/>
                        <a:pt x="1247" y="704"/>
                        <a:pt x="1399" y="613"/>
                      </a:cubicBezTo>
                      <a:cubicBezTo>
                        <a:pt x="1490" y="522"/>
                        <a:pt x="1520" y="400"/>
                        <a:pt x="1459" y="279"/>
                      </a:cubicBezTo>
                      <a:cubicBezTo>
                        <a:pt x="1323" y="115"/>
                        <a:pt x="1113" y="1"/>
                        <a:pt x="9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60;p35">
                  <a:extLst>
                    <a:ext uri="{FF2B5EF4-FFF2-40B4-BE49-F238E27FC236}">
                      <a16:creationId xmlns:a16="http://schemas.microsoft.com/office/drawing/2014/main" id="{BF76F3D2-ADDB-B90C-1EBE-509C34BD107C}"/>
                    </a:ext>
                  </a:extLst>
                </p:cNvPr>
                <p:cNvSpPr/>
                <p:nvPr/>
              </p:nvSpPr>
              <p:spPr>
                <a:xfrm>
                  <a:off x="7133690" y="2245541"/>
                  <a:ext cx="20568" cy="9495"/>
                </a:xfrm>
                <a:custGeom>
                  <a:avLst/>
                  <a:gdLst/>
                  <a:ahLst/>
                  <a:cxnLst/>
                  <a:rect l="l" t="t" r="r" b="b"/>
                  <a:pathLst>
                    <a:path w="821" h="379" extrusionOk="0">
                      <a:moveTo>
                        <a:pt x="769" y="0"/>
                      </a:moveTo>
                      <a:cubicBezTo>
                        <a:pt x="764" y="0"/>
                        <a:pt x="760" y="4"/>
                        <a:pt x="760" y="14"/>
                      </a:cubicBezTo>
                      <a:cubicBezTo>
                        <a:pt x="669" y="105"/>
                        <a:pt x="578" y="227"/>
                        <a:pt x="426" y="227"/>
                      </a:cubicBezTo>
                      <a:cubicBezTo>
                        <a:pt x="274" y="227"/>
                        <a:pt x="122" y="196"/>
                        <a:pt x="0" y="105"/>
                      </a:cubicBezTo>
                      <a:lnTo>
                        <a:pt x="0" y="135"/>
                      </a:lnTo>
                      <a:cubicBezTo>
                        <a:pt x="92" y="287"/>
                        <a:pt x="304" y="379"/>
                        <a:pt x="487" y="379"/>
                      </a:cubicBezTo>
                      <a:cubicBezTo>
                        <a:pt x="669" y="318"/>
                        <a:pt x="791" y="196"/>
                        <a:pt x="821" y="14"/>
                      </a:cubicBezTo>
                      <a:cubicBezTo>
                        <a:pt x="801" y="14"/>
                        <a:pt x="780" y="0"/>
                        <a:pt x="7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61;p35">
                  <a:extLst>
                    <a:ext uri="{FF2B5EF4-FFF2-40B4-BE49-F238E27FC236}">
                      <a16:creationId xmlns:a16="http://schemas.microsoft.com/office/drawing/2014/main" id="{72F5883E-F658-F795-5CE8-B3949B042EE7}"/>
                    </a:ext>
                  </a:extLst>
                </p:cNvPr>
                <p:cNvSpPr/>
                <p:nvPr/>
              </p:nvSpPr>
              <p:spPr>
                <a:xfrm>
                  <a:off x="7092000" y="2100878"/>
                  <a:ext cx="55416" cy="123784"/>
                </a:xfrm>
                <a:custGeom>
                  <a:avLst/>
                  <a:gdLst/>
                  <a:ahLst/>
                  <a:cxnLst/>
                  <a:rect l="l" t="t" r="r" b="b"/>
                  <a:pathLst>
                    <a:path w="2212" h="4941" extrusionOk="0">
                      <a:moveTo>
                        <a:pt x="1447" y="0"/>
                      </a:moveTo>
                      <a:cubicBezTo>
                        <a:pt x="1439" y="0"/>
                        <a:pt x="1430" y="4"/>
                        <a:pt x="1421" y="13"/>
                      </a:cubicBezTo>
                      <a:cubicBezTo>
                        <a:pt x="813" y="1259"/>
                        <a:pt x="357" y="2535"/>
                        <a:pt x="23" y="3873"/>
                      </a:cubicBezTo>
                      <a:cubicBezTo>
                        <a:pt x="1" y="3929"/>
                        <a:pt x="69" y="3948"/>
                        <a:pt x="170" y="3948"/>
                      </a:cubicBezTo>
                      <a:cubicBezTo>
                        <a:pt x="344" y="3948"/>
                        <a:pt x="615" y="3892"/>
                        <a:pt x="692" y="3873"/>
                      </a:cubicBezTo>
                      <a:lnTo>
                        <a:pt x="692" y="3873"/>
                      </a:lnTo>
                      <a:lnTo>
                        <a:pt x="479" y="4694"/>
                      </a:lnTo>
                      <a:cubicBezTo>
                        <a:pt x="479" y="4724"/>
                        <a:pt x="509" y="4785"/>
                        <a:pt x="540" y="4785"/>
                      </a:cubicBezTo>
                      <a:cubicBezTo>
                        <a:pt x="600" y="4815"/>
                        <a:pt x="661" y="4846"/>
                        <a:pt x="692" y="4846"/>
                      </a:cubicBezTo>
                      <a:cubicBezTo>
                        <a:pt x="844" y="4906"/>
                        <a:pt x="1026" y="4937"/>
                        <a:pt x="1178" y="4937"/>
                      </a:cubicBezTo>
                      <a:cubicBezTo>
                        <a:pt x="1209" y="4939"/>
                        <a:pt x="1240" y="4941"/>
                        <a:pt x="1271" y="4941"/>
                      </a:cubicBezTo>
                      <a:cubicBezTo>
                        <a:pt x="1604" y="4941"/>
                        <a:pt x="1931" y="4794"/>
                        <a:pt x="2181" y="4572"/>
                      </a:cubicBezTo>
                      <a:cubicBezTo>
                        <a:pt x="2211" y="4542"/>
                        <a:pt x="2211" y="4511"/>
                        <a:pt x="2181" y="4511"/>
                      </a:cubicBezTo>
                      <a:cubicBezTo>
                        <a:pt x="1909" y="4656"/>
                        <a:pt x="1615" y="4726"/>
                        <a:pt x="1319" y="4726"/>
                      </a:cubicBezTo>
                      <a:cubicBezTo>
                        <a:pt x="1119" y="4726"/>
                        <a:pt x="918" y="4694"/>
                        <a:pt x="722" y="4633"/>
                      </a:cubicBezTo>
                      <a:cubicBezTo>
                        <a:pt x="722" y="4633"/>
                        <a:pt x="1026" y="3630"/>
                        <a:pt x="1026" y="3630"/>
                      </a:cubicBezTo>
                      <a:cubicBezTo>
                        <a:pt x="955" y="3621"/>
                        <a:pt x="886" y="3617"/>
                        <a:pt x="819" y="3617"/>
                      </a:cubicBezTo>
                      <a:cubicBezTo>
                        <a:pt x="658" y="3617"/>
                        <a:pt x="508" y="3639"/>
                        <a:pt x="357" y="3660"/>
                      </a:cubicBezTo>
                      <a:cubicBezTo>
                        <a:pt x="661" y="2444"/>
                        <a:pt x="1178" y="1289"/>
                        <a:pt x="1482" y="43"/>
                      </a:cubicBezTo>
                      <a:cubicBezTo>
                        <a:pt x="1482" y="22"/>
                        <a:pt x="1467" y="0"/>
                        <a:pt x="14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62;p35">
                  <a:extLst>
                    <a:ext uri="{FF2B5EF4-FFF2-40B4-BE49-F238E27FC236}">
                      <a16:creationId xmlns:a16="http://schemas.microsoft.com/office/drawing/2014/main" id="{BD8A464C-64DA-5B20-DFB8-794CD6564048}"/>
                    </a:ext>
                  </a:extLst>
                </p:cNvPr>
                <p:cNvSpPr/>
                <p:nvPr/>
              </p:nvSpPr>
              <p:spPr>
                <a:xfrm>
                  <a:off x="7115401" y="2214649"/>
                  <a:ext cx="32769" cy="22873"/>
                </a:xfrm>
                <a:custGeom>
                  <a:avLst/>
                  <a:gdLst/>
                  <a:ahLst/>
                  <a:cxnLst/>
                  <a:rect l="l" t="t" r="r" b="b"/>
                  <a:pathLst>
                    <a:path w="1308" h="913" extrusionOk="0">
                      <a:moveTo>
                        <a:pt x="1247" y="1"/>
                      </a:moveTo>
                      <a:cubicBezTo>
                        <a:pt x="951" y="137"/>
                        <a:pt x="637" y="206"/>
                        <a:pt x="320" y="206"/>
                      </a:cubicBezTo>
                      <a:cubicBezTo>
                        <a:pt x="214" y="206"/>
                        <a:pt x="107" y="198"/>
                        <a:pt x="1" y="183"/>
                      </a:cubicBezTo>
                      <a:lnTo>
                        <a:pt x="1" y="183"/>
                      </a:lnTo>
                      <a:cubicBezTo>
                        <a:pt x="92" y="426"/>
                        <a:pt x="274" y="639"/>
                        <a:pt x="518" y="791"/>
                      </a:cubicBezTo>
                      <a:cubicBezTo>
                        <a:pt x="639" y="882"/>
                        <a:pt x="761" y="912"/>
                        <a:pt x="913" y="912"/>
                      </a:cubicBezTo>
                      <a:cubicBezTo>
                        <a:pt x="1247" y="912"/>
                        <a:pt x="1308" y="639"/>
                        <a:pt x="1308" y="365"/>
                      </a:cubicBezTo>
                      <a:cubicBezTo>
                        <a:pt x="1277" y="244"/>
                        <a:pt x="1277" y="122"/>
                        <a:pt x="12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63;p35">
                  <a:extLst>
                    <a:ext uri="{FF2B5EF4-FFF2-40B4-BE49-F238E27FC236}">
                      <a16:creationId xmlns:a16="http://schemas.microsoft.com/office/drawing/2014/main" id="{3C37BE01-5E1C-6520-2924-2710ADF0787C}"/>
                    </a:ext>
                  </a:extLst>
                </p:cNvPr>
                <p:cNvSpPr/>
                <p:nvPr/>
              </p:nvSpPr>
              <p:spPr>
                <a:xfrm>
                  <a:off x="7128354" y="2223693"/>
                  <a:ext cx="19817" cy="13829"/>
                </a:xfrm>
                <a:custGeom>
                  <a:avLst/>
                  <a:gdLst/>
                  <a:ahLst/>
                  <a:cxnLst/>
                  <a:rect l="l" t="t" r="r" b="b"/>
                  <a:pathLst>
                    <a:path w="791" h="552" extrusionOk="0">
                      <a:moveTo>
                        <a:pt x="707" y="0"/>
                      </a:moveTo>
                      <a:cubicBezTo>
                        <a:pt x="402" y="0"/>
                        <a:pt x="112" y="151"/>
                        <a:pt x="1" y="430"/>
                      </a:cubicBezTo>
                      <a:cubicBezTo>
                        <a:pt x="122" y="521"/>
                        <a:pt x="244" y="551"/>
                        <a:pt x="396" y="551"/>
                      </a:cubicBezTo>
                      <a:cubicBezTo>
                        <a:pt x="730" y="551"/>
                        <a:pt x="791" y="278"/>
                        <a:pt x="791" y="4"/>
                      </a:cubicBezTo>
                      <a:cubicBezTo>
                        <a:pt x="763" y="2"/>
                        <a:pt x="735" y="0"/>
                        <a:pt x="707" y="0"/>
                      </a:cubicBezTo>
                      <a:close/>
                    </a:path>
                  </a:pathLst>
                </a:custGeom>
                <a:solidFill>
                  <a:srgbClr val="FF9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64;p35">
                  <a:extLst>
                    <a:ext uri="{FF2B5EF4-FFF2-40B4-BE49-F238E27FC236}">
                      <a16:creationId xmlns:a16="http://schemas.microsoft.com/office/drawing/2014/main" id="{0749AD1C-78CF-E736-D51D-2AFBBEC4A7D9}"/>
                    </a:ext>
                  </a:extLst>
                </p:cNvPr>
                <p:cNvSpPr/>
                <p:nvPr/>
              </p:nvSpPr>
              <p:spPr>
                <a:xfrm>
                  <a:off x="6683618" y="2428911"/>
                  <a:ext cx="734164" cy="446736"/>
                </a:xfrm>
                <a:custGeom>
                  <a:avLst/>
                  <a:gdLst/>
                  <a:ahLst/>
                  <a:cxnLst/>
                  <a:rect l="l" t="t" r="r" b="b"/>
                  <a:pathLst>
                    <a:path w="29305" h="17832" extrusionOk="0">
                      <a:moveTo>
                        <a:pt x="27729" y="1"/>
                      </a:moveTo>
                      <a:cubicBezTo>
                        <a:pt x="27151" y="1"/>
                        <a:pt x="26307" y="399"/>
                        <a:pt x="25107" y="1418"/>
                      </a:cubicBezTo>
                      <a:cubicBezTo>
                        <a:pt x="22858" y="3364"/>
                        <a:pt x="18268" y="7102"/>
                        <a:pt x="17600" y="7376"/>
                      </a:cubicBezTo>
                      <a:cubicBezTo>
                        <a:pt x="17581" y="7383"/>
                        <a:pt x="17556" y="7387"/>
                        <a:pt x="17527" y="7387"/>
                      </a:cubicBezTo>
                      <a:cubicBezTo>
                        <a:pt x="16388" y="7387"/>
                        <a:pt x="7542" y="1901"/>
                        <a:pt x="6024" y="1901"/>
                      </a:cubicBezTo>
                      <a:cubicBezTo>
                        <a:pt x="6000" y="1901"/>
                        <a:pt x="5978" y="1902"/>
                        <a:pt x="5958" y="1905"/>
                      </a:cubicBezTo>
                      <a:cubicBezTo>
                        <a:pt x="4651" y="2087"/>
                        <a:pt x="0" y="9382"/>
                        <a:pt x="943" y="10203"/>
                      </a:cubicBezTo>
                      <a:cubicBezTo>
                        <a:pt x="3770" y="12725"/>
                        <a:pt x="13952" y="17832"/>
                        <a:pt x="18147" y="17832"/>
                      </a:cubicBezTo>
                      <a:cubicBezTo>
                        <a:pt x="20062" y="17802"/>
                        <a:pt x="25411" y="10689"/>
                        <a:pt x="28299" y="4336"/>
                      </a:cubicBezTo>
                      <a:cubicBezTo>
                        <a:pt x="28899" y="2958"/>
                        <a:pt x="29304" y="1"/>
                        <a:pt x="27729"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65;p35">
                  <a:extLst>
                    <a:ext uri="{FF2B5EF4-FFF2-40B4-BE49-F238E27FC236}">
                      <a16:creationId xmlns:a16="http://schemas.microsoft.com/office/drawing/2014/main" id="{03FAFC7D-136E-4D5D-72A6-84BFA67A874E}"/>
                    </a:ext>
                  </a:extLst>
                </p:cNvPr>
                <p:cNvSpPr/>
                <p:nvPr/>
              </p:nvSpPr>
              <p:spPr>
                <a:xfrm>
                  <a:off x="6506185" y="2254886"/>
                  <a:ext cx="409709" cy="463897"/>
                </a:xfrm>
                <a:custGeom>
                  <a:avLst/>
                  <a:gdLst/>
                  <a:ahLst/>
                  <a:cxnLst/>
                  <a:rect l="l" t="t" r="r" b="b"/>
                  <a:pathLst>
                    <a:path w="16354" h="18517" extrusionOk="0">
                      <a:moveTo>
                        <a:pt x="1678" y="1"/>
                      </a:moveTo>
                      <a:cubicBezTo>
                        <a:pt x="1526" y="1"/>
                        <a:pt x="1372" y="50"/>
                        <a:pt x="1216" y="157"/>
                      </a:cubicBezTo>
                      <a:cubicBezTo>
                        <a:pt x="61" y="948"/>
                        <a:pt x="1003" y="3015"/>
                        <a:pt x="1003" y="3015"/>
                      </a:cubicBezTo>
                      <a:cubicBezTo>
                        <a:pt x="1003" y="3015"/>
                        <a:pt x="304" y="3866"/>
                        <a:pt x="578" y="5750"/>
                      </a:cubicBezTo>
                      <a:cubicBezTo>
                        <a:pt x="578" y="5750"/>
                        <a:pt x="0" y="6662"/>
                        <a:pt x="821" y="8425"/>
                      </a:cubicBezTo>
                      <a:cubicBezTo>
                        <a:pt x="730" y="8881"/>
                        <a:pt x="791" y="9398"/>
                        <a:pt x="1003" y="9823"/>
                      </a:cubicBezTo>
                      <a:cubicBezTo>
                        <a:pt x="2797" y="13775"/>
                        <a:pt x="6839" y="16328"/>
                        <a:pt x="10000" y="18516"/>
                      </a:cubicBezTo>
                      <a:lnTo>
                        <a:pt x="16353" y="10766"/>
                      </a:lnTo>
                      <a:cubicBezTo>
                        <a:pt x="15168" y="9975"/>
                        <a:pt x="8997" y="6723"/>
                        <a:pt x="5228" y="3683"/>
                      </a:cubicBezTo>
                      <a:cubicBezTo>
                        <a:pt x="3788" y="2510"/>
                        <a:pt x="2769" y="1"/>
                        <a:pt x="1678"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6;p35">
                  <a:extLst>
                    <a:ext uri="{FF2B5EF4-FFF2-40B4-BE49-F238E27FC236}">
                      <a16:creationId xmlns:a16="http://schemas.microsoft.com/office/drawing/2014/main" id="{D022BEAB-C50A-663E-FCBE-4800F79F8C11}"/>
                    </a:ext>
                  </a:extLst>
                </p:cNvPr>
                <p:cNvSpPr/>
                <p:nvPr/>
              </p:nvSpPr>
              <p:spPr>
                <a:xfrm>
                  <a:off x="6531314" y="2330098"/>
                  <a:ext cx="149614" cy="167401"/>
                </a:xfrm>
                <a:custGeom>
                  <a:avLst/>
                  <a:gdLst/>
                  <a:ahLst/>
                  <a:cxnLst/>
                  <a:rect l="l" t="t" r="r" b="b"/>
                  <a:pathLst>
                    <a:path w="5972" h="6682" extrusionOk="0">
                      <a:moveTo>
                        <a:pt x="35" y="0"/>
                      </a:moveTo>
                      <a:cubicBezTo>
                        <a:pt x="16" y="0"/>
                        <a:pt x="0" y="22"/>
                        <a:pt x="0" y="43"/>
                      </a:cubicBezTo>
                      <a:cubicBezTo>
                        <a:pt x="1307" y="2748"/>
                        <a:pt x="3344" y="5028"/>
                        <a:pt x="5897" y="6669"/>
                      </a:cubicBezTo>
                      <a:cubicBezTo>
                        <a:pt x="5913" y="6677"/>
                        <a:pt x="5927" y="6681"/>
                        <a:pt x="5938" y="6681"/>
                      </a:cubicBezTo>
                      <a:cubicBezTo>
                        <a:pt x="5968" y="6681"/>
                        <a:pt x="5972" y="6653"/>
                        <a:pt x="5927" y="6609"/>
                      </a:cubicBezTo>
                      <a:cubicBezTo>
                        <a:pt x="4833" y="5757"/>
                        <a:pt x="3769" y="4785"/>
                        <a:pt x="2797" y="3782"/>
                      </a:cubicBezTo>
                      <a:cubicBezTo>
                        <a:pt x="1794" y="2596"/>
                        <a:pt x="882" y="1350"/>
                        <a:pt x="61" y="13"/>
                      </a:cubicBezTo>
                      <a:cubicBezTo>
                        <a:pt x="52" y="4"/>
                        <a:pt x="43" y="0"/>
                        <a:pt x="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7;p35">
                  <a:extLst>
                    <a:ext uri="{FF2B5EF4-FFF2-40B4-BE49-F238E27FC236}">
                      <a16:creationId xmlns:a16="http://schemas.microsoft.com/office/drawing/2014/main" id="{88700DB1-5772-FF5C-C01D-A5254683ABF4}"/>
                    </a:ext>
                  </a:extLst>
                </p:cNvPr>
                <p:cNvSpPr/>
                <p:nvPr/>
              </p:nvSpPr>
              <p:spPr>
                <a:xfrm>
                  <a:off x="6520641" y="2398170"/>
                  <a:ext cx="122807" cy="163067"/>
                </a:xfrm>
                <a:custGeom>
                  <a:avLst/>
                  <a:gdLst/>
                  <a:ahLst/>
                  <a:cxnLst/>
                  <a:rect l="l" t="t" r="r" b="b"/>
                  <a:pathLst>
                    <a:path w="4902" h="6509" extrusionOk="0">
                      <a:moveTo>
                        <a:pt x="1" y="1"/>
                      </a:moveTo>
                      <a:cubicBezTo>
                        <a:pt x="973" y="2554"/>
                        <a:pt x="2645" y="4803"/>
                        <a:pt x="4803" y="6475"/>
                      </a:cubicBezTo>
                      <a:cubicBezTo>
                        <a:pt x="4827" y="6498"/>
                        <a:pt x="4850" y="6508"/>
                        <a:pt x="4866" y="6508"/>
                      </a:cubicBezTo>
                      <a:cubicBezTo>
                        <a:pt x="4893" y="6508"/>
                        <a:pt x="4902" y="6482"/>
                        <a:pt x="4864" y="6445"/>
                      </a:cubicBezTo>
                      <a:cubicBezTo>
                        <a:pt x="3831" y="5472"/>
                        <a:pt x="2068" y="3800"/>
                        <a:pt x="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8;p35">
                  <a:extLst>
                    <a:ext uri="{FF2B5EF4-FFF2-40B4-BE49-F238E27FC236}">
                      <a16:creationId xmlns:a16="http://schemas.microsoft.com/office/drawing/2014/main" id="{665E74A1-8CFD-8CE7-0661-AA72A6832657}"/>
                    </a:ext>
                  </a:extLst>
                </p:cNvPr>
                <p:cNvSpPr/>
                <p:nvPr/>
              </p:nvSpPr>
              <p:spPr>
                <a:xfrm>
                  <a:off x="6526729" y="2465966"/>
                  <a:ext cx="95525" cy="129346"/>
                </a:xfrm>
                <a:custGeom>
                  <a:avLst/>
                  <a:gdLst/>
                  <a:ahLst/>
                  <a:cxnLst/>
                  <a:rect l="l" t="t" r="r" b="b"/>
                  <a:pathLst>
                    <a:path w="3813" h="5163" extrusionOk="0">
                      <a:moveTo>
                        <a:pt x="1" y="0"/>
                      </a:moveTo>
                      <a:cubicBezTo>
                        <a:pt x="1186" y="2553"/>
                        <a:pt x="1885" y="3374"/>
                        <a:pt x="3709" y="5137"/>
                      </a:cubicBezTo>
                      <a:cubicBezTo>
                        <a:pt x="3736" y="5155"/>
                        <a:pt x="3757" y="5162"/>
                        <a:pt x="3773" y="5162"/>
                      </a:cubicBezTo>
                      <a:cubicBezTo>
                        <a:pt x="3810" y="5162"/>
                        <a:pt x="3813" y="5119"/>
                        <a:pt x="3770" y="5076"/>
                      </a:cubicBezTo>
                      <a:cubicBezTo>
                        <a:pt x="2129" y="3404"/>
                        <a:pt x="1278" y="2128"/>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9;p35">
                  <a:extLst>
                    <a:ext uri="{FF2B5EF4-FFF2-40B4-BE49-F238E27FC236}">
                      <a16:creationId xmlns:a16="http://schemas.microsoft.com/office/drawing/2014/main" id="{902D85EF-7258-7980-5DB8-4332111C35AF}"/>
                    </a:ext>
                  </a:extLst>
                </p:cNvPr>
                <p:cNvSpPr/>
                <p:nvPr/>
              </p:nvSpPr>
              <p:spPr>
                <a:xfrm>
                  <a:off x="6653152" y="2261450"/>
                  <a:ext cx="262751" cy="262400"/>
                </a:xfrm>
                <a:custGeom>
                  <a:avLst/>
                  <a:gdLst/>
                  <a:ahLst/>
                  <a:cxnLst/>
                  <a:rect l="l" t="t" r="r" b="b"/>
                  <a:pathLst>
                    <a:path w="10488" h="10474" extrusionOk="0">
                      <a:moveTo>
                        <a:pt x="1771" y="0"/>
                      </a:moveTo>
                      <a:cubicBezTo>
                        <a:pt x="1573" y="0"/>
                        <a:pt x="1405" y="53"/>
                        <a:pt x="1277" y="169"/>
                      </a:cubicBezTo>
                      <a:cubicBezTo>
                        <a:pt x="1" y="1294"/>
                        <a:pt x="3527" y="4637"/>
                        <a:pt x="4195" y="5640"/>
                      </a:cubicBezTo>
                      <a:cubicBezTo>
                        <a:pt x="4774" y="6471"/>
                        <a:pt x="4790" y="6843"/>
                        <a:pt x="4417" y="6843"/>
                      </a:cubicBezTo>
                      <a:cubicBezTo>
                        <a:pt x="4339" y="6843"/>
                        <a:pt x="4244" y="6827"/>
                        <a:pt x="4134" y="6795"/>
                      </a:cubicBezTo>
                      <a:lnTo>
                        <a:pt x="4134" y="6795"/>
                      </a:lnTo>
                      <a:cubicBezTo>
                        <a:pt x="6384" y="8224"/>
                        <a:pt x="9332" y="9744"/>
                        <a:pt x="10487" y="10473"/>
                      </a:cubicBezTo>
                      <a:cubicBezTo>
                        <a:pt x="10487" y="10473"/>
                        <a:pt x="9454" y="7312"/>
                        <a:pt x="8451" y="5579"/>
                      </a:cubicBezTo>
                      <a:cubicBezTo>
                        <a:pt x="7551" y="4025"/>
                        <a:pt x="3495" y="0"/>
                        <a:pt x="1771"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70;p35">
                  <a:extLst>
                    <a:ext uri="{FF2B5EF4-FFF2-40B4-BE49-F238E27FC236}">
                      <a16:creationId xmlns:a16="http://schemas.microsoft.com/office/drawing/2014/main" id="{44C93F5D-A865-A8DF-C01E-728CD6338E4F}"/>
                    </a:ext>
                  </a:extLst>
                </p:cNvPr>
                <p:cNvSpPr/>
                <p:nvPr/>
              </p:nvSpPr>
              <p:spPr>
                <a:xfrm>
                  <a:off x="6819938" y="2426982"/>
                  <a:ext cx="596650" cy="458486"/>
                </a:xfrm>
                <a:custGeom>
                  <a:avLst/>
                  <a:gdLst/>
                  <a:ahLst/>
                  <a:cxnLst/>
                  <a:rect l="l" t="t" r="r" b="b"/>
                  <a:pathLst>
                    <a:path w="23816" h="18301" extrusionOk="0">
                      <a:moveTo>
                        <a:pt x="22417" y="0"/>
                      </a:moveTo>
                      <a:cubicBezTo>
                        <a:pt x="21840" y="0"/>
                        <a:pt x="21015" y="348"/>
                        <a:pt x="19879" y="1191"/>
                      </a:cubicBezTo>
                      <a:cubicBezTo>
                        <a:pt x="15958" y="4049"/>
                        <a:pt x="12493" y="7210"/>
                        <a:pt x="12128" y="7240"/>
                      </a:cubicBezTo>
                      <a:cubicBezTo>
                        <a:pt x="12127" y="7240"/>
                        <a:pt x="12125" y="7240"/>
                        <a:pt x="12123" y="7240"/>
                      </a:cubicBezTo>
                      <a:cubicBezTo>
                        <a:pt x="11733" y="7240"/>
                        <a:pt x="4742" y="3775"/>
                        <a:pt x="4742" y="3775"/>
                      </a:cubicBezTo>
                      <a:lnTo>
                        <a:pt x="0" y="13350"/>
                      </a:lnTo>
                      <a:cubicBezTo>
                        <a:pt x="0" y="13350"/>
                        <a:pt x="8286" y="18301"/>
                        <a:pt x="12237" y="18301"/>
                      </a:cubicBezTo>
                      <a:cubicBezTo>
                        <a:pt x="12620" y="18301"/>
                        <a:pt x="12963" y="18254"/>
                        <a:pt x="13253" y="18152"/>
                      </a:cubicBezTo>
                      <a:cubicBezTo>
                        <a:pt x="16505" y="16967"/>
                        <a:pt x="22220" y="6906"/>
                        <a:pt x="23131" y="4049"/>
                      </a:cubicBezTo>
                      <a:cubicBezTo>
                        <a:pt x="23756" y="2047"/>
                        <a:pt x="23816" y="0"/>
                        <a:pt x="22417"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71;p35">
                  <a:extLst>
                    <a:ext uri="{FF2B5EF4-FFF2-40B4-BE49-F238E27FC236}">
                      <a16:creationId xmlns:a16="http://schemas.microsoft.com/office/drawing/2014/main" id="{02DF8C0C-3E77-B82E-95F7-92BCB19A1196}"/>
                    </a:ext>
                  </a:extLst>
                </p:cNvPr>
                <p:cNvSpPr/>
                <p:nvPr/>
              </p:nvSpPr>
              <p:spPr>
                <a:xfrm>
                  <a:off x="6778799" y="2497935"/>
                  <a:ext cx="188119" cy="286350"/>
                </a:xfrm>
                <a:custGeom>
                  <a:avLst/>
                  <a:gdLst/>
                  <a:ahLst/>
                  <a:cxnLst/>
                  <a:rect l="l" t="t" r="r" b="b"/>
                  <a:pathLst>
                    <a:path w="7509" h="11430" extrusionOk="0">
                      <a:moveTo>
                        <a:pt x="5259" y="1"/>
                      </a:moveTo>
                      <a:lnTo>
                        <a:pt x="1" y="10214"/>
                      </a:lnTo>
                      <a:lnTo>
                        <a:pt x="2493" y="11429"/>
                      </a:lnTo>
                      <a:lnTo>
                        <a:pt x="7509" y="1065"/>
                      </a:lnTo>
                      <a:lnTo>
                        <a:pt x="5259" y="1"/>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72;p35">
                  <a:extLst>
                    <a:ext uri="{FF2B5EF4-FFF2-40B4-BE49-F238E27FC236}">
                      <a16:creationId xmlns:a16="http://schemas.microsoft.com/office/drawing/2014/main" id="{714B24A2-AF8A-945B-9C4D-5192F4843F2C}"/>
                    </a:ext>
                  </a:extLst>
                </p:cNvPr>
                <p:cNvSpPr/>
                <p:nvPr/>
              </p:nvSpPr>
              <p:spPr>
                <a:xfrm>
                  <a:off x="6854212" y="2545613"/>
                  <a:ext cx="105873" cy="213097"/>
                </a:xfrm>
                <a:custGeom>
                  <a:avLst/>
                  <a:gdLst/>
                  <a:ahLst/>
                  <a:cxnLst/>
                  <a:rect l="l" t="t" r="r" b="b"/>
                  <a:pathLst>
                    <a:path w="4226" h="8506" extrusionOk="0">
                      <a:moveTo>
                        <a:pt x="4177" y="0"/>
                      </a:moveTo>
                      <a:cubicBezTo>
                        <a:pt x="4170" y="0"/>
                        <a:pt x="4164" y="4"/>
                        <a:pt x="4164" y="13"/>
                      </a:cubicBezTo>
                      <a:cubicBezTo>
                        <a:pt x="3769" y="651"/>
                        <a:pt x="3435" y="1350"/>
                        <a:pt x="3100" y="2019"/>
                      </a:cubicBezTo>
                      <a:cubicBezTo>
                        <a:pt x="2736" y="2687"/>
                        <a:pt x="2371" y="3447"/>
                        <a:pt x="2006" y="4177"/>
                      </a:cubicBezTo>
                      <a:cubicBezTo>
                        <a:pt x="1307" y="5575"/>
                        <a:pt x="638" y="7004"/>
                        <a:pt x="0" y="8463"/>
                      </a:cubicBezTo>
                      <a:cubicBezTo>
                        <a:pt x="0" y="8484"/>
                        <a:pt x="30" y="8506"/>
                        <a:pt x="48" y="8506"/>
                      </a:cubicBezTo>
                      <a:cubicBezTo>
                        <a:pt x="56" y="8506"/>
                        <a:pt x="61" y="8502"/>
                        <a:pt x="61" y="8493"/>
                      </a:cubicBezTo>
                      <a:cubicBezTo>
                        <a:pt x="821" y="7125"/>
                        <a:pt x="1550" y="5727"/>
                        <a:pt x="2249" y="4298"/>
                      </a:cubicBezTo>
                      <a:cubicBezTo>
                        <a:pt x="2584" y="3599"/>
                        <a:pt x="2918" y="2900"/>
                        <a:pt x="3252" y="2171"/>
                      </a:cubicBezTo>
                      <a:cubicBezTo>
                        <a:pt x="3587" y="1472"/>
                        <a:pt x="3952" y="773"/>
                        <a:pt x="4225" y="43"/>
                      </a:cubicBezTo>
                      <a:cubicBezTo>
                        <a:pt x="4225" y="22"/>
                        <a:pt x="4195" y="0"/>
                        <a:pt x="41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73;p35">
                  <a:extLst>
                    <a:ext uri="{FF2B5EF4-FFF2-40B4-BE49-F238E27FC236}">
                      <a16:creationId xmlns:a16="http://schemas.microsoft.com/office/drawing/2014/main" id="{2FB12B6D-0B6D-3AC9-6707-7CB8F2E79769}"/>
                    </a:ext>
                  </a:extLst>
                </p:cNvPr>
                <p:cNvSpPr/>
                <p:nvPr/>
              </p:nvSpPr>
              <p:spPr>
                <a:xfrm>
                  <a:off x="6962345" y="2495505"/>
                  <a:ext cx="305916" cy="118473"/>
                </a:xfrm>
                <a:custGeom>
                  <a:avLst/>
                  <a:gdLst/>
                  <a:ahLst/>
                  <a:cxnLst/>
                  <a:rect l="l" t="t" r="r" b="b"/>
                  <a:pathLst>
                    <a:path w="12211" h="4729" extrusionOk="0">
                      <a:moveTo>
                        <a:pt x="12143" y="0"/>
                      </a:moveTo>
                      <a:cubicBezTo>
                        <a:pt x="12137" y="0"/>
                        <a:pt x="12133" y="2"/>
                        <a:pt x="12128" y="7"/>
                      </a:cubicBezTo>
                      <a:cubicBezTo>
                        <a:pt x="11703" y="280"/>
                        <a:pt x="6809" y="4292"/>
                        <a:pt x="6566" y="4414"/>
                      </a:cubicBezTo>
                      <a:cubicBezTo>
                        <a:pt x="6520" y="4433"/>
                        <a:pt x="6472" y="4442"/>
                        <a:pt x="6422" y="4442"/>
                      </a:cubicBezTo>
                      <a:cubicBezTo>
                        <a:pt x="6238" y="4442"/>
                        <a:pt x="6028" y="4327"/>
                        <a:pt x="5836" y="4231"/>
                      </a:cubicBezTo>
                      <a:cubicBezTo>
                        <a:pt x="4924" y="3806"/>
                        <a:pt x="4013" y="3350"/>
                        <a:pt x="3101" y="2894"/>
                      </a:cubicBezTo>
                      <a:cubicBezTo>
                        <a:pt x="2067" y="2377"/>
                        <a:pt x="1095" y="1982"/>
                        <a:pt x="61" y="1466"/>
                      </a:cubicBezTo>
                      <a:cubicBezTo>
                        <a:pt x="0" y="1466"/>
                        <a:pt x="0" y="1496"/>
                        <a:pt x="31" y="1526"/>
                      </a:cubicBezTo>
                      <a:cubicBezTo>
                        <a:pt x="973" y="2043"/>
                        <a:pt x="1794" y="2529"/>
                        <a:pt x="2736" y="3016"/>
                      </a:cubicBezTo>
                      <a:cubicBezTo>
                        <a:pt x="3709" y="3502"/>
                        <a:pt x="4651" y="3988"/>
                        <a:pt x="5623" y="4444"/>
                      </a:cubicBezTo>
                      <a:cubicBezTo>
                        <a:pt x="5857" y="4572"/>
                        <a:pt x="6106" y="4729"/>
                        <a:pt x="6369" y="4729"/>
                      </a:cubicBezTo>
                      <a:cubicBezTo>
                        <a:pt x="6483" y="4729"/>
                        <a:pt x="6599" y="4700"/>
                        <a:pt x="6718" y="4627"/>
                      </a:cubicBezTo>
                      <a:cubicBezTo>
                        <a:pt x="7143" y="4323"/>
                        <a:pt x="11733" y="523"/>
                        <a:pt x="12159" y="67"/>
                      </a:cubicBezTo>
                      <a:cubicBezTo>
                        <a:pt x="12211" y="67"/>
                        <a:pt x="12173" y="0"/>
                        <a:pt x="121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74;p35">
                  <a:extLst>
                    <a:ext uri="{FF2B5EF4-FFF2-40B4-BE49-F238E27FC236}">
                      <a16:creationId xmlns:a16="http://schemas.microsoft.com/office/drawing/2014/main" id="{A63B0F6E-D432-CB03-37F1-7FD81BF22123}"/>
                    </a:ext>
                  </a:extLst>
                </p:cNvPr>
                <p:cNvSpPr/>
                <p:nvPr/>
              </p:nvSpPr>
              <p:spPr>
                <a:xfrm>
                  <a:off x="6775767" y="2599229"/>
                  <a:ext cx="599306" cy="290158"/>
                </a:xfrm>
                <a:custGeom>
                  <a:avLst/>
                  <a:gdLst/>
                  <a:ahLst/>
                  <a:cxnLst/>
                  <a:rect l="l" t="t" r="r" b="b"/>
                  <a:pathLst>
                    <a:path w="23922" h="11582" extrusionOk="0">
                      <a:moveTo>
                        <a:pt x="23861" y="0"/>
                      </a:moveTo>
                      <a:cubicBezTo>
                        <a:pt x="23223" y="1003"/>
                        <a:pt x="22584" y="2006"/>
                        <a:pt x="21916" y="3009"/>
                      </a:cubicBezTo>
                      <a:cubicBezTo>
                        <a:pt x="21247" y="3982"/>
                        <a:pt x="20548" y="5016"/>
                        <a:pt x="19818" y="5988"/>
                      </a:cubicBezTo>
                      <a:cubicBezTo>
                        <a:pt x="19119" y="6961"/>
                        <a:pt x="18451" y="7842"/>
                        <a:pt x="17691" y="8724"/>
                      </a:cubicBezTo>
                      <a:cubicBezTo>
                        <a:pt x="17295" y="9180"/>
                        <a:pt x="16900" y="9605"/>
                        <a:pt x="16475" y="10031"/>
                      </a:cubicBezTo>
                      <a:cubicBezTo>
                        <a:pt x="16080" y="10456"/>
                        <a:pt x="15593" y="10791"/>
                        <a:pt x="15077" y="11034"/>
                      </a:cubicBezTo>
                      <a:cubicBezTo>
                        <a:pt x="14639" y="11195"/>
                        <a:pt x="14167" y="11269"/>
                        <a:pt x="13699" y="11269"/>
                      </a:cubicBezTo>
                      <a:cubicBezTo>
                        <a:pt x="13550" y="11269"/>
                        <a:pt x="13400" y="11261"/>
                        <a:pt x="13253" y="11247"/>
                      </a:cubicBezTo>
                      <a:cubicBezTo>
                        <a:pt x="12949" y="11216"/>
                        <a:pt x="12645" y="11186"/>
                        <a:pt x="12371" y="11125"/>
                      </a:cubicBezTo>
                      <a:cubicBezTo>
                        <a:pt x="11733" y="10973"/>
                        <a:pt x="11125" y="10791"/>
                        <a:pt x="10548" y="10608"/>
                      </a:cubicBezTo>
                      <a:cubicBezTo>
                        <a:pt x="8815" y="10031"/>
                        <a:pt x="7174" y="9301"/>
                        <a:pt x="5593" y="8450"/>
                      </a:cubicBezTo>
                      <a:cubicBezTo>
                        <a:pt x="5137" y="8207"/>
                        <a:pt x="4712" y="7964"/>
                        <a:pt x="4256" y="7751"/>
                      </a:cubicBezTo>
                      <a:cubicBezTo>
                        <a:pt x="3800" y="7508"/>
                        <a:pt x="3283" y="7234"/>
                        <a:pt x="2797" y="7022"/>
                      </a:cubicBezTo>
                      <a:cubicBezTo>
                        <a:pt x="2736" y="7113"/>
                        <a:pt x="2675" y="7234"/>
                        <a:pt x="2614" y="7326"/>
                      </a:cubicBezTo>
                      <a:cubicBezTo>
                        <a:pt x="2432" y="7204"/>
                        <a:pt x="213" y="6171"/>
                        <a:pt x="183" y="6171"/>
                      </a:cubicBezTo>
                      <a:cubicBezTo>
                        <a:pt x="274" y="5958"/>
                        <a:pt x="365" y="5775"/>
                        <a:pt x="426" y="5593"/>
                      </a:cubicBezTo>
                      <a:cubicBezTo>
                        <a:pt x="426" y="5557"/>
                        <a:pt x="426" y="5543"/>
                        <a:pt x="420" y="5543"/>
                      </a:cubicBezTo>
                      <a:cubicBezTo>
                        <a:pt x="415" y="5543"/>
                        <a:pt x="408" y="5550"/>
                        <a:pt x="395" y="5563"/>
                      </a:cubicBezTo>
                      <a:cubicBezTo>
                        <a:pt x="244" y="5775"/>
                        <a:pt x="122" y="6019"/>
                        <a:pt x="0" y="6262"/>
                      </a:cubicBezTo>
                      <a:cubicBezTo>
                        <a:pt x="0" y="6262"/>
                        <a:pt x="2552" y="7478"/>
                        <a:pt x="2613" y="7478"/>
                      </a:cubicBezTo>
                      <a:cubicBezTo>
                        <a:pt x="2614" y="7478"/>
                        <a:pt x="2614" y="7478"/>
                        <a:pt x="2614" y="7478"/>
                      </a:cubicBezTo>
                      <a:cubicBezTo>
                        <a:pt x="2645" y="7478"/>
                        <a:pt x="2827" y="7113"/>
                        <a:pt x="2827" y="7113"/>
                      </a:cubicBezTo>
                      <a:cubicBezTo>
                        <a:pt x="3253" y="7326"/>
                        <a:pt x="3648" y="7569"/>
                        <a:pt x="4043" y="7812"/>
                      </a:cubicBezTo>
                      <a:cubicBezTo>
                        <a:pt x="4469" y="8086"/>
                        <a:pt x="4864" y="8298"/>
                        <a:pt x="5289" y="8541"/>
                      </a:cubicBezTo>
                      <a:cubicBezTo>
                        <a:pt x="6110" y="8997"/>
                        <a:pt x="6961" y="9453"/>
                        <a:pt x="7812" y="9848"/>
                      </a:cubicBezTo>
                      <a:cubicBezTo>
                        <a:pt x="9453" y="10608"/>
                        <a:pt x="11247" y="11338"/>
                        <a:pt x="13070" y="11551"/>
                      </a:cubicBezTo>
                      <a:cubicBezTo>
                        <a:pt x="13243" y="11571"/>
                        <a:pt x="13412" y="11581"/>
                        <a:pt x="13579" y="11581"/>
                      </a:cubicBezTo>
                      <a:cubicBezTo>
                        <a:pt x="13915" y="11581"/>
                        <a:pt x="14246" y="11540"/>
                        <a:pt x="14590" y="11459"/>
                      </a:cubicBezTo>
                      <a:cubicBezTo>
                        <a:pt x="15745" y="11277"/>
                        <a:pt x="16566" y="10335"/>
                        <a:pt x="17295" y="9514"/>
                      </a:cubicBezTo>
                      <a:cubicBezTo>
                        <a:pt x="18906" y="7660"/>
                        <a:pt x="20396" y="5684"/>
                        <a:pt x="21733" y="3617"/>
                      </a:cubicBezTo>
                      <a:lnTo>
                        <a:pt x="22128" y="2979"/>
                      </a:lnTo>
                      <a:cubicBezTo>
                        <a:pt x="22615" y="2402"/>
                        <a:pt x="23101" y="1885"/>
                        <a:pt x="23618" y="1368"/>
                      </a:cubicBezTo>
                      <a:cubicBezTo>
                        <a:pt x="23642" y="1368"/>
                        <a:pt x="23628" y="1329"/>
                        <a:pt x="23605" y="1329"/>
                      </a:cubicBezTo>
                      <a:cubicBezTo>
                        <a:pt x="23600" y="1329"/>
                        <a:pt x="23593" y="1332"/>
                        <a:pt x="23587" y="1338"/>
                      </a:cubicBezTo>
                      <a:cubicBezTo>
                        <a:pt x="23253" y="1672"/>
                        <a:pt x="22888" y="1976"/>
                        <a:pt x="22554" y="2341"/>
                      </a:cubicBezTo>
                      <a:cubicBezTo>
                        <a:pt x="23040" y="1581"/>
                        <a:pt x="23496" y="821"/>
                        <a:pt x="23922" y="61"/>
                      </a:cubicBezTo>
                      <a:cubicBezTo>
                        <a:pt x="23922" y="31"/>
                        <a:pt x="23891" y="0"/>
                        <a:pt x="238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75;p35">
                  <a:extLst>
                    <a:ext uri="{FF2B5EF4-FFF2-40B4-BE49-F238E27FC236}">
                      <a16:creationId xmlns:a16="http://schemas.microsoft.com/office/drawing/2014/main" id="{999553BC-8EA2-1468-4D44-54D9D75BC3D3}"/>
                    </a:ext>
                  </a:extLst>
                </p:cNvPr>
                <p:cNvSpPr/>
                <p:nvPr/>
              </p:nvSpPr>
              <p:spPr>
                <a:xfrm>
                  <a:off x="7141307" y="2339543"/>
                  <a:ext cx="185063" cy="192178"/>
                </a:xfrm>
                <a:custGeom>
                  <a:avLst/>
                  <a:gdLst/>
                  <a:ahLst/>
                  <a:cxnLst/>
                  <a:rect l="l" t="t" r="r" b="b"/>
                  <a:pathLst>
                    <a:path w="7387" h="7671" extrusionOk="0">
                      <a:moveTo>
                        <a:pt x="6231" y="0"/>
                      </a:moveTo>
                      <a:lnTo>
                        <a:pt x="2128" y="4134"/>
                      </a:lnTo>
                      <a:lnTo>
                        <a:pt x="821" y="851"/>
                      </a:lnTo>
                      <a:lnTo>
                        <a:pt x="183" y="1794"/>
                      </a:lnTo>
                      <a:lnTo>
                        <a:pt x="0" y="6779"/>
                      </a:lnTo>
                      <a:lnTo>
                        <a:pt x="1976" y="4803"/>
                      </a:lnTo>
                      <a:lnTo>
                        <a:pt x="3313" y="7660"/>
                      </a:lnTo>
                      <a:cubicBezTo>
                        <a:pt x="3314" y="7667"/>
                        <a:pt x="3317" y="7670"/>
                        <a:pt x="3321" y="7670"/>
                      </a:cubicBezTo>
                      <a:cubicBezTo>
                        <a:pt x="3523" y="7670"/>
                        <a:pt x="7386" y="1338"/>
                        <a:pt x="7386" y="1338"/>
                      </a:cubicBezTo>
                      <a:lnTo>
                        <a:pt x="6231" y="0"/>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6;p35">
                  <a:extLst>
                    <a:ext uri="{FF2B5EF4-FFF2-40B4-BE49-F238E27FC236}">
                      <a16:creationId xmlns:a16="http://schemas.microsoft.com/office/drawing/2014/main" id="{F331EE94-B79A-A7A4-5591-FDB536405B92}"/>
                    </a:ext>
                  </a:extLst>
                </p:cNvPr>
                <p:cNvSpPr/>
                <p:nvPr/>
              </p:nvSpPr>
              <p:spPr>
                <a:xfrm>
                  <a:off x="7137499" y="2373467"/>
                  <a:ext cx="191151" cy="164845"/>
                </a:xfrm>
                <a:custGeom>
                  <a:avLst/>
                  <a:gdLst/>
                  <a:ahLst/>
                  <a:cxnLst/>
                  <a:rect l="l" t="t" r="r" b="b"/>
                  <a:pathLst>
                    <a:path w="7630" h="6580" extrusionOk="0">
                      <a:moveTo>
                        <a:pt x="7598" y="1"/>
                      </a:moveTo>
                      <a:cubicBezTo>
                        <a:pt x="7589" y="1"/>
                        <a:pt x="7579" y="4"/>
                        <a:pt x="7569" y="14"/>
                      </a:cubicBezTo>
                      <a:cubicBezTo>
                        <a:pt x="6809" y="987"/>
                        <a:pt x="4104" y="5121"/>
                        <a:pt x="3465" y="6185"/>
                      </a:cubicBezTo>
                      <a:cubicBezTo>
                        <a:pt x="3405" y="6002"/>
                        <a:pt x="2402" y="3905"/>
                        <a:pt x="2128" y="3449"/>
                      </a:cubicBezTo>
                      <a:cubicBezTo>
                        <a:pt x="2098" y="3449"/>
                        <a:pt x="365" y="5090"/>
                        <a:pt x="274" y="5151"/>
                      </a:cubicBezTo>
                      <a:cubicBezTo>
                        <a:pt x="274" y="4422"/>
                        <a:pt x="517" y="1291"/>
                        <a:pt x="365" y="501"/>
                      </a:cubicBezTo>
                      <a:cubicBezTo>
                        <a:pt x="352" y="475"/>
                        <a:pt x="339" y="465"/>
                        <a:pt x="329" y="465"/>
                      </a:cubicBezTo>
                      <a:cubicBezTo>
                        <a:pt x="314" y="465"/>
                        <a:pt x="304" y="483"/>
                        <a:pt x="304" y="501"/>
                      </a:cubicBezTo>
                      <a:cubicBezTo>
                        <a:pt x="213" y="1321"/>
                        <a:pt x="152" y="2142"/>
                        <a:pt x="122" y="2963"/>
                      </a:cubicBezTo>
                      <a:cubicBezTo>
                        <a:pt x="31" y="3844"/>
                        <a:pt x="0" y="4756"/>
                        <a:pt x="31" y="5668"/>
                      </a:cubicBezTo>
                      <a:cubicBezTo>
                        <a:pt x="31" y="5672"/>
                        <a:pt x="32" y="5674"/>
                        <a:pt x="36" y="5674"/>
                      </a:cubicBezTo>
                      <a:cubicBezTo>
                        <a:pt x="141" y="5674"/>
                        <a:pt x="1803" y="3924"/>
                        <a:pt x="2098" y="3571"/>
                      </a:cubicBezTo>
                      <a:cubicBezTo>
                        <a:pt x="2523" y="4604"/>
                        <a:pt x="2979" y="5607"/>
                        <a:pt x="3496" y="6580"/>
                      </a:cubicBezTo>
                      <a:cubicBezTo>
                        <a:pt x="3496" y="6580"/>
                        <a:pt x="3496" y="6580"/>
                        <a:pt x="3496" y="6580"/>
                      </a:cubicBezTo>
                      <a:cubicBezTo>
                        <a:pt x="3576" y="6580"/>
                        <a:pt x="7054" y="1136"/>
                        <a:pt x="7630" y="14"/>
                      </a:cubicBezTo>
                      <a:cubicBezTo>
                        <a:pt x="7630" y="14"/>
                        <a:pt x="7616" y="1"/>
                        <a:pt x="759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7;p35">
                  <a:extLst>
                    <a:ext uri="{FF2B5EF4-FFF2-40B4-BE49-F238E27FC236}">
                      <a16:creationId xmlns:a16="http://schemas.microsoft.com/office/drawing/2014/main" id="{3F209EF9-1379-4F15-0506-FFFCB5ABB41C}"/>
                    </a:ext>
                  </a:extLst>
                </p:cNvPr>
                <p:cNvSpPr/>
                <p:nvPr/>
              </p:nvSpPr>
              <p:spPr>
                <a:xfrm>
                  <a:off x="6615847" y="1916130"/>
                  <a:ext cx="388389" cy="282542"/>
                </a:xfrm>
                <a:custGeom>
                  <a:avLst/>
                  <a:gdLst/>
                  <a:ahLst/>
                  <a:cxnLst/>
                  <a:rect l="l" t="t" r="r" b="b"/>
                  <a:pathLst>
                    <a:path w="15503" h="11278" extrusionOk="0">
                      <a:moveTo>
                        <a:pt x="7630" y="0"/>
                      </a:moveTo>
                      <a:cubicBezTo>
                        <a:pt x="3405" y="0"/>
                        <a:pt x="0" y="2523"/>
                        <a:pt x="0" y="5624"/>
                      </a:cubicBezTo>
                      <a:cubicBezTo>
                        <a:pt x="0" y="8754"/>
                        <a:pt x="3405" y="11277"/>
                        <a:pt x="7630" y="11277"/>
                      </a:cubicBezTo>
                      <a:cubicBezTo>
                        <a:pt x="9484" y="11277"/>
                        <a:pt x="11338" y="10761"/>
                        <a:pt x="12888" y="9697"/>
                      </a:cubicBezTo>
                      <a:lnTo>
                        <a:pt x="15502" y="10365"/>
                      </a:lnTo>
                      <a:lnTo>
                        <a:pt x="14499" y="8086"/>
                      </a:lnTo>
                      <a:cubicBezTo>
                        <a:pt x="14985" y="7356"/>
                        <a:pt x="15259" y="6505"/>
                        <a:pt x="15259" y="5624"/>
                      </a:cubicBezTo>
                      <a:cubicBezTo>
                        <a:pt x="15259" y="2523"/>
                        <a:pt x="11824" y="0"/>
                        <a:pt x="7630"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578;p35">
                  <a:extLst>
                    <a:ext uri="{FF2B5EF4-FFF2-40B4-BE49-F238E27FC236}">
                      <a16:creationId xmlns:a16="http://schemas.microsoft.com/office/drawing/2014/main" id="{78C680B3-5701-B885-3AFA-26630DDAF61C}"/>
                    </a:ext>
                  </a:extLst>
                </p:cNvPr>
                <p:cNvSpPr/>
                <p:nvPr/>
              </p:nvSpPr>
              <p:spPr>
                <a:xfrm>
                  <a:off x="6691986" y="2037216"/>
                  <a:ext cx="46472" cy="39859"/>
                </a:xfrm>
                <a:custGeom>
                  <a:avLst/>
                  <a:gdLst/>
                  <a:ahLst/>
                  <a:cxnLst/>
                  <a:rect l="l" t="t" r="r" b="b"/>
                  <a:pathLst>
                    <a:path w="1855" h="1591" extrusionOk="0">
                      <a:moveTo>
                        <a:pt x="1065" y="0"/>
                      </a:moveTo>
                      <a:cubicBezTo>
                        <a:pt x="335" y="0"/>
                        <a:pt x="1" y="851"/>
                        <a:pt x="487" y="1368"/>
                      </a:cubicBezTo>
                      <a:cubicBezTo>
                        <a:pt x="650" y="1522"/>
                        <a:pt x="847" y="1591"/>
                        <a:pt x="1040" y="1591"/>
                      </a:cubicBezTo>
                      <a:cubicBezTo>
                        <a:pt x="1457" y="1591"/>
                        <a:pt x="1855" y="1269"/>
                        <a:pt x="1855" y="791"/>
                      </a:cubicBezTo>
                      <a:cubicBezTo>
                        <a:pt x="1855" y="365"/>
                        <a:pt x="1490" y="0"/>
                        <a:pt x="10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579;p35">
                  <a:extLst>
                    <a:ext uri="{FF2B5EF4-FFF2-40B4-BE49-F238E27FC236}">
                      <a16:creationId xmlns:a16="http://schemas.microsoft.com/office/drawing/2014/main" id="{90629E14-D995-8E17-5703-56F284397DE1}"/>
                    </a:ext>
                  </a:extLst>
                </p:cNvPr>
                <p:cNvSpPr/>
                <p:nvPr/>
              </p:nvSpPr>
              <p:spPr>
                <a:xfrm>
                  <a:off x="6780327" y="2037216"/>
                  <a:ext cx="46472" cy="39859"/>
                </a:xfrm>
                <a:custGeom>
                  <a:avLst/>
                  <a:gdLst/>
                  <a:ahLst/>
                  <a:cxnLst/>
                  <a:rect l="l" t="t" r="r" b="b"/>
                  <a:pathLst>
                    <a:path w="1855" h="1591" extrusionOk="0">
                      <a:moveTo>
                        <a:pt x="1065" y="0"/>
                      </a:moveTo>
                      <a:cubicBezTo>
                        <a:pt x="365" y="0"/>
                        <a:pt x="1" y="851"/>
                        <a:pt x="487" y="1368"/>
                      </a:cubicBezTo>
                      <a:cubicBezTo>
                        <a:pt x="650" y="1522"/>
                        <a:pt x="847" y="1591"/>
                        <a:pt x="1040" y="1591"/>
                      </a:cubicBezTo>
                      <a:cubicBezTo>
                        <a:pt x="1457" y="1591"/>
                        <a:pt x="1855" y="1269"/>
                        <a:pt x="1855" y="791"/>
                      </a:cubicBezTo>
                      <a:cubicBezTo>
                        <a:pt x="1855" y="365"/>
                        <a:pt x="1490" y="0"/>
                        <a:pt x="10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580;p35">
                  <a:extLst>
                    <a:ext uri="{FF2B5EF4-FFF2-40B4-BE49-F238E27FC236}">
                      <a16:creationId xmlns:a16="http://schemas.microsoft.com/office/drawing/2014/main" id="{B33CEDD7-C2AB-D9AE-4DA6-6E68D3EF1260}"/>
                    </a:ext>
                  </a:extLst>
                </p:cNvPr>
                <p:cNvSpPr/>
                <p:nvPr/>
              </p:nvSpPr>
              <p:spPr>
                <a:xfrm>
                  <a:off x="6868668" y="2037216"/>
                  <a:ext cx="46472" cy="39859"/>
                </a:xfrm>
                <a:custGeom>
                  <a:avLst/>
                  <a:gdLst/>
                  <a:ahLst/>
                  <a:cxnLst/>
                  <a:rect l="l" t="t" r="r" b="b"/>
                  <a:pathLst>
                    <a:path w="1855" h="1591" extrusionOk="0">
                      <a:moveTo>
                        <a:pt x="1064" y="0"/>
                      </a:moveTo>
                      <a:cubicBezTo>
                        <a:pt x="365" y="0"/>
                        <a:pt x="1" y="851"/>
                        <a:pt x="517" y="1368"/>
                      </a:cubicBezTo>
                      <a:cubicBezTo>
                        <a:pt x="671" y="1522"/>
                        <a:pt x="861" y="1591"/>
                        <a:pt x="1049" y="1591"/>
                      </a:cubicBezTo>
                      <a:cubicBezTo>
                        <a:pt x="1457" y="1591"/>
                        <a:pt x="1855" y="1269"/>
                        <a:pt x="1855" y="791"/>
                      </a:cubicBezTo>
                      <a:cubicBezTo>
                        <a:pt x="1855" y="365"/>
                        <a:pt x="1520" y="0"/>
                        <a:pt x="10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581;p35">
                <a:extLst>
                  <a:ext uri="{FF2B5EF4-FFF2-40B4-BE49-F238E27FC236}">
                    <a16:creationId xmlns:a16="http://schemas.microsoft.com/office/drawing/2014/main" id="{A4CAE786-C530-636E-9A82-A492F0698204}"/>
                  </a:ext>
                </a:extLst>
              </p:cNvPr>
              <p:cNvGrpSpPr/>
              <p:nvPr/>
            </p:nvGrpSpPr>
            <p:grpSpPr>
              <a:xfrm>
                <a:off x="4374713" y="1278013"/>
                <a:ext cx="1887074" cy="3307364"/>
                <a:chOff x="4396500" y="1249076"/>
                <a:chExt cx="1887074" cy="3307364"/>
              </a:xfrm>
            </p:grpSpPr>
            <p:sp>
              <p:nvSpPr>
                <p:cNvPr id="36" name="Google Shape;582;p35">
                  <a:extLst>
                    <a:ext uri="{FF2B5EF4-FFF2-40B4-BE49-F238E27FC236}">
                      <a16:creationId xmlns:a16="http://schemas.microsoft.com/office/drawing/2014/main" id="{32446FEB-2969-1201-9CED-2C7A2BCB3B70}"/>
                    </a:ext>
                  </a:extLst>
                </p:cNvPr>
                <p:cNvSpPr/>
                <p:nvPr/>
              </p:nvSpPr>
              <p:spPr>
                <a:xfrm>
                  <a:off x="5375816" y="1767670"/>
                  <a:ext cx="29737" cy="33545"/>
                </a:xfrm>
                <a:custGeom>
                  <a:avLst/>
                  <a:gdLst/>
                  <a:ahLst/>
                  <a:cxnLst/>
                  <a:rect l="l" t="t" r="r" b="b"/>
                  <a:pathLst>
                    <a:path w="1187" h="1339"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3;p35">
                  <a:extLst>
                    <a:ext uri="{FF2B5EF4-FFF2-40B4-BE49-F238E27FC236}">
                      <a16:creationId xmlns:a16="http://schemas.microsoft.com/office/drawing/2014/main" id="{FC26AF16-BB5C-7F3C-81DC-AF5F1C6F97F3}"/>
                    </a:ext>
                  </a:extLst>
                </p:cNvPr>
                <p:cNvSpPr/>
                <p:nvPr/>
              </p:nvSpPr>
              <p:spPr>
                <a:xfrm>
                  <a:off x="5427603" y="1767670"/>
                  <a:ext cx="29737" cy="33545"/>
                </a:xfrm>
                <a:custGeom>
                  <a:avLst/>
                  <a:gdLst/>
                  <a:ahLst/>
                  <a:cxnLst/>
                  <a:rect l="l" t="t" r="r" b="b"/>
                  <a:pathLst>
                    <a:path w="1187" h="1339"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84;p35">
                  <a:extLst>
                    <a:ext uri="{FF2B5EF4-FFF2-40B4-BE49-F238E27FC236}">
                      <a16:creationId xmlns:a16="http://schemas.microsoft.com/office/drawing/2014/main" id="{39D29053-97B6-DCF4-35DC-643AD03E9B31}"/>
                    </a:ext>
                  </a:extLst>
                </p:cNvPr>
                <p:cNvSpPr/>
                <p:nvPr/>
              </p:nvSpPr>
              <p:spPr>
                <a:xfrm>
                  <a:off x="5375816" y="1818705"/>
                  <a:ext cx="29737" cy="34297"/>
                </a:xfrm>
                <a:custGeom>
                  <a:avLst/>
                  <a:gdLst/>
                  <a:ahLst/>
                  <a:cxnLst/>
                  <a:rect l="l" t="t" r="r" b="b"/>
                  <a:pathLst>
                    <a:path w="1187" h="1369" extrusionOk="0">
                      <a:moveTo>
                        <a:pt x="1" y="0"/>
                      </a:moveTo>
                      <a:lnTo>
                        <a:pt x="1" y="1368"/>
                      </a:lnTo>
                      <a:lnTo>
                        <a:pt x="1186" y="1368"/>
                      </a:lnTo>
                      <a:lnTo>
                        <a:pt x="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85;p35">
                  <a:extLst>
                    <a:ext uri="{FF2B5EF4-FFF2-40B4-BE49-F238E27FC236}">
                      <a16:creationId xmlns:a16="http://schemas.microsoft.com/office/drawing/2014/main" id="{70FF8F8B-06D7-A7AB-9846-D6F49939890F}"/>
                    </a:ext>
                  </a:extLst>
                </p:cNvPr>
                <p:cNvSpPr/>
                <p:nvPr/>
              </p:nvSpPr>
              <p:spPr>
                <a:xfrm>
                  <a:off x="5427603" y="1818705"/>
                  <a:ext cx="29737" cy="34297"/>
                </a:xfrm>
                <a:custGeom>
                  <a:avLst/>
                  <a:gdLst/>
                  <a:ahLst/>
                  <a:cxnLst/>
                  <a:rect l="l" t="t" r="r" b="b"/>
                  <a:pathLst>
                    <a:path w="1187" h="1369" extrusionOk="0">
                      <a:moveTo>
                        <a:pt x="1" y="0"/>
                      </a:moveTo>
                      <a:lnTo>
                        <a:pt x="1" y="1368"/>
                      </a:lnTo>
                      <a:lnTo>
                        <a:pt x="1186" y="1368"/>
                      </a:lnTo>
                      <a:lnTo>
                        <a:pt x="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86;p35">
                  <a:extLst>
                    <a:ext uri="{FF2B5EF4-FFF2-40B4-BE49-F238E27FC236}">
                      <a16:creationId xmlns:a16="http://schemas.microsoft.com/office/drawing/2014/main" id="{F8CA2D56-E7D6-02A8-82EE-5C87B262AC2F}"/>
                    </a:ext>
                  </a:extLst>
                </p:cNvPr>
                <p:cNvSpPr/>
                <p:nvPr/>
              </p:nvSpPr>
              <p:spPr>
                <a:xfrm>
                  <a:off x="5375816" y="1869715"/>
                  <a:ext cx="29737" cy="34297"/>
                </a:xfrm>
                <a:custGeom>
                  <a:avLst/>
                  <a:gdLst/>
                  <a:ahLst/>
                  <a:cxnLst/>
                  <a:rect l="l" t="t" r="r" b="b"/>
                  <a:pathLst>
                    <a:path w="1187" h="1369" extrusionOk="0">
                      <a:moveTo>
                        <a:pt x="1" y="1"/>
                      </a:moveTo>
                      <a:lnTo>
                        <a:pt x="1" y="1369"/>
                      </a:lnTo>
                      <a:lnTo>
                        <a:pt x="1186" y="1369"/>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87;p35">
                  <a:extLst>
                    <a:ext uri="{FF2B5EF4-FFF2-40B4-BE49-F238E27FC236}">
                      <a16:creationId xmlns:a16="http://schemas.microsoft.com/office/drawing/2014/main" id="{49BFBD85-66DF-728B-1A1C-69274917533C}"/>
                    </a:ext>
                  </a:extLst>
                </p:cNvPr>
                <p:cNvSpPr/>
                <p:nvPr/>
              </p:nvSpPr>
              <p:spPr>
                <a:xfrm>
                  <a:off x="5427603" y="1869715"/>
                  <a:ext cx="29737" cy="34297"/>
                </a:xfrm>
                <a:custGeom>
                  <a:avLst/>
                  <a:gdLst/>
                  <a:ahLst/>
                  <a:cxnLst/>
                  <a:rect l="l" t="t" r="r" b="b"/>
                  <a:pathLst>
                    <a:path w="1187" h="1369" extrusionOk="0">
                      <a:moveTo>
                        <a:pt x="1" y="1"/>
                      </a:moveTo>
                      <a:lnTo>
                        <a:pt x="1" y="1369"/>
                      </a:lnTo>
                      <a:lnTo>
                        <a:pt x="1186" y="1369"/>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88;p35">
                  <a:extLst>
                    <a:ext uri="{FF2B5EF4-FFF2-40B4-BE49-F238E27FC236}">
                      <a16:creationId xmlns:a16="http://schemas.microsoft.com/office/drawing/2014/main" id="{9D92ECBE-7EEB-65EB-6584-B45EB573DB5F}"/>
                    </a:ext>
                  </a:extLst>
                </p:cNvPr>
                <p:cNvSpPr/>
                <p:nvPr/>
              </p:nvSpPr>
              <p:spPr>
                <a:xfrm>
                  <a:off x="5375816" y="1921502"/>
                  <a:ext cx="29737" cy="33545"/>
                </a:xfrm>
                <a:custGeom>
                  <a:avLst/>
                  <a:gdLst/>
                  <a:ahLst/>
                  <a:cxnLst/>
                  <a:rect l="l" t="t" r="r" b="b"/>
                  <a:pathLst>
                    <a:path w="1187" h="1339"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9;p35">
                  <a:extLst>
                    <a:ext uri="{FF2B5EF4-FFF2-40B4-BE49-F238E27FC236}">
                      <a16:creationId xmlns:a16="http://schemas.microsoft.com/office/drawing/2014/main" id="{AF0631F9-B587-26F3-C14A-DE87E8974E61}"/>
                    </a:ext>
                  </a:extLst>
                </p:cNvPr>
                <p:cNvSpPr/>
                <p:nvPr/>
              </p:nvSpPr>
              <p:spPr>
                <a:xfrm>
                  <a:off x="5427603" y="1921502"/>
                  <a:ext cx="29737" cy="33545"/>
                </a:xfrm>
                <a:custGeom>
                  <a:avLst/>
                  <a:gdLst/>
                  <a:ahLst/>
                  <a:cxnLst/>
                  <a:rect l="l" t="t" r="r" b="b"/>
                  <a:pathLst>
                    <a:path w="1187" h="1339"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90;p35">
                  <a:extLst>
                    <a:ext uri="{FF2B5EF4-FFF2-40B4-BE49-F238E27FC236}">
                      <a16:creationId xmlns:a16="http://schemas.microsoft.com/office/drawing/2014/main" id="{0B756738-9AAC-71B3-94D7-E1953E015736}"/>
                    </a:ext>
                  </a:extLst>
                </p:cNvPr>
                <p:cNvSpPr/>
                <p:nvPr/>
              </p:nvSpPr>
              <p:spPr>
                <a:xfrm>
                  <a:off x="5375816" y="1974040"/>
                  <a:ext cx="29737" cy="33545"/>
                </a:xfrm>
                <a:custGeom>
                  <a:avLst/>
                  <a:gdLst/>
                  <a:ahLst/>
                  <a:cxnLst/>
                  <a:rect l="l" t="t" r="r" b="b"/>
                  <a:pathLst>
                    <a:path w="1187" h="1339"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91;p35">
                  <a:extLst>
                    <a:ext uri="{FF2B5EF4-FFF2-40B4-BE49-F238E27FC236}">
                      <a16:creationId xmlns:a16="http://schemas.microsoft.com/office/drawing/2014/main" id="{5A114210-D1FE-D499-87F1-A86B1C14CE4F}"/>
                    </a:ext>
                  </a:extLst>
                </p:cNvPr>
                <p:cNvSpPr/>
                <p:nvPr/>
              </p:nvSpPr>
              <p:spPr>
                <a:xfrm>
                  <a:off x="5427603" y="1974040"/>
                  <a:ext cx="29737" cy="33545"/>
                </a:xfrm>
                <a:custGeom>
                  <a:avLst/>
                  <a:gdLst/>
                  <a:ahLst/>
                  <a:cxnLst/>
                  <a:rect l="l" t="t" r="r" b="b"/>
                  <a:pathLst>
                    <a:path w="1187" h="1339"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92;p35">
                  <a:extLst>
                    <a:ext uri="{FF2B5EF4-FFF2-40B4-BE49-F238E27FC236}">
                      <a16:creationId xmlns:a16="http://schemas.microsoft.com/office/drawing/2014/main" id="{F2DEE71A-F203-E9FF-443A-97D45D2BA3FC}"/>
                    </a:ext>
                  </a:extLst>
                </p:cNvPr>
                <p:cNvSpPr/>
                <p:nvPr/>
              </p:nvSpPr>
              <p:spPr>
                <a:xfrm>
                  <a:off x="5375816" y="2026604"/>
                  <a:ext cx="29737" cy="33520"/>
                </a:xfrm>
                <a:custGeom>
                  <a:avLst/>
                  <a:gdLst/>
                  <a:ahLst/>
                  <a:cxnLst/>
                  <a:rect l="l" t="t" r="r" b="b"/>
                  <a:pathLst>
                    <a:path w="1187" h="1338" extrusionOk="0">
                      <a:moveTo>
                        <a:pt x="1" y="0"/>
                      </a:moveTo>
                      <a:lnTo>
                        <a:pt x="1" y="1338"/>
                      </a:lnTo>
                      <a:lnTo>
                        <a:pt x="1186" y="1338"/>
                      </a:lnTo>
                      <a:lnTo>
                        <a:pt x="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93;p35">
                  <a:extLst>
                    <a:ext uri="{FF2B5EF4-FFF2-40B4-BE49-F238E27FC236}">
                      <a16:creationId xmlns:a16="http://schemas.microsoft.com/office/drawing/2014/main" id="{FFABE39D-E459-E8A6-EDA5-90D065A8F24D}"/>
                    </a:ext>
                  </a:extLst>
                </p:cNvPr>
                <p:cNvSpPr/>
                <p:nvPr/>
              </p:nvSpPr>
              <p:spPr>
                <a:xfrm>
                  <a:off x="5427603" y="2026604"/>
                  <a:ext cx="29737" cy="33520"/>
                </a:xfrm>
                <a:custGeom>
                  <a:avLst/>
                  <a:gdLst/>
                  <a:ahLst/>
                  <a:cxnLst/>
                  <a:rect l="l" t="t" r="r" b="b"/>
                  <a:pathLst>
                    <a:path w="1187" h="1338" extrusionOk="0">
                      <a:moveTo>
                        <a:pt x="1" y="0"/>
                      </a:moveTo>
                      <a:lnTo>
                        <a:pt x="1" y="1338"/>
                      </a:lnTo>
                      <a:lnTo>
                        <a:pt x="1186" y="1338"/>
                      </a:lnTo>
                      <a:lnTo>
                        <a:pt x="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94;p35">
                  <a:extLst>
                    <a:ext uri="{FF2B5EF4-FFF2-40B4-BE49-F238E27FC236}">
                      <a16:creationId xmlns:a16="http://schemas.microsoft.com/office/drawing/2014/main" id="{1333EB77-870B-C459-F22A-F37F5A1EEC0A}"/>
                    </a:ext>
                  </a:extLst>
                </p:cNvPr>
                <p:cNvSpPr/>
                <p:nvPr/>
              </p:nvSpPr>
              <p:spPr>
                <a:xfrm>
                  <a:off x="5479390" y="2026604"/>
                  <a:ext cx="29737" cy="33520"/>
                </a:xfrm>
                <a:custGeom>
                  <a:avLst/>
                  <a:gdLst/>
                  <a:ahLst/>
                  <a:cxnLst/>
                  <a:rect l="l" t="t" r="r" b="b"/>
                  <a:pathLst>
                    <a:path w="1187" h="1338" extrusionOk="0">
                      <a:moveTo>
                        <a:pt x="1" y="0"/>
                      </a:moveTo>
                      <a:lnTo>
                        <a:pt x="1" y="1338"/>
                      </a:lnTo>
                      <a:lnTo>
                        <a:pt x="1186" y="1338"/>
                      </a:lnTo>
                      <a:lnTo>
                        <a:pt x="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95;p35">
                  <a:extLst>
                    <a:ext uri="{FF2B5EF4-FFF2-40B4-BE49-F238E27FC236}">
                      <a16:creationId xmlns:a16="http://schemas.microsoft.com/office/drawing/2014/main" id="{ECE167F8-287D-9C08-80CF-796F2709B7C4}"/>
                    </a:ext>
                  </a:extLst>
                </p:cNvPr>
                <p:cNvSpPr/>
                <p:nvPr/>
              </p:nvSpPr>
              <p:spPr>
                <a:xfrm>
                  <a:off x="5375816" y="2079142"/>
                  <a:ext cx="29737" cy="33520"/>
                </a:xfrm>
                <a:custGeom>
                  <a:avLst/>
                  <a:gdLst/>
                  <a:ahLst/>
                  <a:cxnLst/>
                  <a:rect l="l" t="t" r="r" b="b"/>
                  <a:pathLst>
                    <a:path w="1187" h="1338"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96;p35">
                  <a:extLst>
                    <a:ext uri="{FF2B5EF4-FFF2-40B4-BE49-F238E27FC236}">
                      <a16:creationId xmlns:a16="http://schemas.microsoft.com/office/drawing/2014/main" id="{97FE418D-BEC5-2800-0F5B-89CE29330B80}"/>
                    </a:ext>
                  </a:extLst>
                </p:cNvPr>
                <p:cNvSpPr/>
                <p:nvPr/>
              </p:nvSpPr>
              <p:spPr>
                <a:xfrm>
                  <a:off x="5427603" y="2079142"/>
                  <a:ext cx="29737" cy="33520"/>
                </a:xfrm>
                <a:custGeom>
                  <a:avLst/>
                  <a:gdLst/>
                  <a:ahLst/>
                  <a:cxnLst/>
                  <a:rect l="l" t="t" r="r" b="b"/>
                  <a:pathLst>
                    <a:path w="1187" h="1338"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97;p35">
                  <a:extLst>
                    <a:ext uri="{FF2B5EF4-FFF2-40B4-BE49-F238E27FC236}">
                      <a16:creationId xmlns:a16="http://schemas.microsoft.com/office/drawing/2014/main" id="{B5B5BE96-C0ED-07BF-7B82-79FACA275630}"/>
                    </a:ext>
                  </a:extLst>
                </p:cNvPr>
                <p:cNvSpPr/>
                <p:nvPr/>
              </p:nvSpPr>
              <p:spPr>
                <a:xfrm>
                  <a:off x="5479390" y="2079142"/>
                  <a:ext cx="29737" cy="33520"/>
                </a:xfrm>
                <a:custGeom>
                  <a:avLst/>
                  <a:gdLst/>
                  <a:ahLst/>
                  <a:cxnLst/>
                  <a:rect l="l" t="t" r="r" b="b"/>
                  <a:pathLst>
                    <a:path w="1187" h="1338"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98;p35">
                  <a:extLst>
                    <a:ext uri="{FF2B5EF4-FFF2-40B4-BE49-F238E27FC236}">
                      <a16:creationId xmlns:a16="http://schemas.microsoft.com/office/drawing/2014/main" id="{E537ACC3-7DBC-0CD2-511A-A12046C664D1}"/>
                    </a:ext>
                  </a:extLst>
                </p:cNvPr>
                <p:cNvSpPr/>
                <p:nvPr/>
              </p:nvSpPr>
              <p:spPr>
                <a:xfrm>
                  <a:off x="5375816" y="2131680"/>
                  <a:ext cx="29737" cy="33545"/>
                </a:xfrm>
                <a:custGeom>
                  <a:avLst/>
                  <a:gdLst/>
                  <a:ahLst/>
                  <a:cxnLst/>
                  <a:rect l="l" t="t" r="r" b="b"/>
                  <a:pathLst>
                    <a:path w="1187" h="1339"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99;p35">
                  <a:extLst>
                    <a:ext uri="{FF2B5EF4-FFF2-40B4-BE49-F238E27FC236}">
                      <a16:creationId xmlns:a16="http://schemas.microsoft.com/office/drawing/2014/main" id="{4880E758-68B9-2F7E-0A51-D95DD53A76EE}"/>
                    </a:ext>
                  </a:extLst>
                </p:cNvPr>
                <p:cNvSpPr/>
                <p:nvPr/>
              </p:nvSpPr>
              <p:spPr>
                <a:xfrm>
                  <a:off x="5427603" y="2131680"/>
                  <a:ext cx="29737" cy="33545"/>
                </a:xfrm>
                <a:custGeom>
                  <a:avLst/>
                  <a:gdLst/>
                  <a:ahLst/>
                  <a:cxnLst/>
                  <a:rect l="l" t="t" r="r" b="b"/>
                  <a:pathLst>
                    <a:path w="1187" h="1339"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00;p35">
                  <a:extLst>
                    <a:ext uri="{FF2B5EF4-FFF2-40B4-BE49-F238E27FC236}">
                      <a16:creationId xmlns:a16="http://schemas.microsoft.com/office/drawing/2014/main" id="{70530396-D49D-33AB-C779-FDE679C6287D}"/>
                    </a:ext>
                  </a:extLst>
                </p:cNvPr>
                <p:cNvSpPr/>
                <p:nvPr/>
              </p:nvSpPr>
              <p:spPr>
                <a:xfrm>
                  <a:off x="5479390" y="2131680"/>
                  <a:ext cx="29737" cy="33545"/>
                </a:xfrm>
                <a:custGeom>
                  <a:avLst/>
                  <a:gdLst/>
                  <a:ahLst/>
                  <a:cxnLst/>
                  <a:rect l="l" t="t" r="r" b="b"/>
                  <a:pathLst>
                    <a:path w="1187" h="1339"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01;p35">
                  <a:extLst>
                    <a:ext uri="{FF2B5EF4-FFF2-40B4-BE49-F238E27FC236}">
                      <a16:creationId xmlns:a16="http://schemas.microsoft.com/office/drawing/2014/main" id="{CA322AB1-198A-9055-773D-1D9EA44F06CE}"/>
                    </a:ext>
                  </a:extLst>
                </p:cNvPr>
                <p:cNvSpPr/>
                <p:nvPr/>
              </p:nvSpPr>
              <p:spPr>
                <a:xfrm>
                  <a:off x="5174030" y="1707515"/>
                  <a:ext cx="53312" cy="24401"/>
                </a:xfrm>
                <a:custGeom>
                  <a:avLst/>
                  <a:gdLst/>
                  <a:ahLst/>
                  <a:cxnLst/>
                  <a:rect l="l" t="t" r="r" b="b"/>
                  <a:pathLst>
                    <a:path w="2128" h="974" extrusionOk="0">
                      <a:moveTo>
                        <a:pt x="0" y="1"/>
                      </a:moveTo>
                      <a:lnTo>
                        <a:pt x="0" y="973"/>
                      </a:lnTo>
                      <a:lnTo>
                        <a:pt x="2128" y="973"/>
                      </a:lnTo>
                      <a:lnTo>
                        <a:pt x="2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02;p35">
                  <a:extLst>
                    <a:ext uri="{FF2B5EF4-FFF2-40B4-BE49-F238E27FC236}">
                      <a16:creationId xmlns:a16="http://schemas.microsoft.com/office/drawing/2014/main" id="{39518100-4030-E60C-EDAB-E0D8E88B53E6}"/>
                    </a:ext>
                  </a:extLst>
                </p:cNvPr>
                <p:cNvSpPr/>
                <p:nvPr/>
              </p:nvSpPr>
              <p:spPr>
                <a:xfrm>
                  <a:off x="5174030" y="1755494"/>
                  <a:ext cx="53312" cy="24401"/>
                </a:xfrm>
                <a:custGeom>
                  <a:avLst/>
                  <a:gdLst/>
                  <a:ahLst/>
                  <a:cxnLst/>
                  <a:rect l="l" t="t" r="r" b="b"/>
                  <a:pathLst>
                    <a:path w="2128" h="974" extrusionOk="0">
                      <a:moveTo>
                        <a:pt x="0" y="0"/>
                      </a:moveTo>
                      <a:lnTo>
                        <a:pt x="0" y="973"/>
                      </a:lnTo>
                      <a:lnTo>
                        <a:pt x="2128" y="973"/>
                      </a:lnTo>
                      <a:lnTo>
                        <a:pt x="2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03;p35">
                  <a:extLst>
                    <a:ext uri="{FF2B5EF4-FFF2-40B4-BE49-F238E27FC236}">
                      <a16:creationId xmlns:a16="http://schemas.microsoft.com/office/drawing/2014/main" id="{85A4A61A-7E22-1ADD-C5D9-204A20B7B4FB}"/>
                    </a:ext>
                  </a:extLst>
                </p:cNvPr>
                <p:cNvSpPr/>
                <p:nvPr/>
              </p:nvSpPr>
              <p:spPr>
                <a:xfrm>
                  <a:off x="5174030" y="1803472"/>
                  <a:ext cx="53312" cy="24401"/>
                </a:xfrm>
                <a:custGeom>
                  <a:avLst/>
                  <a:gdLst/>
                  <a:ahLst/>
                  <a:cxnLst/>
                  <a:rect l="l" t="t" r="r" b="b"/>
                  <a:pathLst>
                    <a:path w="2128" h="974" extrusionOk="0">
                      <a:moveTo>
                        <a:pt x="0" y="0"/>
                      </a:moveTo>
                      <a:lnTo>
                        <a:pt x="0" y="973"/>
                      </a:lnTo>
                      <a:lnTo>
                        <a:pt x="2128" y="973"/>
                      </a:lnTo>
                      <a:lnTo>
                        <a:pt x="2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04;p35">
                  <a:extLst>
                    <a:ext uri="{FF2B5EF4-FFF2-40B4-BE49-F238E27FC236}">
                      <a16:creationId xmlns:a16="http://schemas.microsoft.com/office/drawing/2014/main" id="{4358E90B-6750-CE01-1E0B-EC2B3C4F6D95}"/>
                    </a:ext>
                  </a:extLst>
                </p:cNvPr>
                <p:cNvSpPr/>
                <p:nvPr/>
              </p:nvSpPr>
              <p:spPr>
                <a:xfrm>
                  <a:off x="5174030" y="1851451"/>
                  <a:ext cx="53312" cy="24376"/>
                </a:xfrm>
                <a:custGeom>
                  <a:avLst/>
                  <a:gdLst/>
                  <a:ahLst/>
                  <a:cxnLst/>
                  <a:rect l="l" t="t" r="r" b="b"/>
                  <a:pathLst>
                    <a:path w="2128" h="973" extrusionOk="0">
                      <a:moveTo>
                        <a:pt x="0" y="0"/>
                      </a:moveTo>
                      <a:lnTo>
                        <a:pt x="0" y="973"/>
                      </a:lnTo>
                      <a:lnTo>
                        <a:pt x="2128" y="973"/>
                      </a:lnTo>
                      <a:lnTo>
                        <a:pt x="2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05;p35">
                  <a:extLst>
                    <a:ext uri="{FF2B5EF4-FFF2-40B4-BE49-F238E27FC236}">
                      <a16:creationId xmlns:a16="http://schemas.microsoft.com/office/drawing/2014/main" id="{C2FDBE9A-6879-D1DE-694F-D7977C752709}"/>
                    </a:ext>
                  </a:extLst>
                </p:cNvPr>
                <p:cNvSpPr/>
                <p:nvPr/>
              </p:nvSpPr>
              <p:spPr>
                <a:xfrm>
                  <a:off x="5174030" y="1898652"/>
                  <a:ext cx="53312" cy="25153"/>
                </a:xfrm>
                <a:custGeom>
                  <a:avLst/>
                  <a:gdLst/>
                  <a:ahLst/>
                  <a:cxnLst/>
                  <a:rect l="l" t="t" r="r" b="b"/>
                  <a:pathLst>
                    <a:path w="2128" h="1004" extrusionOk="0">
                      <a:moveTo>
                        <a:pt x="0" y="1"/>
                      </a:moveTo>
                      <a:lnTo>
                        <a:pt x="0" y="1004"/>
                      </a:lnTo>
                      <a:lnTo>
                        <a:pt x="2128" y="1004"/>
                      </a:lnTo>
                      <a:lnTo>
                        <a:pt x="2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6;p35">
                  <a:extLst>
                    <a:ext uri="{FF2B5EF4-FFF2-40B4-BE49-F238E27FC236}">
                      <a16:creationId xmlns:a16="http://schemas.microsoft.com/office/drawing/2014/main" id="{954C2C03-1002-DA95-52B1-B732C782E0C4}"/>
                    </a:ext>
                  </a:extLst>
                </p:cNvPr>
                <p:cNvSpPr/>
                <p:nvPr/>
              </p:nvSpPr>
              <p:spPr>
                <a:xfrm>
                  <a:off x="5174030" y="1946631"/>
                  <a:ext cx="53312" cy="25153"/>
                </a:xfrm>
                <a:custGeom>
                  <a:avLst/>
                  <a:gdLst/>
                  <a:ahLst/>
                  <a:cxnLst/>
                  <a:rect l="l" t="t" r="r" b="b"/>
                  <a:pathLst>
                    <a:path w="2128" h="1004" extrusionOk="0">
                      <a:moveTo>
                        <a:pt x="0" y="1"/>
                      </a:moveTo>
                      <a:lnTo>
                        <a:pt x="0" y="1004"/>
                      </a:lnTo>
                      <a:lnTo>
                        <a:pt x="2128" y="1004"/>
                      </a:lnTo>
                      <a:lnTo>
                        <a:pt x="2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07;p35">
                  <a:extLst>
                    <a:ext uri="{FF2B5EF4-FFF2-40B4-BE49-F238E27FC236}">
                      <a16:creationId xmlns:a16="http://schemas.microsoft.com/office/drawing/2014/main" id="{75F1D380-B792-EB49-5A24-7F43DBE99014}"/>
                    </a:ext>
                  </a:extLst>
                </p:cNvPr>
                <p:cNvSpPr/>
                <p:nvPr/>
              </p:nvSpPr>
              <p:spPr>
                <a:xfrm>
                  <a:off x="5174030" y="1994610"/>
                  <a:ext cx="53312" cy="24401"/>
                </a:xfrm>
                <a:custGeom>
                  <a:avLst/>
                  <a:gdLst/>
                  <a:ahLst/>
                  <a:cxnLst/>
                  <a:rect l="l" t="t" r="r" b="b"/>
                  <a:pathLst>
                    <a:path w="2128" h="974" extrusionOk="0">
                      <a:moveTo>
                        <a:pt x="0" y="1"/>
                      </a:moveTo>
                      <a:lnTo>
                        <a:pt x="0" y="973"/>
                      </a:lnTo>
                      <a:lnTo>
                        <a:pt x="2128" y="973"/>
                      </a:lnTo>
                      <a:lnTo>
                        <a:pt x="2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08;p35">
                  <a:extLst>
                    <a:ext uri="{FF2B5EF4-FFF2-40B4-BE49-F238E27FC236}">
                      <a16:creationId xmlns:a16="http://schemas.microsoft.com/office/drawing/2014/main" id="{159416FE-27E4-BA90-58C8-1803B936B5FA}"/>
                    </a:ext>
                  </a:extLst>
                </p:cNvPr>
                <p:cNvSpPr/>
                <p:nvPr/>
              </p:nvSpPr>
              <p:spPr>
                <a:xfrm>
                  <a:off x="5174030" y="2042588"/>
                  <a:ext cx="53312" cy="24401"/>
                </a:xfrm>
                <a:custGeom>
                  <a:avLst/>
                  <a:gdLst/>
                  <a:ahLst/>
                  <a:cxnLst/>
                  <a:rect l="l" t="t" r="r" b="b"/>
                  <a:pathLst>
                    <a:path w="2128" h="974" extrusionOk="0">
                      <a:moveTo>
                        <a:pt x="0" y="1"/>
                      </a:moveTo>
                      <a:lnTo>
                        <a:pt x="0" y="973"/>
                      </a:lnTo>
                      <a:lnTo>
                        <a:pt x="2128" y="973"/>
                      </a:lnTo>
                      <a:lnTo>
                        <a:pt x="2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09;p35">
                  <a:extLst>
                    <a:ext uri="{FF2B5EF4-FFF2-40B4-BE49-F238E27FC236}">
                      <a16:creationId xmlns:a16="http://schemas.microsoft.com/office/drawing/2014/main" id="{26E1CE8D-50A3-B0CD-26F2-3F261C63CD51}"/>
                    </a:ext>
                  </a:extLst>
                </p:cNvPr>
                <p:cNvSpPr/>
                <p:nvPr/>
              </p:nvSpPr>
              <p:spPr>
                <a:xfrm>
                  <a:off x="5246361" y="1707515"/>
                  <a:ext cx="53337" cy="24401"/>
                </a:xfrm>
                <a:custGeom>
                  <a:avLst/>
                  <a:gdLst/>
                  <a:ahLst/>
                  <a:cxnLst/>
                  <a:rect l="l" t="t" r="r" b="b"/>
                  <a:pathLst>
                    <a:path w="2129" h="974" extrusionOk="0">
                      <a:moveTo>
                        <a:pt x="1" y="1"/>
                      </a:moveTo>
                      <a:lnTo>
                        <a:pt x="1" y="973"/>
                      </a:lnTo>
                      <a:lnTo>
                        <a:pt x="2128" y="973"/>
                      </a:lnTo>
                      <a:lnTo>
                        <a:pt x="2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10;p35">
                  <a:extLst>
                    <a:ext uri="{FF2B5EF4-FFF2-40B4-BE49-F238E27FC236}">
                      <a16:creationId xmlns:a16="http://schemas.microsoft.com/office/drawing/2014/main" id="{B13E63B6-CDFB-424A-3BD5-126851062381}"/>
                    </a:ext>
                  </a:extLst>
                </p:cNvPr>
                <p:cNvSpPr/>
                <p:nvPr/>
              </p:nvSpPr>
              <p:spPr>
                <a:xfrm>
                  <a:off x="5246361" y="1755494"/>
                  <a:ext cx="53337" cy="24401"/>
                </a:xfrm>
                <a:custGeom>
                  <a:avLst/>
                  <a:gdLst/>
                  <a:ahLst/>
                  <a:cxnLst/>
                  <a:rect l="l" t="t" r="r" b="b"/>
                  <a:pathLst>
                    <a:path w="2129" h="974" extrusionOk="0">
                      <a:moveTo>
                        <a:pt x="1" y="0"/>
                      </a:moveTo>
                      <a:lnTo>
                        <a:pt x="1" y="973"/>
                      </a:lnTo>
                      <a:lnTo>
                        <a:pt x="2128" y="973"/>
                      </a:lnTo>
                      <a:lnTo>
                        <a:pt x="2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11;p35">
                  <a:extLst>
                    <a:ext uri="{FF2B5EF4-FFF2-40B4-BE49-F238E27FC236}">
                      <a16:creationId xmlns:a16="http://schemas.microsoft.com/office/drawing/2014/main" id="{5AB3D53C-F2E7-A448-9411-6229ED3C6264}"/>
                    </a:ext>
                  </a:extLst>
                </p:cNvPr>
                <p:cNvSpPr/>
                <p:nvPr/>
              </p:nvSpPr>
              <p:spPr>
                <a:xfrm>
                  <a:off x="5246361" y="1803472"/>
                  <a:ext cx="53337" cy="24401"/>
                </a:xfrm>
                <a:custGeom>
                  <a:avLst/>
                  <a:gdLst/>
                  <a:ahLst/>
                  <a:cxnLst/>
                  <a:rect l="l" t="t" r="r" b="b"/>
                  <a:pathLst>
                    <a:path w="2129" h="974" extrusionOk="0">
                      <a:moveTo>
                        <a:pt x="1" y="0"/>
                      </a:moveTo>
                      <a:lnTo>
                        <a:pt x="1" y="973"/>
                      </a:lnTo>
                      <a:lnTo>
                        <a:pt x="2128" y="973"/>
                      </a:lnTo>
                      <a:lnTo>
                        <a:pt x="2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12;p35">
                  <a:extLst>
                    <a:ext uri="{FF2B5EF4-FFF2-40B4-BE49-F238E27FC236}">
                      <a16:creationId xmlns:a16="http://schemas.microsoft.com/office/drawing/2014/main" id="{C659CF24-A928-92BF-D47E-E1DCBC063F28}"/>
                    </a:ext>
                  </a:extLst>
                </p:cNvPr>
                <p:cNvSpPr/>
                <p:nvPr/>
              </p:nvSpPr>
              <p:spPr>
                <a:xfrm>
                  <a:off x="5246361" y="1851451"/>
                  <a:ext cx="53337" cy="24376"/>
                </a:xfrm>
                <a:custGeom>
                  <a:avLst/>
                  <a:gdLst/>
                  <a:ahLst/>
                  <a:cxnLst/>
                  <a:rect l="l" t="t" r="r" b="b"/>
                  <a:pathLst>
                    <a:path w="2129" h="973" extrusionOk="0">
                      <a:moveTo>
                        <a:pt x="1" y="0"/>
                      </a:moveTo>
                      <a:lnTo>
                        <a:pt x="1" y="973"/>
                      </a:lnTo>
                      <a:lnTo>
                        <a:pt x="2128" y="973"/>
                      </a:lnTo>
                      <a:lnTo>
                        <a:pt x="2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13;p35">
                  <a:extLst>
                    <a:ext uri="{FF2B5EF4-FFF2-40B4-BE49-F238E27FC236}">
                      <a16:creationId xmlns:a16="http://schemas.microsoft.com/office/drawing/2014/main" id="{4E599959-E87A-C7B6-B55C-893FAC1451FA}"/>
                    </a:ext>
                  </a:extLst>
                </p:cNvPr>
                <p:cNvSpPr/>
                <p:nvPr/>
              </p:nvSpPr>
              <p:spPr>
                <a:xfrm>
                  <a:off x="5246361" y="1898652"/>
                  <a:ext cx="53337" cy="25153"/>
                </a:xfrm>
                <a:custGeom>
                  <a:avLst/>
                  <a:gdLst/>
                  <a:ahLst/>
                  <a:cxnLst/>
                  <a:rect l="l" t="t" r="r" b="b"/>
                  <a:pathLst>
                    <a:path w="2129" h="1004" extrusionOk="0">
                      <a:moveTo>
                        <a:pt x="1" y="1"/>
                      </a:moveTo>
                      <a:lnTo>
                        <a:pt x="1" y="1004"/>
                      </a:lnTo>
                      <a:lnTo>
                        <a:pt x="2128" y="1004"/>
                      </a:lnTo>
                      <a:lnTo>
                        <a:pt x="2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14;p35">
                  <a:extLst>
                    <a:ext uri="{FF2B5EF4-FFF2-40B4-BE49-F238E27FC236}">
                      <a16:creationId xmlns:a16="http://schemas.microsoft.com/office/drawing/2014/main" id="{0011D5D6-351B-1663-D76B-841D9664EE17}"/>
                    </a:ext>
                  </a:extLst>
                </p:cNvPr>
                <p:cNvSpPr/>
                <p:nvPr/>
              </p:nvSpPr>
              <p:spPr>
                <a:xfrm>
                  <a:off x="5246361" y="1946631"/>
                  <a:ext cx="53337" cy="25153"/>
                </a:xfrm>
                <a:custGeom>
                  <a:avLst/>
                  <a:gdLst/>
                  <a:ahLst/>
                  <a:cxnLst/>
                  <a:rect l="l" t="t" r="r" b="b"/>
                  <a:pathLst>
                    <a:path w="2129" h="1004" extrusionOk="0">
                      <a:moveTo>
                        <a:pt x="1" y="1"/>
                      </a:moveTo>
                      <a:lnTo>
                        <a:pt x="1" y="1004"/>
                      </a:lnTo>
                      <a:lnTo>
                        <a:pt x="2128" y="1004"/>
                      </a:lnTo>
                      <a:lnTo>
                        <a:pt x="2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15;p35">
                  <a:extLst>
                    <a:ext uri="{FF2B5EF4-FFF2-40B4-BE49-F238E27FC236}">
                      <a16:creationId xmlns:a16="http://schemas.microsoft.com/office/drawing/2014/main" id="{8ABA273F-2545-3CC8-4404-45FBF482F375}"/>
                    </a:ext>
                  </a:extLst>
                </p:cNvPr>
                <p:cNvSpPr/>
                <p:nvPr/>
              </p:nvSpPr>
              <p:spPr>
                <a:xfrm>
                  <a:off x="5246361" y="1994610"/>
                  <a:ext cx="53337" cy="24401"/>
                </a:xfrm>
                <a:custGeom>
                  <a:avLst/>
                  <a:gdLst/>
                  <a:ahLst/>
                  <a:cxnLst/>
                  <a:rect l="l" t="t" r="r" b="b"/>
                  <a:pathLst>
                    <a:path w="2129" h="974" extrusionOk="0">
                      <a:moveTo>
                        <a:pt x="1" y="1"/>
                      </a:moveTo>
                      <a:lnTo>
                        <a:pt x="1" y="973"/>
                      </a:lnTo>
                      <a:lnTo>
                        <a:pt x="2128" y="973"/>
                      </a:lnTo>
                      <a:lnTo>
                        <a:pt x="2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16;p35">
                  <a:extLst>
                    <a:ext uri="{FF2B5EF4-FFF2-40B4-BE49-F238E27FC236}">
                      <a16:creationId xmlns:a16="http://schemas.microsoft.com/office/drawing/2014/main" id="{7846A967-8ABB-B029-A2CC-590C6AD22853}"/>
                    </a:ext>
                  </a:extLst>
                </p:cNvPr>
                <p:cNvSpPr/>
                <p:nvPr/>
              </p:nvSpPr>
              <p:spPr>
                <a:xfrm>
                  <a:off x="5246361" y="2042588"/>
                  <a:ext cx="53337" cy="24401"/>
                </a:xfrm>
                <a:custGeom>
                  <a:avLst/>
                  <a:gdLst/>
                  <a:ahLst/>
                  <a:cxnLst/>
                  <a:rect l="l" t="t" r="r" b="b"/>
                  <a:pathLst>
                    <a:path w="2129" h="974" extrusionOk="0">
                      <a:moveTo>
                        <a:pt x="1" y="1"/>
                      </a:moveTo>
                      <a:lnTo>
                        <a:pt x="1" y="973"/>
                      </a:lnTo>
                      <a:lnTo>
                        <a:pt x="2128" y="973"/>
                      </a:lnTo>
                      <a:lnTo>
                        <a:pt x="2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17;p35">
                  <a:extLst>
                    <a:ext uri="{FF2B5EF4-FFF2-40B4-BE49-F238E27FC236}">
                      <a16:creationId xmlns:a16="http://schemas.microsoft.com/office/drawing/2014/main" id="{FE162BE8-1B5D-4B73-4074-9960ED040A55}"/>
                    </a:ext>
                  </a:extLst>
                </p:cNvPr>
                <p:cNvSpPr/>
                <p:nvPr/>
              </p:nvSpPr>
              <p:spPr>
                <a:xfrm>
                  <a:off x="5011805" y="1701427"/>
                  <a:ext cx="54865" cy="38856"/>
                </a:xfrm>
                <a:custGeom>
                  <a:avLst/>
                  <a:gdLst/>
                  <a:ahLst/>
                  <a:cxnLst/>
                  <a:rect l="l" t="t" r="r" b="b"/>
                  <a:pathLst>
                    <a:path w="2190" h="1551" extrusionOk="0">
                      <a:moveTo>
                        <a:pt x="1" y="0"/>
                      </a:moveTo>
                      <a:lnTo>
                        <a:pt x="1" y="1551"/>
                      </a:lnTo>
                      <a:lnTo>
                        <a:pt x="2189" y="1551"/>
                      </a:lnTo>
                      <a:lnTo>
                        <a:pt x="21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18;p35">
                  <a:extLst>
                    <a:ext uri="{FF2B5EF4-FFF2-40B4-BE49-F238E27FC236}">
                      <a16:creationId xmlns:a16="http://schemas.microsoft.com/office/drawing/2014/main" id="{5D213B7A-5F51-0E95-09B4-B47E490866FE}"/>
                    </a:ext>
                  </a:extLst>
                </p:cNvPr>
                <p:cNvSpPr/>
                <p:nvPr/>
              </p:nvSpPr>
              <p:spPr>
                <a:xfrm>
                  <a:off x="5011805" y="1758550"/>
                  <a:ext cx="54865" cy="38856"/>
                </a:xfrm>
                <a:custGeom>
                  <a:avLst/>
                  <a:gdLst/>
                  <a:ahLst/>
                  <a:cxnLst/>
                  <a:rect l="l" t="t" r="r" b="b"/>
                  <a:pathLst>
                    <a:path w="2190" h="1551" extrusionOk="0">
                      <a:moveTo>
                        <a:pt x="1" y="0"/>
                      </a:moveTo>
                      <a:lnTo>
                        <a:pt x="1" y="1550"/>
                      </a:lnTo>
                      <a:lnTo>
                        <a:pt x="2189" y="1550"/>
                      </a:lnTo>
                      <a:lnTo>
                        <a:pt x="21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19;p35">
                  <a:extLst>
                    <a:ext uri="{FF2B5EF4-FFF2-40B4-BE49-F238E27FC236}">
                      <a16:creationId xmlns:a16="http://schemas.microsoft.com/office/drawing/2014/main" id="{41D293ED-2D8F-F55E-742A-49B522CA24B9}"/>
                    </a:ext>
                  </a:extLst>
                </p:cNvPr>
                <p:cNvSpPr/>
                <p:nvPr/>
              </p:nvSpPr>
              <p:spPr>
                <a:xfrm>
                  <a:off x="5011805" y="1815648"/>
                  <a:ext cx="54865" cy="38856"/>
                </a:xfrm>
                <a:custGeom>
                  <a:avLst/>
                  <a:gdLst/>
                  <a:ahLst/>
                  <a:cxnLst/>
                  <a:rect l="l" t="t" r="r" b="b"/>
                  <a:pathLst>
                    <a:path w="2190" h="1551" extrusionOk="0">
                      <a:moveTo>
                        <a:pt x="1" y="1"/>
                      </a:moveTo>
                      <a:lnTo>
                        <a:pt x="1" y="1551"/>
                      </a:lnTo>
                      <a:lnTo>
                        <a:pt x="2189" y="1551"/>
                      </a:lnTo>
                      <a:lnTo>
                        <a:pt x="2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20;p35">
                  <a:extLst>
                    <a:ext uri="{FF2B5EF4-FFF2-40B4-BE49-F238E27FC236}">
                      <a16:creationId xmlns:a16="http://schemas.microsoft.com/office/drawing/2014/main" id="{BC9FC02F-5BE3-CE53-E355-A4452516D817}"/>
                    </a:ext>
                  </a:extLst>
                </p:cNvPr>
                <p:cNvSpPr/>
                <p:nvPr/>
              </p:nvSpPr>
              <p:spPr>
                <a:xfrm>
                  <a:off x="5011805" y="1872772"/>
                  <a:ext cx="54865" cy="38856"/>
                </a:xfrm>
                <a:custGeom>
                  <a:avLst/>
                  <a:gdLst/>
                  <a:ahLst/>
                  <a:cxnLst/>
                  <a:rect l="l" t="t" r="r" b="b"/>
                  <a:pathLst>
                    <a:path w="2190" h="1551" extrusionOk="0">
                      <a:moveTo>
                        <a:pt x="1" y="0"/>
                      </a:moveTo>
                      <a:lnTo>
                        <a:pt x="1" y="1551"/>
                      </a:lnTo>
                      <a:lnTo>
                        <a:pt x="2189" y="1551"/>
                      </a:lnTo>
                      <a:lnTo>
                        <a:pt x="21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21;p35">
                  <a:extLst>
                    <a:ext uri="{FF2B5EF4-FFF2-40B4-BE49-F238E27FC236}">
                      <a16:creationId xmlns:a16="http://schemas.microsoft.com/office/drawing/2014/main" id="{84B95BB0-7F5E-8036-9113-1EF0D6773A2A}"/>
                    </a:ext>
                  </a:extLst>
                </p:cNvPr>
                <p:cNvSpPr/>
                <p:nvPr/>
              </p:nvSpPr>
              <p:spPr>
                <a:xfrm>
                  <a:off x="5011805" y="1929895"/>
                  <a:ext cx="54865" cy="38856"/>
                </a:xfrm>
                <a:custGeom>
                  <a:avLst/>
                  <a:gdLst/>
                  <a:ahLst/>
                  <a:cxnLst/>
                  <a:rect l="l" t="t" r="r" b="b"/>
                  <a:pathLst>
                    <a:path w="2190" h="1551" extrusionOk="0">
                      <a:moveTo>
                        <a:pt x="1" y="0"/>
                      </a:moveTo>
                      <a:lnTo>
                        <a:pt x="1" y="1550"/>
                      </a:lnTo>
                      <a:lnTo>
                        <a:pt x="2189" y="1550"/>
                      </a:lnTo>
                      <a:lnTo>
                        <a:pt x="21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22;p35">
                  <a:extLst>
                    <a:ext uri="{FF2B5EF4-FFF2-40B4-BE49-F238E27FC236}">
                      <a16:creationId xmlns:a16="http://schemas.microsoft.com/office/drawing/2014/main" id="{FC1BF44D-A214-497B-8BE3-DD9B9F187F26}"/>
                    </a:ext>
                  </a:extLst>
                </p:cNvPr>
                <p:cNvSpPr/>
                <p:nvPr/>
              </p:nvSpPr>
              <p:spPr>
                <a:xfrm>
                  <a:off x="4909759" y="1986242"/>
                  <a:ext cx="55617" cy="38856"/>
                </a:xfrm>
                <a:custGeom>
                  <a:avLst/>
                  <a:gdLst/>
                  <a:ahLst/>
                  <a:cxnLst/>
                  <a:rect l="l" t="t" r="r" b="b"/>
                  <a:pathLst>
                    <a:path w="2220" h="1551" extrusionOk="0">
                      <a:moveTo>
                        <a:pt x="1" y="0"/>
                      </a:moveTo>
                      <a:lnTo>
                        <a:pt x="1" y="1550"/>
                      </a:lnTo>
                      <a:lnTo>
                        <a:pt x="2220" y="1550"/>
                      </a:lnTo>
                      <a:lnTo>
                        <a:pt x="22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23;p35">
                  <a:extLst>
                    <a:ext uri="{FF2B5EF4-FFF2-40B4-BE49-F238E27FC236}">
                      <a16:creationId xmlns:a16="http://schemas.microsoft.com/office/drawing/2014/main" id="{E2D6F0C8-13E4-0C43-E839-B05591B022B4}"/>
                    </a:ext>
                  </a:extLst>
                </p:cNvPr>
                <p:cNvSpPr/>
                <p:nvPr/>
              </p:nvSpPr>
              <p:spPr>
                <a:xfrm>
                  <a:off x="5011805" y="1986242"/>
                  <a:ext cx="54865" cy="38856"/>
                </a:xfrm>
                <a:custGeom>
                  <a:avLst/>
                  <a:gdLst/>
                  <a:ahLst/>
                  <a:cxnLst/>
                  <a:rect l="l" t="t" r="r" b="b"/>
                  <a:pathLst>
                    <a:path w="2190" h="1551" extrusionOk="0">
                      <a:moveTo>
                        <a:pt x="1" y="0"/>
                      </a:moveTo>
                      <a:lnTo>
                        <a:pt x="1" y="1550"/>
                      </a:lnTo>
                      <a:lnTo>
                        <a:pt x="2189" y="1550"/>
                      </a:lnTo>
                      <a:lnTo>
                        <a:pt x="21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24;p35">
                  <a:extLst>
                    <a:ext uri="{FF2B5EF4-FFF2-40B4-BE49-F238E27FC236}">
                      <a16:creationId xmlns:a16="http://schemas.microsoft.com/office/drawing/2014/main" id="{2F6519CE-BC0C-4A2B-C88C-53CA94197DE8}"/>
                    </a:ext>
                  </a:extLst>
                </p:cNvPr>
                <p:cNvSpPr/>
                <p:nvPr/>
              </p:nvSpPr>
              <p:spPr>
                <a:xfrm>
                  <a:off x="4909759" y="2042588"/>
                  <a:ext cx="55617" cy="38856"/>
                </a:xfrm>
                <a:custGeom>
                  <a:avLst/>
                  <a:gdLst/>
                  <a:ahLst/>
                  <a:cxnLst/>
                  <a:rect l="l" t="t" r="r" b="b"/>
                  <a:pathLst>
                    <a:path w="2220" h="1551" extrusionOk="0">
                      <a:moveTo>
                        <a:pt x="1" y="1"/>
                      </a:moveTo>
                      <a:lnTo>
                        <a:pt x="1" y="1551"/>
                      </a:lnTo>
                      <a:lnTo>
                        <a:pt x="2220" y="1551"/>
                      </a:lnTo>
                      <a:lnTo>
                        <a:pt x="22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25;p35">
                  <a:extLst>
                    <a:ext uri="{FF2B5EF4-FFF2-40B4-BE49-F238E27FC236}">
                      <a16:creationId xmlns:a16="http://schemas.microsoft.com/office/drawing/2014/main" id="{CCAE5971-4372-1C25-F830-232DC377B6F3}"/>
                    </a:ext>
                  </a:extLst>
                </p:cNvPr>
                <p:cNvSpPr/>
                <p:nvPr/>
              </p:nvSpPr>
              <p:spPr>
                <a:xfrm>
                  <a:off x="5011805" y="2042588"/>
                  <a:ext cx="54865" cy="38856"/>
                </a:xfrm>
                <a:custGeom>
                  <a:avLst/>
                  <a:gdLst/>
                  <a:ahLst/>
                  <a:cxnLst/>
                  <a:rect l="l" t="t" r="r" b="b"/>
                  <a:pathLst>
                    <a:path w="2190" h="1551" extrusionOk="0">
                      <a:moveTo>
                        <a:pt x="1" y="1"/>
                      </a:moveTo>
                      <a:lnTo>
                        <a:pt x="1" y="1551"/>
                      </a:lnTo>
                      <a:lnTo>
                        <a:pt x="2189" y="1551"/>
                      </a:lnTo>
                      <a:lnTo>
                        <a:pt x="2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26;p35">
                  <a:extLst>
                    <a:ext uri="{FF2B5EF4-FFF2-40B4-BE49-F238E27FC236}">
                      <a16:creationId xmlns:a16="http://schemas.microsoft.com/office/drawing/2014/main" id="{D2D1741A-FFAE-6D55-4365-F574820E28FB}"/>
                    </a:ext>
                  </a:extLst>
                </p:cNvPr>
                <p:cNvSpPr/>
                <p:nvPr/>
              </p:nvSpPr>
              <p:spPr>
                <a:xfrm>
                  <a:off x="4827506" y="2099711"/>
                  <a:ext cx="55617" cy="38856"/>
                </a:xfrm>
                <a:custGeom>
                  <a:avLst/>
                  <a:gdLst/>
                  <a:ahLst/>
                  <a:cxnLst/>
                  <a:rect l="l" t="t" r="r" b="b"/>
                  <a:pathLst>
                    <a:path w="2220" h="1551" extrusionOk="0">
                      <a:moveTo>
                        <a:pt x="1" y="0"/>
                      </a:moveTo>
                      <a:lnTo>
                        <a:pt x="1" y="1550"/>
                      </a:lnTo>
                      <a:lnTo>
                        <a:pt x="2220" y="1550"/>
                      </a:lnTo>
                      <a:lnTo>
                        <a:pt x="22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27;p35">
                  <a:extLst>
                    <a:ext uri="{FF2B5EF4-FFF2-40B4-BE49-F238E27FC236}">
                      <a16:creationId xmlns:a16="http://schemas.microsoft.com/office/drawing/2014/main" id="{4440BC38-55E6-1B0C-3019-71FD2F5DF366}"/>
                    </a:ext>
                  </a:extLst>
                </p:cNvPr>
                <p:cNvSpPr/>
                <p:nvPr/>
              </p:nvSpPr>
              <p:spPr>
                <a:xfrm>
                  <a:off x="4909759" y="2099711"/>
                  <a:ext cx="55617" cy="38856"/>
                </a:xfrm>
                <a:custGeom>
                  <a:avLst/>
                  <a:gdLst/>
                  <a:ahLst/>
                  <a:cxnLst/>
                  <a:rect l="l" t="t" r="r" b="b"/>
                  <a:pathLst>
                    <a:path w="2220" h="1551" extrusionOk="0">
                      <a:moveTo>
                        <a:pt x="1" y="0"/>
                      </a:moveTo>
                      <a:lnTo>
                        <a:pt x="1" y="1550"/>
                      </a:lnTo>
                      <a:lnTo>
                        <a:pt x="2220" y="1550"/>
                      </a:lnTo>
                      <a:lnTo>
                        <a:pt x="22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28;p35">
                  <a:extLst>
                    <a:ext uri="{FF2B5EF4-FFF2-40B4-BE49-F238E27FC236}">
                      <a16:creationId xmlns:a16="http://schemas.microsoft.com/office/drawing/2014/main" id="{E6B3C57D-FFC2-2C09-A6CE-FE36F62FA61D}"/>
                    </a:ext>
                  </a:extLst>
                </p:cNvPr>
                <p:cNvSpPr/>
                <p:nvPr/>
              </p:nvSpPr>
              <p:spPr>
                <a:xfrm>
                  <a:off x="5011805" y="2099711"/>
                  <a:ext cx="54865" cy="38856"/>
                </a:xfrm>
                <a:custGeom>
                  <a:avLst/>
                  <a:gdLst/>
                  <a:ahLst/>
                  <a:cxnLst/>
                  <a:rect l="l" t="t" r="r" b="b"/>
                  <a:pathLst>
                    <a:path w="2190" h="1551" extrusionOk="0">
                      <a:moveTo>
                        <a:pt x="1" y="0"/>
                      </a:moveTo>
                      <a:lnTo>
                        <a:pt x="1" y="1550"/>
                      </a:lnTo>
                      <a:lnTo>
                        <a:pt x="2189" y="1550"/>
                      </a:lnTo>
                      <a:lnTo>
                        <a:pt x="21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29;p35">
                  <a:extLst>
                    <a:ext uri="{FF2B5EF4-FFF2-40B4-BE49-F238E27FC236}">
                      <a16:creationId xmlns:a16="http://schemas.microsoft.com/office/drawing/2014/main" id="{22D1BEBB-812C-510A-0E70-1F67830527E4}"/>
                    </a:ext>
                  </a:extLst>
                </p:cNvPr>
                <p:cNvSpPr/>
                <p:nvPr/>
              </p:nvSpPr>
              <p:spPr>
                <a:xfrm>
                  <a:off x="4827506" y="2156058"/>
                  <a:ext cx="55617" cy="38856"/>
                </a:xfrm>
                <a:custGeom>
                  <a:avLst/>
                  <a:gdLst/>
                  <a:ahLst/>
                  <a:cxnLst/>
                  <a:rect l="l" t="t" r="r" b="b"/>
                  <a:pathLst>
                    <a:path w="2220" h="1551" extrusionOk="0">
                      <a:moveTo>
                        <a:pt x="1" y="1"/>
                      </a:moveTo>
                      <a:lnTo>
                        <a:pt x="1" y="1551"/>
                      </a:lnTo>
                      <a:lnTo>
                        <a:pt x="2220" y="1551"/>
                      </a:lnTo>
                      <a:lnTo>
                        <a:pt x="22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30;p35">
                  <a:extLst>
                    <a:ext uri="{FF2B5EF4-FFF2-40B4-BE49-F238E27FC236}">
                      <a16:creationId xmlns:a16="http://schemas.microsoft.com/office/drawing/2014/main" id="{1B8B2DFB-8C7D-A497-BE5D-6649DD80E9A6}"/>
                    </a:ext>
                  </a:extLst>
                </p:cNvPr>
                <p:cNvSpPr/>
                <p:nvPr/>
              </p:nvSpPr>
              <p:spPr>
                <a:xfrm>
                  <a:off x="4909759" y="2156058"/>
                  <a:ext cx="55617" cy="38856"/>
                </a:xfrm>
                <a:custGeom>
                  <a:avLst/>
                  <a:gdLst/>
                  <a:ahLst/>
                  <a:cxnLst/>
                  <a:rect l="l" t="t" r="r" b="b"/>
                  <a:pathLst>
                    <a:path w="2220" h="1551" extrusionOk="0">
                      <a:moveTo>
                        <a:pt x="1" y="1"/>
                      </a:moveTo>
                      <a:lnTo>
                        <a:pt x="1" y="1551"/>
                      </a:lnTo>
                      <a:lnTo>
                        <a:pt x="2220" y="1551"/>
                      </a:lnTo>
                      <a:lnTo>
                        <a:pt x="22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31;p35">
                  <a:extLst>
                    <a:ext uri="{FF2B5EF4-FFF2-40B4-BE49-F238E27FC236}">
                      <a16:creationId xmlns:a16="http://schemas.microsoft.com/office/drawing/2014/main" id="{EB23FE57-F104-D3EF-FC3E-96ECA9C1805C}"/>
                    </a:ext>
                  </a:extLst>
                </p:cNvPr>
                <p:cNvSpPr/>
                <p:nvPr/>
              </p:nvSpPr>
              <p:spPr>
                <a:xfrm>
                  <a:off x="5011805" y="2156058"/>
                  <a:ext cx="54865" cy="38856"/>
                </a:xfrm>
                <a:custGeom>
                  <a:avLst/>
                  <a:gdLst/>
                  <a:ahLst/>
                  <a:cxnLst/>
                  <a:rect l="l" t="t" r="r" b="b"/>
                  <a:pathLst>
                    <a:path w="2190" h="1551" extrusionOk="0">
                      <a:moveTo>
                        <a:pt x="1" y="1"/>
                      </a:moveTo>
                      <a:lnTo>
                        <a:pt x="1" y="1551"/>
                      </a:lnTo>
                      <a:lnTo>
                        <a:pt x="2189" y="1551"/>
                      </a:lnTo>
                      <a:lnTo>
                        <a:pt x="2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32;p35">
                  <a:extLst>
                    <a:ext uri="{FF2B5EF4-FFF2-40B4-BE49-F238E27FC236}">
                      <a16:creationId xmlns:a16="http://schemas.microsoft.com/office/drawing/2014/main" id="{FA8AA5C9-7AE5-83A5-94BE-2ED97DCBA2E8}"/>
                    </a:ext>
                  </a:extLst>
                </p:cNvPr>
                <p:cNvSpPr/>
                <p:nvPr/>
              </p:nvSpPr>
              <p:spPr>
                <a:xfrm>
                  <a:off x="5208506" y="2136205"/>
                  <a:ext cx="55617" cy="38856"/>
                </a:xfrm>
                <a:custGeom>
                  <a:avLst/>
                  <a:gdLst/>
                  <a:ahLst/>
                  <a:cxnLst/>
                  <a:rect l="l" t="t" r="r" b="b"/>
                  <a:pathLst>
                    <a:path w="2220" h="1551" extrusionOk="0">
                      <a:moveTo>
                        <a:pt x="1" y="1"/>
                      </a:moveTo>
                      <a:lnTo>
                        <a:pt x="1" y="1551"/>
                      </a:lnTo>
                      <a:lnTo>
                        <a:pt x="2220" y="1551"/>
                      </a:lnTo>
                      <a:lnTo>
                        <a:pt x="22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33;p35">
                  <a:extLst>
                    <a:ext uri="{FF2B5EF4-FFF2-40B4-BE49-F238E27FC236}">
                      <a16:creationId xmlns:a16="http://schemas.microsoft.com/office/drawing/2014/main" id="{1975AD78-7783-A38F-5527-A73EBF48124D}"/>
                    </a:ext>
                  </a:extLst>
                </p:cNvPr>
                <p:cNvSpPr/>
                <p:nvPr/>
              </p:nvSpPr>
              <p:spPr>
                <a:xfrm>
                  <a:off x="5290759" y="2136205"/>
                  <a:ext cx="55617" cy="38856"/>
                </a:xfrm>
                <a:custGeom>
                  <a:avLst/>
                  <a:gdLst/>
                  <a:ahLst/>
                  <a:cxnLst/>
                  <a:rect l="l" t="t" r="r" b="b"/>
                  <a:pathLst>
                    <a:path w="2220" h="1551" extrusionOk="0">
                      <a:moveTo>
                        <a:pt x="1" y="1"/>
                      </a:moveTo>
                      <a:lnTo>
                        <a:pt x="1" y="1551"/>
                      </a:lnTo>
                      <a:lnTo>
                        <a:pt x="2220" y="1551"/>
                      </a:lnTo>
                      <a:lnTo>
                        <a:pt x="22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34;p35">
                  <a:extLst>
                    <a:ext uri="{FF2B5EF4-FFF2-40B4-BE49-F238E27FC236}">
                      <a16:creationId xmlns:a16="http://schemas.microsoft.com/office/drawing/2014/main" id="{3A0E835D-14B4-B7CC-5152-E2E1B7550213}"/>
                    </a:ext>
                  </a:extLst>
                </p:cNvPr>
                <p:cNvSpPr/>
                <p:nvPr/>
              </p:nvSpPr>
              <p:spPr>
                <a:xfrm>
                  <a:off x="5392805" y="2136205"/>
                  <a:ext cx="54865" cy="38856"/>
                </a:xfrm>
                <a:custGeom>
                  <a:avLst/>
                  <a:gdLst/>
                  <a:ahLst/>
                  <a:cxnLst/>
                  <a:rect l="l" t="t" r="r" b="b"/>
                  <a:pathLst>
                    <a:path w="2190" h="1551" extrusionOk="0">
                      <a:moveTo>
                        <a:pt x="1" y="1"/>
                      </a:moveTo>
                      <a:lnTo>
                        <a:pt x="1" y="1551"/>
                      </a:lnTo>
                      <a:lnTo>
                        <a:pt x="2189" y="1551"/>
                      </a:lnTo>
                      <a:lnTo>
                        <a:pt x="2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35;p35">
                  <a:extLst>
                    <a:ext uri="{FF2B5EF4-FFF2-40B4-BE49-F238E27FC236}">
                      <a16:creationId xmlns:a16="http://schemas.microsoft.com/office/drawing/2014/main" id="{D7257589-FAE7-365C-CCFE-C56C5990B61B}"/>
                    </a:ext>
                  </a:extLst>
                </p:cNvPr>
                <p:cNvSpPr/>
                <p:nvPr/>
              </p:nvSpPr>
              <p:spPr>
                <a:xfrm>
                  <a:off x="5534985" y="2002226"/>
                  <a:ext cx="29737" cy="34297"/>
                </a:xfrm>
                <a:custGeom>
                  <a:avLst/>
                  <a:gdLst/>
                  <a:ahLst/>
                  <a:cxnLst/>
                  <a:rect l="l" t="t" r="r" b="b"/>
                  <a:pathLst>
                    <a:path w="1187" h="1369" extrusionOk="0">
                      <a:moveTo>
                        <a:pt x="1" y="1"/>
                      </a:moveTo>
                      <a:lnTo>
                        <a:pt x="1" y="1368"/>
                      </a:lnTo>
                      <a:lnTo>
                        <a:pt x="1186" y="136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36;p35">
                  <a:extLst>
                    <a:ext uri="{FF2B5EF4-FFF2-40B4-BE49-F238E27FC236}">
                      <a16:creationId xmlns:a16="http://schemas.microsoft.com/office/drawing/2014/main" id="{ABBBDD8B-EF19-FB98-90B3-7AA1FF6659D5}"/>
                    </a:ext>
                  </a:extLst>
                </p:cNvPr>
                <p:cNvSpPr/>
                <p:nvPr/>
              </p:nvSpPr>
              <p:spPr>
                <a:xfrm>
                  <a:off x="5586772" y="2002226"/>
                  <a:ext cx="29712" cy="34297"/>
                </a:xfrm>
                <a:custGeom>
                  <a:avLst/>
                  <a:gdLst/>
                  <a:ahLst/>
                  <a:cxnLst/>
                  <a:rect l="l" t="t" r="r" b="b"/>
                  <a:pathLst>
                    <a:path w="1186" h="1369" extrusionOk="0">
                      <a:moveTo>
                        <a:pt x="0" y="1"/>
                      </a:moveTo>
                      <a:lnTo>
                        <a:pt x="0" y="1368"/>
                      </a:lnTo>
                      <a:lnTo>
                        <a:pt x="1186" y="136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37;p35">
                  <a:extLst>
                    <a:ext uri="{FF2B5EF4-FFF2-40B4-BE49-F238E27FC236}">
                      <a16:creationId xmlns:a16="http://schemas.microsoft.com/office/drawing/2014/main" id="{E97127B3-7966-EB01-AC06-CF087120A9D9}"/>
                    </a:ext>
                  </a:extLst>
                </p:cNvPr>
                <p:cNvSpPr/>
                <p:nvPr/>
              </p:nvSpPr>
              <p:spPr>
                <a:xfrm>
                  <a:off x="5534985" y="2055541"/>
                  <a:ext cx="29737" cy="34297"/>
                </a:xfrm>
                <a:custGeom>
                  <a:avLst/>
                  <a:gdLst/>
                  <a:ahLst/>
                  <a:cxnLst/>
                  <a:rect l="l" t="t" r="r" b="b"/>
                  <a:pathLst>
                    <a:path w="1187" h="1369" extrusionOk="0">
                      <a:moveTo>
                        <a:pt x="1" y="0"/>
                      </a:moveTo>
                      <a:lnTo>
                        <a:pt x="1" y="1368"/>
                      </a:lnTo>
                      <a:lnTo>
                        <a:pt x="1186" y="1368"/>
                      </a:lnTo>
                      <a:lnTo>
                        <a:pt x="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38;p35">
                  <a:extLst>
                    <a:ext uri="{FF2B5EF4-FFF2-40B4-BE49-F238E27FC236}">
                      <a16:creationId xmlns:a16="http://schemas.microsoft.com/office/drawing/2014/main" id="{3BE4C5B1-C980-C481-6E88-D2E7E1BDD07B}"/>
                    </a:ext>
                  </a:extLst>
                </p:cNvPr>
                <p:cNvSpPr/>
                <p:nvPr/>
              </p:nvSpPr>
              <p:spPr>
                <a:xfrm>
                  <a:off x="5586772" y="2055541"/>
                  <a:ext cx="29712" cy="34297"/>
                </a:xfrm>
                <a:custGeom>
                  <a:avLst/>
                  <a:gdLst/>
                  <a:ahLst/>
                  <a:cxnLst/>
                  <a:rect l="l" t="t" r="r" b="b"/>
                  <a:pathLst>
                    <a:path w="1186" h="1369" extrusionOk="0">
                      <a:moveTo>
                        <a:pt x="0" y="0"/>
                      </a:moveTo>
                      <a:lnTo>
                        <a:pt x="0" y="1368"/>
                      </a:lnTo>
                      <a:lnTo>
                        <a:pt x="1186" y="1368"/>
                      </a:lnTo>
                      <a:lnTo>
                        <a:pt x="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39;p35">
                  <a:extLst>
                    <a:ext uri="{FF2B5EF4-FFF2-40B4-BE49-F238E27FC236}">
                      <a16:creationId xmlns:a16="http://schemas.microsoft.com/office/drawing/2014/main" id="{0B692A6A-9DD4-7E8A-A073-5CA36D22E01A}"/>
                    </a:ext>
                  </a:extLst>
                </p:cNvPr>
                <p:cNvSpPr/>
                <p:nvPr/>
              </p:nvSpPr>
              <p:spPr>
                <a:xfrm>
                  <a:off x="5534985" y="2108856"/>
                  <a:ext cx="29737" cy="34272"/>
                </a:xfrm>
                <a:custGeom>
                  <a:avLst/>
                  <a:gdLst/>
                  <a:ahLst/>
                  <a:cxnLst/>
                  <a:rect l="l" t="t" r="r" b="b"/>
                  <a:pathLst>
                    <a:path w="1187" h="1368" extrusionOk="0">
                      <a:moveTo>
                        <a:pt x="1" y="0"/>
                      </a:moveTo>
                      <a:lnTo>
                        <a:pt x="1" y="1368"/>
                      </a:lnTo>
                      <a:lnTo>
                        <a:pt x="1186" y="1368"/>
                      </a:lnTo>
                      <a:lnTo>
                        <a:pt x="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40;p35">
                  <a:extLst>
                    <a:ext uri="{FF2B5EF4-FFF2-40B4-BE49-F238E27FC236}">
                      <a16:creationId xmlns:a16="http://schemas.microsoft.com/office/drawing/2014/main" id="{C044E147-1A3F-861B-6770-832A5B41BCBF}"/>
                    </a:ext>
                  </a:extLst>
                </p:cNvPr>
                <p:cNvSpPr/>
                <p:nvPr/>
              </p:nvSpPr>
              <p:spPr>
                <a:xfrm>
                  <a:off x="5586772" y="2108856"/>
                  <a:ext cx="29712" cy="34272"/>
                </a:xfrm>
                <a:custGeom>
                  <a:avLst/>
                  <a:gdLst/>
                  <a:ahLst/>
                  <a:cxnLst/>
                  <a:rect l="l" t="t" r="r" b="b"/>
                  <a:pathLst>
                    <a:path w="1186" h="1368" extrusionOk="0">
                      <a:moveTo>
                        <a:pt x="0" y="0"/>
                      </a:moveTo>
                      <a:lnTo>
                        <a:pt x="0" y="1368"/>
                      </a:lnTo>
                      <a:lnTo>
                        <a:pt x="1186" y="1368"/>
                      </a:lnTo>
                      <a:lnTo>
                        <a:pt x="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41;p35">
                  <a:extLst>
                    <a:ext uri="{FF2B5EF4-FFF2-40B4-BE49-F238E27FC236}">
                      <a16:creationId xmlns:a16="http://schemas.microsoft.com/office/drawing/2014/main" id="{BBB3AE51-46F3-D343-6E62-3A1AC7FC8B58}"/>
                    </a:ext>
                  </a:extLst>
                </p:cNvPr>
                <p:cNvSpPr/>
                <p:nvPr/>
              </p:nvSpPr>
              <p:spPr>
                <a:xfrm>
                  <a:off x="5534985" y="2162146"/>
                  <a:ext cx="29737" cy="33545"/>
                </a:xfrm>
                <a:custGeom>
                  <a:avLst/>
                  <a:gdLst/>
                  <a:ahLst/>
                  <a:cxnLst/>
                  <a:rect l="l" t="t" r="r" b="b"/>
                  <a:pathLst>
                    <a:path w="1187" h="1339"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42;p35">
                  <a:extLst>
                    <a:ext uri="{FF2B5EF4-FFF2-40B4-BE49-F238E27FC236}">
                      <a16:creationId xmlns:a16="http://schemas.microsoft.com/office/drawing/2014/main" id="{0C435CB6-4AA3-EB8D-5039-14A2E5F9AD1A}"/>
                    </a:ext>
                  </a:extLst>
                </p:cNvPr>
                <p:cNvSpPr/>
                <p:nvPr/>
              </p:nvSpPr>
              <p:spPr>
                <a:xfrm>
                  <a:off x="5586772" y="2162146"/>
                  <a:ext cx="29712" cy="33545"/>
                </a:xfrm>
                <a:custGeom>
                  <a:avLst/>
                  <a:gdLst/>
                  <a:ahLst/>
                  <a:cxnLst/>
                  <a:rect l="l" t="t" r="r" b="b"/>
                  <a:pathLst>
                    <a:path w="1186" h="1339" extrusionOk="0">
                      <a:moveTo>
                        <a:pt x="0" y="1"/>
                      </a:moveTo>
                      <a:lnTo>
                        <a:pt x="0"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43;p35">
                  <a:extLst>
                    <a:ext uri="{FF2B5EF4-FFF2-40B4-BE49-F238E27FC236}">
                      <a16:creationId xmlns:a16="http://schemas.microsoft.com/office/drawing/2014/main" id="{1A28755C-BD04-510A-9E62-205D7D7D6C78}"/>
                    </a:ext>
                  </a:extLst>
                </p:cNvPr>
                <p:cNvSpPr/>
                <p:nvPr/>
              </p:nvSpPr>
              <p:spPr>
                <a:xfrm>
                  <a:off x="5645398" y="2002226"/>
                  <a:ext cx="29737" cy="34297"/>
                </a:xfrm>
                <a:custGeom>
                  <a:avLst/>
                  <a:gdLst/>
                  <a:ahLst/>
                  <a:cxnLst/>
                  <a:rect l="l" t="t" r="r" b="b"/>
                  <a:pathLst>
                    <a:path w="1187" h="1369" extrusionOk="0">
                      <a:moveTo>
                        <a:pt x="1" y="1"/>
                      </a:moveTo>
                      <a:lnTo>
                        <a:pt x="1" y="1368"/>
                      </a:lnTo>
                      <a:lnTo>
                        <a:pt x="1186" y="136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44;p35">
                  <a:extLst>
                    <a:ext uri="{FF2B5EF4-FFF2-40B4-BE49-F238E27FC236}">
                      <a16:creationId xmlns:a16="http://schemas.microsoft.com/office/drawing/2014/main" id="{8EFF851E-9F39-CFC6-2A27-76D68917A9E1}"/>
                    </a:ext>
                  </a:extLst>
                </p:cNvPr>
                <p:cNvSpPr/>
                <p:nvPr/>
              </p:nvSpPr>
              <p:spPr>
                <a:xfrm>
                  <a:off x="5697185" y="2002226"/>
                  <a:ext cx="29737" cy="34297"/>
                </a:xfrm>
                <a:custGeom>
                  <a:avLst/>
                  <a:gdLst/>
                  <a:ahLst/>
                  <a:cxnLst/>
                  <a:rect l="l" t="t" r="r" b="b"/>
                  <a:pathLst>
                    <a:path w="1187" h="1369" extrusionOk="0">
                      <a:moveTo>
                        <a:pt x="1" y="1"/>
                      </a:moveTo>
                      <a:lnTo>
                        <a:pt x="1" y="1368"/>
                      </a:lnTo>
                      <a:lnTo>
                        <a:pt x="1186" y="136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45;p35">
                  <a:extLst>
                    <a:ext uri="{FF2B5EF4-FFF2-40B4-BE49-F238E27FC236}">
                      <a16:creationId xmlns:a16="http://schemas.microsoft.com/office/drawing/2014/main" id="{9D3F25C7-D670-9144-2B92-AEB479A9E2F3}"/>
                    </a:ext>
                  </a:extLst>
                </p:cNvPr>
                <p:cNvSpPr/>
                <p:nvPr/>
              </p:nvSpPr>
              <p:spPr>
                <a:xfrm>
                  <a:off x="5645398" y="2055541"/>
                  <a:ext cx="29737" cy="34297"/>
                </a:xfrm>
                <a:custGeom>
                  <a:avLst/>
                  <a:gdLst/>
                  <a:ahLst/>
                  <a:cxnLst/>
                  <a:rect l="l" t="t" r="r" b="b"/>
                  <a:pathLst>
                    <a:path w="1187" h="1369" extrusionOk="0">
                      <a:moveTo>
                        <a:pt x="1" y="0"/>
                      </a:moveTo>
                      <a:lnTo>
                        <a:pt x="1" y="1368"/>
                      </a:lnTo>
                      <a:lnTo>
                        <a:pt x="1186" y="1368"/>
                      </a:lnTo>
                      <a:lnTo>
                        <a:pt x="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46;p35">
                  <a:extLst>
                    <a:ext uri="{FF2B5EF4-FFF2-40B4-BE49-F238E27FC236}">
                      <a16:creationId xmlns:a16="http://schemas.microsoft.com/office/drawing/2014/main" id="{1EF5216F-FBC4-2812-CC99-37ACFADD470A}"/>
                    </a:ext>
                  </a:extLst>
                </p:cNvPr>
                <p:cNvSpPr/>
                <p:nvPr/>
              </p:nvSpPr>
              <p:spPr>
                <a:xfrm>
                  <a:off x="5697185" y="2055541"/>
                  <a:ext cx="29737" cy="34297"/>
                </a:xfrm>
                <a:custGeom>
                  <a:avLst/>
                  <a:gdLst/>
                  <a:ahLst/>
                  <a:cxnLst/>
                  <a:rect l="l" t="t" r="r" b="b"/>
                  <a:pathLst>
                    <a:path w="1187" h="1369" extrusionOk="0">
                      <a:moveTo>
                        <a:pt x="1" y="0"/>
                      </a:moveTo>
                      <a:lnTo>
                        <a:pt x="1" y="1368"/>
                      </a:lnTo>
                      <a:lnTo>
                        <a:pt x="1186" y="1368"/>
                      </a:lnTo>
                      <a:lnTo>
                        <a:pt x="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47;p35">
                  <a:extLst>
                    <a:ext uri="{FF2B5EF4-FFF2-40B4-BE49-F238E27FC236}">
                      <a16:creationId xmlns:a16="http://schemas.microsoft.com/office/drawing/2014/main" id="{47C8A382-E3E4-02FD-63D7-B557D986E04F}"/>
                    </a:ext>
                  </a:extLst>
                </p:cNvPr>
                <p:cNvSpPr/>
                <p:nvPr/>
              </p:nvSpPr>
              <p:spPr>
                <a:xfrm>
                  <a:off x="5645398" y="2108856"/>
                  <a:ext cx="29737" cy="34272"/>
                </a:xfrm>
                <a:custGeom>
                  <a:avLst/>
                  <a:gdLst/>
                  <a:ahLst/>
                  <a:cxnLst/>
                  <a:rect l="l" t="t" r="r" b="b"/>
                  <a:pathLst>
                    <a:path w="1187" h="1368" extrusionOk="0">
                      <a:moveTo>
                        <a:pt x="1" y="0"/>
                      </a:moveTo>
                      <a:lnTo>
                        <a:pt x="1" y="1368"/>
                      </a:lnTo>
                      <a:lnTo>
                        <a:pt x="1186" y="1368"/>
                      </a:lnTo>
                      <a:lnTo>
                        <a:pt x="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48;p35">
                  <a:extLst>
                    <a:ext uri="{FF2B5EF4-FFF2-40B4-BE49-F238E27FC236}">
                      <a16:creationId xmlns:a16="http://schemas.microsoft.com/office/drawing/2014/main" id="{C0332A5E-F14E-27E5-1E8E-9415FE6E2F67}"/>
                    </a:ext>
                  </a:extLst>
                </p:cNvPr>
                <p:cNvSpPr/>
                <p:nvPr/>
              </p:nvSpPr>
              <p:spPr>
                <a:xfrm>
                  <a:off x="5697185" y="2108856"/>
                  <a:ext cx="29737" cy="34272"/>
                </a:xfrm>
                <a:custGeom>
                  <a:avLst/>
                  <a:gdLst/>
                  <a:ahLst/>
                  <a:cxnLst/>
                  <a:rect l="l" t="t" r="r" b="b"/>
                  <a:pathLst>
                    <a:path w="1187" h="1368" extrusionOk="0">
                      <a:moveTo>
                        <a:pt x="1" y="0"/>
                      </a:moveTo>
                      <a:lnTo>
                        <a:pt x="1" y="1368"/>
                      </a:lnTo>
                      <a:lnTo>
                        <a:pt x="1186" y="1368"/>
                      </a:lnTo>
                      <a:lnTo>
                        <a:pt x="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49;p35">
                  <a:extLst>
                    <a:ext uri="{FF2B5EF4-FFF2-40B4-BE49-F238E27FC236}">
                      <a16:creationId xmlns:a16="http://schemas.microsoft.com/office/drawing/2014/main" id="{66C04A21-43A0-4A2E-C08A-62C545A18AF8}"/>
                    </a:ext>
                  </a:extLst>
                </p:cNvPr>
                <p:cNvSpPr/>
                <p:nvPr/>
              </p:nvSpPr>
              <p:spPr>
                <a:xfrm>
                  <a:off x="5645398" y="2162146"/>
                  <a:ext cx="29737" cy="33545"/>
                </a:xfrm>
                <a:custGeom>
                  <a:avLst/>
                  <a:gdLst/>
                  <a:ahLst/>
                  <a:cxnLst/>
                  <a:rect l="l" t="t" r="r" b="b"/>
                  <a:pathLst>
                    <a:path w="1187" h="1339"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50;p35">
                  <a:extLst>
                    <a:ext uri="{FF2B5EF4-FFF2-40B4-BE49-F238E27FC236}">
                      <a16:creationId xmlns:a16="http://schemas.microsoft.com/office/drawing/2014/main" id="{2D144348-7C8D-8D59-86A6-A8AE3BAC55DE}"/>
                    </a:ext>
                  </a:extLst>
                </p:cNvPr>
                <p:cNvSpPr/>
                <p:nvPr/>
              </p:nvSpPr>
              <p:spPr>
                <a:xfrm>
                  <a:off x="5697185" y="2162146"/>
                  <a:ext cx="29737" cy="33545"/>
                </a:xfrm>
                <a:custGeom>
                  <a:avLst/>
                  <a:gdLst/>
                  <a:ahLst/>
                  <a:cxnLst/>
                  <a:rect l="l" t="t" r="r" b="b"/>
                  <a:pathLst>
                    <a:path w="1187" h="1339" extrusionOk="0">
                      <a:moveTo>
                        <a:pt x="1" y="1"/>
                      </a:moveTo>
                      <a:lnTo>
                        <a:pt x="1" y="1338"/>
                      </a:lnTo>
                      <a:lnTo>
                        <a:pt x="1186" y="1338"/>
                      </a:lnTo>
                      <a:lnTo>
                        <a:pt x="1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51;p35">
                  <a:extLst>
                    <a:ext uri="{FF2B5EF4-FFF2-40B4-BE49-F238E27FC236}">
                      <a16:creationId xmlns:a16="http://schemas.microsoft.com/office/drawing/2014/main" id="{B562D55D-D859-5D64-5D2D-AD927DFAD5F2}"/>
                    </a:ext>
                  </a:extLst>
                </p:cNvPr>
                <p:cNvSpPr/>
                <p:nvPr/>
              </p:nvSpPr>
              <p:spPr>
                <a:xfrm>
                  <a:off x="5064368" y="3890827"/>
                  <a:ext cx="692201" cy="588684"/>
                </a:xfrm>
                <a:custGeom>
                  <a:avLst/>
                  <a:gdLst/>
                  <a:ahLst/>
                  <a:cxnLst/>
                  <a:rect l="l" t="t" r="r" b="b"/>
                  <a:pathLst>
                    <a:path w="27630" h="23498" extrusionOk="0">
                      <a:moveTo>
                        <a:pt x="0" y="1"/>
                      </a:moveTo>
                      <a:lnTo>
                        <a:pt x="1155" y="17569"/>
                      </a:lnTo>
                      <a:cubicBezTo>
                        <a:pt x="1125" y="20518"/>
                        <a:pt x="1155" y="22676"/>
                        <a:pt x="1246" y="22737"/>
                      </a:cubicBezTo>
                      <a:cubicBezTo>
                        <a:pt x="1923" y="23180"/>
                        <a:pt x="16162" y="23498"/>
                        <a:pt x="23097" y="23498"/>
                      </a:cubicBezTo>
                      <a:cubicBezTo>
                        <a:pt x="25196" y="23498"/>
                        <a:pt x="26625" y="23469"/>
                        <a:pt x="26809" y="23405"/>
                      </a:cubicBezTo>
                      <a:cubicBezTo>
                        <a:pt x="27630" y="23162"/>
                        <a:pt x="26931" y="20822"/>
                        <a:pt x="26049" y="20092"/>
                      </a:cubicBezTo>
                      <a:cubicBezTo>
                        <a:pt x="24894" y="19393"/>
                        <a:pt x="23709" y="18755"/>
                        <a:pt x="22493" y="18208"/>
                      </a:cubicBezTo>
                      <a:cubicBezTo>
                        <a:pt x="19696" y="16840"/>
                        <a:pt x="16292" y="15259"/>
                        <a:pt x="16292" y="15259"/>
                      </a:cubicBezTo>
                      <a:lnTo>
                        <a:pt x="15107" y="31"/>
                      </a:lnTo>
                      <a:lnTo>
                        <a:pt x="0" y="1"/>
                      </a:ln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52;p35">
                  <a:extLst>
                    <a:ext uri="{FF2B5EF4-FFF2-40B4-BE49-F238E27FC236}">
                      <a16:creationId xmlns:a16="http://schemas.microsoft.com/office/drawing/2014/main" id="{7BC4774E-CF51-76BC-4576-C3EF31326C2D}"/>
                    </a:ext>
                  </a:extLst>
                </p:cNvPr>
                <p:cNvSpPr/>
                <p:nvPr/>
              </p:nvSpPr>
              <p:spPr>
                <a:xfrm>
                  <a:off x="5092529" y="4331002"/>
                  <a:ext cx="664042" cy="148536"/>
                </a:xfrm>
                <a:custGeom>
                  <a:avLst/>
                  <a:gdLst/>
                  <a:ahLst/>
                  <a:cxnLst/>
                  <a:rect l="l" t="t" r="r" b="b"/>
                  <a:pathLst>
                    <a:path w="26506" h="5929" extrusionOk="0">
                      <a:moveTo>
                        <a:pt x="31" y="0"/>
                      </a:moveTo>
                      <a:lnTo>
                        <a:pt x="31" y="0"/>
                      </a:lnTo>
                      <a:cubicBezTo>
                        <a:pt x="1" y="2949"/>
                        <a:pt x="31" y="5107"/>
                        <a:pt x="122" y="5168"/>
                      </a:cubicBezTo>
                      <a:cubicBezTo>
                        <a:pt x="799" y="5611"/>
                        <a:pt x="15038" y="5929"/>
                        <a:pt x="21973" y="5929"/>
                      </a:cubicBezTo>
                      <a:cubicBezTo>
                        <a:pt x="24072" y="5929"/>
                        <a:pt x="25501" y="5900"/>
                        <a:pt x="25685" y="5836"/>
                      </a:cubicBezTo>
                      <a:cubicBezTo>
                        <a:pt x="26506" y="5593"/>
                        <a:pt x="25807" y="3253"/>
                        <a:pt x="24925" y="2523"/>
                      </a:cubicBezTo>
                      <a:cubicBezTo>
                        <a:pt x="23770" y="1824"/>
                        <a:pt x="22585" y="1186"/>
                        <a:pt x="21369" y="639"/>
                      </a:cubicBezTo>
                      <a:lnTo>
                        <a:pt x="21369" y="639"/>
                      </a:lnTo>
                      <a:cubicBezTo>
                        <a:pt x="21916" y="1155"/>
                        <a:pt x="22311" y="1702"/>
                        <a:pt x="22129" y="2219"/>
                      </a:cubicBezTo>
                      <a:cubicBezTo>
                        <a:pt x="22033" y="2473"/>
                        <a:pt x="21270" y="2581"/>
                        <a:pt x="20068" y="2581"/>
                      </a:cubicBezTo>
                      <a:cubicBezTo>
                        <a:pt x="15521" y="2581"/>
                        <a:pt x="4695" y="1034"/>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53;p35">
                  <a:extLst>
                    <a:ext uri="{FF2B5EF4-FFF2-40B4-BE49-F238E27FC236}">
                      <a16:creationId xmlns:a16="http://schemas.microsoft.com/office/drawing/2014/main" id="{ACE1EF98-28D9-2967-5BD3-608A93FD2F9C}"/>
                    </a:ext>
                  </a:extLst>
                </p:cNvPr>
                <p:cNvSpPr/>
                <p:nvPr/>
              </p:nvSpPr>
              <p:spPr>
                <a:xfrm>
                  <a:off x="5329366" y="4293170"/>
                  <a:ext cx="190399" cy="78965"/>
                </a:xfrm>
                <a:custGeom>
                  <a:avLst/>
                  <a:gdLst/>
                  <a:ahLst/>
                  <a:cxnLst/>
                  <a:rect l="l" t="t" r="r" b="b"/>
                  <a:pathLst>
                    <a:path w="7600" h="3152" extrusionOk="0">
                      <a:moveTo>
                        <a:pt x="6656" y="1"/>
                      </a:moveTo>
                      <a:cubicBezTo>
                        <a:pt x="2384" y="1"/>
                        <a:pt x="1" y="3152"/>
                        <a:pt x="1" y="3152"/>
                      </a:cubicBezTo>
                      <a:lnTo>
                        <a:pt x="7600" y="51"/>
                      </a:lnTo>
                      <a:cubicBezTo>
                        <a:pt x="7275" y="17"/>
                        <a:pt x="6961" y="1"/>
                        <a:pt x="66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54;p35">
                  <a:extLst>
                    <a:ext uri="{FF2B5EF4-FFF2-40B4-BE49-F238E27FC236}">
                      <a16:creationId xmlns:a16="http://schemas.microsoft.com/office/drawing/2014/main" id="{A1BBC8CE-3479-5211-F547-CC7578E8FDC9}"/>
                    </a:ext>
                  </a:extLst>
                </p:cNvPr>
                <p:cNvSpPr/>
                <p:nvPr/>
              </p:nvSpPr>
              <p:spPr>
                <a:xfrm>
                  <a:off x="4905199" y="2288569"/>
                  <a:ext cx="614538" cy="1982179"/>
                </a:xfrm>
                <a:custGeom>
                  <a:avLst/>
                  <a:gdLst/>
                  <a:ahLst/>
                  <a:cxnLst/>
                  <a:rect l="l" t="t" r="r" b="b"/>
                  <a:pathLst>
                    <a:path w="24530" h="79121" extrusionOk="0">
                      <a:moveTo>
                        <a:pt x="0" y="0"/>
                      </a:moveTo>
                      <a:cubicBezTo>
                        <a:pt x="0" y="0"/>
                        <a:pt x="4256" y="45411"/>
                        <a:pt x="4377" y="45989"/>
                      </a:cubicBezTo>
                      <a:cubicBezTo>
                        <a:pt x="4377" y="46050"/>
                        <a:pt x="4408" y="46901"/>
                        <a:pt x="4438" y="48269"/>
                      </a:cubicBezTo>
                      <a:cubicBezTo>
                        <a:pt x="4681" y="55746"/>
                        <a:pt x="7356" y="79120"/>
                        <a:pt x="7356" y="79120"/>
                      </a:cubicBezTo>
                      <a:lnTo>
                        <a:pt x="24530" y="79120"/>
                      </a:lnTo>
                      <a:cubicBezTo>
                        <a:pt x="24530" y="79120"/>
                        <a:pt x="22068" y="51430"/>
                        <a:pt x="21369" y="44986"/>
                      </a:cubicBezTo>
                      <a:cubicBezTo>
                        <a:pt x="20517" y="36749"/>
                        <a:pt x="15259" y="31"/>
                        <a:pt x="15259" y="31"/>
                      </a:cubicBezTo>
                      <a:lnTo>
                        <a:pt x="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55;p35">
                  <a:extLst>
                    <a:ext uri="{FF2B5EF4-FFF2-40B4-BE49-F238E27FC236}">
                      <a16:creationId xmlns:a16="http://schemas.microsoft.com/office/drawing/2014/main" id="{4A8941EC-522D-BCFB-A6D3-32FB4D363A3F}"/>
                    </a:ext>
                  </a:extLst>
                </p:cNvPr>
                <p:cNvSpPr/>
                <p:nvPr/>
              </p:nvSpPr>
              <p:spPr>
                <a:xfrm>
                  <a:off x="4949370" y="2374053"/>
                  <a:ext cx="188871" cy="1812173"/>
                </a:xfrm>
                <a:custGeom>
                  <a:avLst/>
                  <a:gdLst/>
                  <a:ahLst/>
                  <a:cxnLst/>
                  <a:rect l="l" t="t" r="r" b="b"/>
                  <a:pathLst>
                    <a:path w="7539" h="72335" extrusionOk="0">
                      <a:moveTo>
                        <a:pt x="46" y="0"/>
                      </a:moveTo>
                      <a:cubicBezTo>
                        <a:pt x="23" y="0"/>
                        <a:pt x="0" y="8"/>
                        <a:pt x="0" y="23"/>
                      </a:cubicBezTo>
                      <a:cubicBezTo>
                        <a:pt x="1398" y="9415"/>
                        <a:pt x="2371" y="18868"/>
                        <a:pt x="3222" y="28321"/>
                      </a:cubicBezTo>
                      <a:cubicBezTo>
                        <a:pt x="4073" y="37744"/>
                        <a:pt x="7174" y="66893"/>
                        <a:pt x="7356" y="72243"/>
                      </a:cubicBezTo>
                      <a:cubicBezTo>
                        <a:pt x="7356" y="72304"/>
                        <a:pt x="7394" y="72334"/>
                        <a:pt x="7436" y="72334"/>
                      </a:cubicBezTo>
                      <a:cubicBezTo>
                        <a:pt x="7478" y="72334"/>
                        <a:pt x="7523" y="72304"/>
                        <a:pt x="7538" y="72243"/>
                      </a:cubicBezTo>
                      <a:cubicBezTo>
                        <a:pt x="7295" y="62699"/>
                        <a:pt x="3344" y="25251"/>
                        <a:pt x="2219" y="15859"/>
                      </a:cubicBezTo>
                      <a:cubicBezTo>
                        <a:pt x="1611" y="10570"/>
                        <a:pt x="851" y="5312"/>
                        <a:pt x="91" y="23"/>
                      </a:cubicBezTo>
                      <a:cubicBezTo>
                        <a:pt x="91" y="8"/>
                        <a:pt x="69" y="0"/>
                        <a:pt x="4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56;p35">
                  <a:extLst>
                    <a:ext uri="{FF2B5EF4-FFF2-40B4-BE49-F238E27FC236}">
                      <a16:creationId xmlns:a16="http://schemas.microsoft.com/office/drawing/2014/main" id="{41BB1E27-24E2-6FEC-118C-88335DC73F08}"/>
                    </a:ext>
                  </a:extLst>
                </p:cNvPr>
                <p:cNvSpPr/>
                <p:nvPr/>
              </p:nvSpPr>
              <p:spPr>
                <a:xfrm>
                  <a:off x="5112422" y="4194357"/>
                  <a:ext cx="347178" cy="8242"/>
                </a:xfrm>
                <a:custGeom>
                  <a:avLst/>
                  <a:gdLst/>
                  <a:ahLst/>
                  <a:cxnLst/>
                  <a:rect l="l" t="t" r="r" b="b"/>
                  <a:pathLst>
                    <a:path w="13858" h="329" extrusionOk="0">
                      <a:moveTo>
                        <a:pt x="8887" y="1"/>
                      </a:moveTo>
                      <a:cubicBezTo>
                        <a:pt x="6141" y="1"/>
                        <a:pt x="1952" y="22"/>
                        <a:pt x="1608" y="44"/>
                      </a:cubicBezTo>
                      <a:cubicBezTo>
                        <a:pt x="1122" y="74"/>
                        <a:pt x="574" y="135"/>
                        <a:pt x="27" y="135"/>
                      </a:cubicBezTo>
                      <a:cubicBezTo>
                        <a:pt x="23" y="131"/>
                        <a:pt x="19" y="129"/>
                        <a:pt x="16" y="129"/>
                      </a:cubicBezTo>
                      <a:cubicBezTo>
                        <a:pt x="1" y="129"/>
                        <a:pt x="1" y="172"/>
                        <a:pt x="16" y="172"/>
                      </a:cubicBezTo>
                      <a:cubicBezTo>
                        <a:pt x="19" y="172"/>
                        <a:pt x="23" y="170"/>
                        <a:pt x="27" y="165"/>
                      </a:cubicBezTo>
                      <a:cubicBezTo>
                        <a:pt x="825" y="165"/>
                        <a:pt x="7115" y="328"/>
                        <a:pt x="9877" y="328"/>
                      </a:cubicBezTo>
                      <a:cubicBezTo>
                        <a:pt x="10271" y="328"/>
                        <a:pt x="10594" y="325"/>
                        <a:pt x="10818" y="317"/>
                      </a:cubicBezTo>
                      <a:cubicBezTo>
                        <a:pt x="11335" y="287"/>
                        <a:pt x="11821" y="287"/>
                        <a:pt x="12307" y="257"/>
                      </a:cubicBezTo>
                      <a:lnTo>
                        <a:pt x="13098" y="226"/>
                      </a:lnTo>
                      <a:cubicBezTo>
                        <a:pt x="13341" y="226"/>
                        <a:pt x="13584" y="226"/>
                        <a:pt x="13797" y="196"/>
                      </a:cubicBezTo>
                      <a:cubicBezTo>
                        <a:pt x="13857" y="196"/>
                        <a:pt x="13857" y="135"/>
                        <a:pt x="13797" y="135"/>
                      </a:cubicBezTo>
                      <a:cubicBezTo>
                        <a:pt x="13401" y="74"/>
                        <a:pt x="12976" y="74"/>
                        <a:pt x="12550" y="74"/>
                      </a:cubicBezTo>
                      <a:cubicBezTo>
                        <a:pt x="12094" y="44"/>
                        <a:pt x="11639" y="44"/>
                        <a:pt x="11183" y="13"/>
                      </a:cubicBezTo>
                      <a:cubicBezTo>
                        <a:pt x="10916" y="5"/>
                        <a:pt x="10025" y="1"/>
                        <a:pt x="888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57;p35">
                  <a:extLst>
                    <a:ext uri="{FF2B5EF4-FFF2-40B4-BE49-F238E27FC236}">
                      <a16:creationId xmlns:a16="http://schemas.microsoft.com/office/drawing/2014/main" id="{B0950F0A-CB28-299D-2832-C20335B02630}"/>
                    </a:ext>
                  </a:extLst>
                </p:cNvPr>
                <p:cNvSpPr/>
                <p:nvPr/>
              </p:nvSpPr>
              <p:spPr>
                <a:xfrm>
                  <a:off x="4396500" y="3747668"/>
                  <a:ext cx="614362" cy="808745"/>
                </a:xfrm>
                <a:custGeom>
                  <a:avLst/>
                  <a:gdLst/>
                  <a:ahLst/>
                  <a:cxnLst/>
                  <a:rect l="l" t="t" r="r" b="b"/>
                  <a:pathLst>
                    <a:path w="24523" h="32282" extrusionOk="0">
                      <a:moveTo>
                        <a:pt x="6778" y="0"/>
                      </a:moveTo>
                      <a:lnTo>
                        <a:pt x="1945" y="17022"/>
                      </a:lnTo>
                      <a:cubicBezTo>
                        <a:pt x="821" y="19727"/>
                        <a:pt x="0" y="21733"/>
                        <a:pt x="61" y="21824"/>
                      </a:cubicBezTo>
                      <a:cubicBezTo>
                        <a:pt x="638" y="22706"/>
                        <a:pt x="22554" y="32220"/>
                        <a:pt x="23405" y="32280"/>
                      </a:cubicBezTo>
                      <a:cubicBezTo>
                        <a:pt x="23415" y="32281"/>
                        <a:pt x="23426" y="32282"/>
                        <a:pt x="23436" y="32282"/>
                      </a:cubicBezTo>
                      <a:cubicBezTo>
                        <a:pt x="24262" y="32282"/>
                        <a:pt x="24522" y="29897"/>
                        <a:pt x="23952" y="28906"/>
                      </a:cubicBezTo>
                      <a:cubicBezTo>
                        <a:pt x="23162" y="27812"/>
                        <a:pt x="22310" y="26779"/>
                        <a:pt x="21399" y="25776"/>
                      </a:cubicBezTo>
                      <a:cubicBezTo>
                        <a:pt x="19332" y="23466"/>
                        <a:pt x="16809" y="20700"/>
                        <a:pt x="16809" y="20700"/>
                      </a:cubicBezTo>
                      <a:lnTo>
                        <a:pt x="20760" y="5593"/>
                      </a:lnTo>
                      <a:lnTo>
                        <a:pt x="6778" y="0"/>
                      </a:ln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58;p35">
                  <a:extLst>
                    <a:ext uri="{FF2B5EF4-FFF2-40B4-BE49-F238E27FC236}">
                      <a16:creationId xmlns:a16="http://schemas.microsoft.com/office/drawing/2014/main" id="{E7A2CF58-103A-D8E7-9CAE-5AC1FE30C350}"/>
                    </a:ext>
                  </a:extLst>
                </p:cNvPr>
                <p:cNvSpPr/>
                <p:nvPr/>
              </p:nvSpPr>
              <p:spPr>
                <a:xfrm>
                  <a:off x="4396500" y="4174113"/>
                  <a:ext cx="614362" cy="382326"/>
                </a:xfrm>
                <a:custGeom>
                  <a:avLst/>
                  <a:gdLst/>
                  <a:ahLst/>
                  <a:cxnLst/>
                  <a:rect l="l" t="t" r="r" b="b"/>
                  <a:pathLst>
                    <a:path w="24523" h="15261" extrusionOk="0">
                      <a:moveTo>
                        <a:pt x="1945" y="1"/>
                      </a:moveTo>
                      <a:cubicBezTo>
                        <a:pt x="821" y="2706"/>
                        <a:pt x="0" y="4712"/>
                        <a:pt x="61" y="4803"/>
                      </a:cubicBezTo>
                      <a:cubicBezTo>
                        <a:pt x="638" y="5685"/>
                        <a:pt x="22554" y="15199"/>
                        <a:pt x="23405" y="15259"/>
                      </a:cubicBezTo>
                      <a:cubicBezTo>
                        <a:pt x="23415" y="15260"/>
                        <a:pt x="23426" y="15261"/>
                        <a:pt x="23436" y="15261"/>
                      </a:cubicBezTo>
                      <a:cubicBezTo>
                        <a:pt x="24262" y="15261"/>
                        <a:pt x="24523" y="12876"/>
                        <a:pt x="23982" y="11885"/>
                      </a:cubicBezTo>
                      <a:cubicBezTo>
                        <a:pt x="23162" y="10791"/>
                        <a:pt x="22310" y="9758"/>
                        <a:pt x="21399" y="8785"/>
                      </a:cubicBezTo>
                      <a:lnTo>
                        <a:pt x="21399" y="8785"/>
                      </a:lnTo>
                      <a:cubicBezTo>
                        <a:pt x="21733" y="9484"/>
                        <a:pt x="21855" y="10153"/>
                        <a:pt x="21490" y="10518"/>
                      </a:cubicBezTo>
                      <a:cubicBezTo>
                        <a:pt x="21440" y="10573"/>
                        <a:pt x="21349" y="10599"/>
                        <a:pt x="21222" y="10599"/>
                      </a:cubicBezTo>
                      <a:cubicBezTo>
                        <a:pt x="19088" y="10599"/>
                        <a:pt x="6620" y="3270"/>
                        <a:pt x="19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59;p35">
                  <a:extLst>
                    <a:ext uri="{FF2B5EF4-FFF2-40B4-BE49-F238E27FC236}">
                      <a16:creationId xmlns:a16="http://schemas.microsoft.com/office/drawing/2014/main" id="{62C9DBDD-7F6C-EF37-FEDF-D556FC926A82}"/>
                    </a:ext>
                  </a:extLst>
                </p:cNvPr>
                <p:cNvSpPr/>
                <p:nvPr/>
              </p:nvSpPr>
              <p:spPr>
                <a:xfrm>
                  <a:off x="4641705" y="4271774"/>
                  <a:ext cx="205631" cy="25729"/>
                </a:xfrm>
                <a:custGeom>
                  <a:avLst/>
                  <a:gdLst/>
                  <a:ahLst/>
                  <a:cxnLst/>
                  <a:rect l="l" t="t" r="r" b="b"/>
                  <a:pathLst>
                    <a:path w="8208" h="1027" extrusionOk="0">
                      <a:moveTo>
                        <a:pt x="4175" y="0"/>
                      </a:moveTo>
                      <a:cubicBezTo>
                        <a:pt x="1743" y="0"/>
                        <a:pt x="0" y="1027"/>
                        <a:pt x="0" y="1027"/>
                      </a:cubicBezTo>
                      <a:lnTo>
                        <a:pt x="8207" y="1027"/>
                      </a:lnTo>
                      <a:cubicBezTo>
                        <a:pt x="6779" y="257"/>
                        <a:pt x="5391" y="0"/>
                        <a:pt x="41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60;p35">
                  <a:extLst>
                    <a:ext uri="{FF2B5EF4-FFF2-40B4-BE49-F238E27FC236}">
                      <a16:creationId xmlns:a16="http://schemas.microsoft.com/office/drawing/2014/main" id="{D3A79109-855D-B452-9200-6E4D7DA1A2D0}"/>
                    </a:ext>
                  </a:extLst>
                </p:cNvPr>
                <p:cNvSpPr/>
                <p:nvPr/>
              </p:nvSpPr>
              <p:spPr>
                <a:xfrm>
                  <a:off x="4454375" y="2288569"/>
                  <a:ext cx="823952" cy="1976066"/>
                </a:xfrm>
                <a:custGeom>
                  <a:avLst/>
                  <a:gdLst/>
                  <a:ahLst/>
                  <a:cxnLst/>
                  <a:rect l="l" t="t" r="r" b="b"/>
                  <a:pathLst>
                    <a:path w="32889" h="78877" extrusionOk="0">
                      <a:moveTo>
                        <a:pt x="12614" y="0"/>
                      </a:moveTo>
                      <a:cubicBezTo>
                        <a:pt x="7477" y="9940"/>
                        <a:pt x="11338" y="14377"/>
                        <a:pt x="11338" y="16536"/>
                      </a:cubicBezTo>
                      <a:cubicBezTo>
                        <a:pt x="11338" y="27022"/>
                        <a:pt x="8632" y="40913"/>
                        <a:pt x="8116" y="42980"/>
                      </a:cubicBezTo>
                      <a:cubicBezTo>
                        <a:pt x="7082" y="47265"/>
                        <a:pt x="0" y="73831"/>
                        <a:pt x="0" y="73831"/>
                      </a:cubicBezTo>
                      <a:lnTo>
                        <a:pt x="15988" y="78877"/>
                      </a:lnTo>
                      <a:cubicBezTo>
                        <a:pt x="15988" y="78877"/>
                        <a:pt x="24134" y="48937"/>
                        <a:pt x="24803" y="41885"/>
                      </a:cubicBezTo>
                      <a:cubicBezTo>
                        <a:pt x="25441" y="34894"/>
                        <a:pt x="26748" y="20213"/>
                        <a:pt x="27052" y="9849"/>
                      </a:cubicBezTo>
                      <a:cubicBezTo>
                        <a:pt x="27052" y="9849"/>
                        <a:pt x="29271" y="8542"/>
                        <a:pt x="30031" y="7599"/>
                      </a:cubicBezTo>
                      <a:cubicBezTo>
                        <a:pt x="30761" y="6657"/>
                        <a:pt x="31429" y="3253"/>
                        <a:pt x="328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61;p35">
                  <a:extLst>
                    <a:ext uri="{FF2B5EF4-FFF2-40B4-BE49-F238E27FC236}">
                      <a16:creationId xmlns:a16="http://schemas.microsoft.com/office/drawing/2014/main" id="{8391B42F-4DD4-AE9C-A372-5A39EB26A98A}"/>
                    </a:ext>
                  </a:extLst>
                </p:cNvPr>
                <p:cNvSpPr/>
                <p:nvPr/>
              </p:nvSpPr>
              <p:spPr>
                <a:xfrm>
                  <a:off x="5456918" y="2397218"/>
                  <a:ext cx="144578" cy="97905"/>
                </a:xfrm>
                <a:custGeom>
                  <a:avLst/>
                  <a:gdLst/>
                  <a:ahLst/>
                  <a:cxnLst/>
                  <a:rect l="l" t="t" r="r" b="b"/>
                  <a:pathLst>
                    <a:path w="5771" h="3908" extrusionOk="0">
                      <a:moveTo>
                        <a:pt x="5727" y="0"/>
                      </a:moveTo>
                      <a:cubicBezTo>
                        <a:pt x="5721" y="0"/>
                        <a:pt x="5715" y="3"/>
                        <a:pt x="5709" y="8"/>
                      </a:cubicBezTo>
                      <a:cubicBezTo>
                        <a:pt x="4676" y="464"/>
                        <a:pt x="3703" y="1042"/>
                        <a:pt x="2822" y="1711"/>
                      </a:cubicBezTo>
                      <a:cubicBezTo>
                        <a:pt x="1849" y="2379"/>
                        <a:pt x="968" y="3139"/>
                        <a:pt x="25" y="3838"/>
                      </a:cubicBezTo>
                      <a:cubicBezTo>
                        <a:pt x="1" y="3863"/>
                        <a:pt x="16" y="3907"/>
                        <a:pt x="55" y="3907"/>
                      </a:cubicBezTo>
                      <a:cubicBezTo>
                        <a:pt x="64" y="3907"/>
                        <a:pt x="75" y="3905"/>
                        <a:pt x="86" y="3899"/>
                      </a:cubicBezTo>
                      <a:cubicBezTo>
                        <a:pt x="1059" y="3261"/>
                        <a:pt x="2062" y="2714"/>
                        <a:pt x="3035" y="2075"/>
                      </a:cubicBezTo>
                      <a:cubicBezTo>
                        <a:pt x="4007" y="1498"/>
                        <a:pt x="4919" y="829"/>
                        <a:pt x="5770" y="69"/>
                      </a:cubicBezTo>
                      <a:cubicBezTo>
                        <a:pt x="5770" y="45"/>
                        <a:pt x="5750" y="0"/>
                        <a:pt x="572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62;p35">
                  <a:extLst>
                    <a:ext uri="{FF2B5EF4-FFF2-40B4-BE49-F238E27FC236}">
                      <a16:creationId xmlns:a16="http://schemas.microsoft.com/office/drawing/2014/main" id="{6AA1A686-1AE1-6373-B667-509EE2A3EED6}"/>
                    </a:ext>
                  </a:extLst>
                </p:cNvPr>
                <p:cNvSpPr/>
                <p:nvPr/>
              </p:nvSpPr>
              <p:spPr>
                <a:xfrm>
                  <a:off x="5517699" y="2245566"/>
                  <a:ext cx="87609" cy="206307"/>
                </a:xfrm>
                <a:custGeom>
                  <a:avLst/>
                  <a:gdLst/>
                  <a:ahLst/>
                  <a:cxnLst/>
                  <a:rect l="l" t="t" r="r" b="b"/>
                  <a:pathLst>
                    <a:path w="3497" h="8235" extrusionOk="0">
                      <a:moveTo>
                        <a:pt x="3446" y="1"/>
                      </a:moveTo>
                      <a:cubicBezTo>
                        <a:pt x="3440" y="1"/>
                        <a:pt x="3435" y="5"/>
                        <a:pt x="3435" y="13"/>
                      </a:cubicBezTo>
                      <a:cubicBezTo>
                        <a:pt x="3314" y="681"/>
                        <a:pt x="3131" y="1350"/>
                        <a:pt x="3010" y="2019"/>
                      </a:cubicBezTo>
                      <a:cubicBezTo>
                        <a:pt x="2858" y="2688"/>
                        <a:pt x="2767" y="3265"/>
                        <a:pt x="2584" y="3903"/>
                      </a:cubicBezTo>
                      <a:cubicBezTo>
                        <a:pt x="2463" y="4481"/>
                        <a:pt x="2159" y="5028"/>
                        <a:pt x="1733" y="5454"/>
                      </a:cubicBezTo>
                      <a:cubicBezTo>
                        <a:pt x="1490" y="5697"/>
                        <a:pt x="1216" y="5879"/>
                        <a:pt x="973" y="6092"/>
                      </a:cubicBezTo>
                      <a:lnTo>
                        <a:pt x="517" y="6426"/>
                      </a:lnTo>
                      <a:cubicBezTo>
                        <a:pt x="548" y="6335"/>
                        <a:pt x="548" y="6244"/>
                        <a:pt x="578" y="6153"/>
                      </a:cubicBezTo>
                      <a:cubicBezTo>
                        <a:pt x="609" y="5910"/>
                        <a:pt x="669" y="5636"/>
                        <a:pt x="700" y="5393"/>
                      </a:cubicBezTo>
                      <a:cubicBezTo>
                        <a:pt x="791" y="4846"/>
                        <a:pt x="882" y="4268"/>
                        <a:pt x="973" y="3721"/>
                      </a:cubicBezTo>
                      <a:cubicBezTo>
                        <a:pt x="1156" y="2596"/>
                        <a:pt x="1308" y="1472"/>
                        <a:pt x="1520" y="378"/>
                      </a:cubicBezTo>
                      <a:cubicBezTo>
                        <a:pt x="1520" y="362"/>
                        <a:pt x="1505" y="355"/>
                        <a:pt x="1490" y="355"/>
                      </a:cubicBezTo>
                      <a:cubicBezTo>
                        <a:pt x="1475" y="355"/>
                        <a:pt x="1460" y="362"/>
                        <a:pt x="1460" y="378"/>
                      </a:cubicBezTo>
                      <a:cubicBezTo>
                        <a:pt x="1186" y="1472"/>
                        <a:pt x="882" y="2536"/>
                        <a:pt x="639" y="3630"/>
                      </a:cubicBezTo>
                      <a:cubicBezTo>
                        <a:pt x="517" y="4177"/>
                        <a:pt x="92" y="6821"/>
                        <a:pt x="92" y="7034"/>
                      </a:cubicBezTo>
                      <a:cubicBezTo>
                        <a:pt x="61" y="7217"/>
                        <a:pt x="61" y="7399"/>
                        <a:pt x="31" y="7612"/>
                      </a:cubicBezTo>
                      <a:cubicBezTo>
                        <a:pt x="1" y="7794"/>
                        <a:pt x="1" y="8007"/>
                        <a:pt x="31" y="8189"/>
                      </a:cubicBezTo>
                      <a:cubicBezTo>
                        <a:pt x="46" y="8220"/>
                        <a:pt x="69" y="8235"/>
                        <a:pt x="88" y="8235"/>
                      </a:cubicBezTo>
                      <a:cubicBezTo>
                        <a:pt x="107" y="8235"/>
                        <a:pt x="122" y="8220"/>
                        <a:pt x="122" y="8189"/>
                      </a:cubicBezTo>
                      <a:cubicBezTo>
                        <a:pt x="213" y="8007"/>
                        <a:pt x="274" y="7824"/>
                        <a:pt x="305" y="7612"/>
                      </a:cubicBezTo>
                      <a:cubicBezTo>
                        <a:pt x="335" y="7429"/>
                        <a:pt x="396" y="7247"/>
                        <a:pt x="426" y="7065"/>
                      </a:cubicBezTo>
                      <a:cubicBezTo>
                        <a:pt x="426" y="6973"/>
                        <a:pt x="457" y="6913"/>
                        <a:pt x="457" y="6852"/>
                      </a:cubicBezTo>
                      <a:cubicBezTo>
                        <a:pt x="730" y="6669"/>
                        <a:pt x="973" y="6457"/>
                        <a:pt x="1216" y="6305"/>
                      </a:cubicBezTo>
                      <a:cubicBezTo>
                        <a:pt x="1460" y="6122"/>
                        <a:pt x="1733" y="5910"/>
                        <a:pt x="2007" y="5697"/>
                      </a:cubicBezTo>
                      <a:cubicBezTo>
                        <a:pt x="2463" y="5332"/>
                        <a:pt x="2797" y="4815"/>
                        <a:pt x="2949" y="4207"/>
                      </a:cubicBezTo>
                      <a:cubicBezTo>
                        <a:pt x="3101" y="3599"/>
                        <a:pt x="3223" y="2961"/>
                        <a:pt x="3253" y="2323"/>
                      </a:cubicBezTo>
                      <a:cubicBezTo>
                        <a:pt x="3344" y="1563"/>
                        <a:pt x="3405" y="803"/>
                        <a:pt x="3496" y="74"/>
                      </a:cubicBezTo>
                      <a:cubicBezTo>
                        <a:pt x="3496" y="29"/>
                        <a:pt x="3464" y="1"/>
                        <a:pt x="344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63;p35">
                  <a:extLst>
                    <a:ext uri="{FF2B5EF4-FFF2-40B4-BE49-F238E27FC236}">
                      <a16:creationId xmlns:a16="http://schemas.microsoft.com/office/drawing/2014/main" id="{F29487EB-3896-26E5-5A88-39569EC46E4E}"/>
                    </a:ext>
                  </a:extLst>
                </p:cNvPr>
                <p:cNvSpPr/>
                <p:nvPr/>
              </p:nvSpPr>
              <p:spPr>
                <a:xfrm>
                  <a:off x="5023229" y="2532195"/>
                  <a:ext cx="108928" cy="1071871"/>
                </a:xfrm>
                <a:custGeom>
                  <a:avLst/>
                  <a:gdLst/>
                  <a:ahLst/>
                  <a:cxnLst/>
                  <a:rect l="l" t="t" r="r" b="b"/>
                  <a:pathLst>
                    <a:path w="4348" h="42785" extrusionOk="0">
                      <a:moveTo>
                        <a:pt x="4264" y="0"/>
                      </a:moveTo>
                      <a:cubicBezTo>
                        <a:pt x="4230" y="0"/>
                        <a:pt x="4195" y="26"/>
                        <a:pt x="4195" y="64"/>
                      </a:cubicBezTo>
                      <a:cubicBezTo>
                        <a:pt x="4074" y="1492"/>
                        <a:pt x="4043" y="2921"/>
                        <a:pt x="3952" y="4350"/>
                      </a:cubicBezTo>
                      <a:cubicBezTo>
                        <a:pt x="3891" y="5778"/>
                        <a:pt x="3770" y="7237"/>
                        <a:pt x="3709" y="8666"/>
                      </a:cubicBezTo>
                      <a:cubicBezTo>
                        <a:pt x="3527" y="11492"/>
                        <a:pt x="3375" y="14319"/>
                        <a:pt x="3162" y="17146"/>
                      </a:cubicBezTo>
                      <a:cubicBezTo>
                        <a:pt x="2979" y="19973"/>
                        <a:pt x="2797" y="22800"/>
                        <a:pt x="2554" y="25626"/>
                      </a:cubicBezTo>
                      <a:cubicBezTo>
                        <a:pt x="2341" y="28332"/>
                        <a:pt x="2098" y="31037"/>
                        <a:pt x="1733" y="33742"/>
                      </a:cubicBezTo>
                      <a:cubicBezTo>
                        <a:pt x="1338" y="36782"/>
                        <a:pt x="761" y="39791"/>
                        <a:pt x="1" y="42739"/>
                      </a:cubicBezTo>
                      <a:cubicBezTo>
                        <a:pt x="1" y="42770"/>
                        <a:pt x="8" y="42785"/>
                        <a:pt x="20" y="42785"/>
                      </a:cubicBezTo>
                      <a:cubicBezTo>
                        <a:pt x="31" y="42785"/>
                        <a:pt x="46" y="42770"/>
                        <a:pt x="61" y="42739"/>
                      </a:cubicBezTo>
                      <a:cubicBezTo>
                        <a:pt x="1004" y="40186"/>
                        <a:pt x="1490" y="37481"/>
                        <a:pt x="1916" y="34806"/>
                      </a:cubicBezTo>
                      <a:cubicBezTo>
                        <a:pt x="2341" y="32101"/>
                        <a:pt x="2615" y="29395"/>
                        <a:pt x="2827" y="26690"/>
                      </a:cubicBezTo>
                      <a:cubicBezTo>
                        <a:pt x="3314" y="21006"/>
                        <a:pt x="3709" y="15353"/>
                        <a:pt x="3983" y="9669"/>
                      </a:cubicBezTo>
                      <a:cubicBezTo>
                        <a:pt x="4074" y="8058"/>
                        <a:pt x="4134" y="6447"/>
                        <a:pt x="4165" y="4836"/>
                      </a:cubicBezTo>
                      <a:cubicBezTo>
                        <a:pt x="4226" y="3255"/>
                        <a:pt x="4347" y="1644"/>
                        <a:pt x="4317" y="33"/>
                      </a:cubicBezTo>
                      <a:cubicBezTo>
                        <a:pt x="4305" y="10"/>
                        <a:pt x="4285" y="0"/>
                        <a:pt x="426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64;p35">
                  <a:extLst>
                    <a:ext uri="{FF2B5EF4-FFF2-40B4-BE49-F238E27FC236}">
                      <a16:creationId xmlns:a16="http://schemas.microsoft.com/office/drawing/2014/main" id="{BB2723A0-2465-86B6-73B8-266FBECD92F5}"/>
                    </a:ext>
                  </a:extLst>
                </p:cNvPr>
                <p:cNvSpPr/>
                <p:nvPr/>
              </p:nvSpPr>
              <p:spPr>
                <a:xfrm>
                  <a:off x="4527859" y="2327202"/>
                  <a:ext cx="274525" cy="1723286"/>
                </a:xfrm>
                <a:custGeom>
                  <a:avLst/>
                  <a:gdLst/>
                  <a:ahLst/>
                  <a:cxnLst/>
                  <a:rect l="l" t="t" r="r" b="b"/>
                  <a:pathLst>
                    <a:path w="10958" h="68787" extrusionOk="0">
                      <a:moveTo>
                        <a:pt x="10720" y="0"/>
                      </a:moveTo>
                      <a:cubicBezTo>
                        <a:pt x="10717" y="0"/>
                        <a:pt x="10715" y="3"/>
                        <a:pt x="10715" y="9"/>
                      </a:cubicBezTo>
                      <a:cubicBezTo>
                        <a:pt x="8557" y="5601"/>
                        <a:pt x="8617" y="7334"/>
                        <a:pt x="9681" y="10860"/>
                      </a:cubicBezTo>
                      <a:cubicBezTo>
                        <a:pt x="10046" y="11924"/>
                        <a:pt x="10350" y="12987"/>
                        <a:pt x="10624" y="14051"/>
                      </a:cubicBezTo>
                      <a:cubicBezTo>
                        <a:pt x="10836" y="15237"/>
                        <a:pt x="10684" y="16483"/>
                        <a:pt x="10563" y="17668"/>
                      </a:cubicBezTo>
                      <a:cubicBezTo>
                        <a:pt x="10380" y="20100"/>
                        <a:pt x="10168" y="22532"/>
                        <a:pt x="9924" y="24963"/>
                      </a:cubicBezTo>
                      <a:cubicBezTo>
                        <a:pt x="9408" y="29766"/>
                        <a:pt x="8617" y="34538"/>
                        <a:pt x="7675" y="39280"/>
                      </a:cubicBezTo>
                      <a:cubicBezTo>
                        <a:pt x="6703" y="43961"/>
                        <a:pt x="5578" y="48581"/>
                        <a:pt x="4362" y="53201"/>
                      </a:cubicBezTo>
                      <a:cubicBezTo>
                        <a:pt x="3146" y="57791"/>
                        <a:pt x="1809" y="62441"/>
                        <a:pt x="502" y="67061"/>
                      </a:cubicBezTo>
                      <a:lnTo>
                        <a:pt x="15" y="68763"/>
                      </a:lnTo>
                      <a:cubicBezTo>
                        <a:pt x="0" y="68779"/>
                        <a:pt x="15" y="68786"/>
                        <a:pt x="34" y="68786"/>
                      </a:cubicBezTo>
                      <a:cubicBezTo>
                        <a:pt x="53" y="68786"/>
                        <a:pt x="76" y="68779"/>
                        <a:pt x="76" y="68763"/>
                      </a:cubicBezTo>
                      <a:cubicBezTo>
                        <a:pt x="1444" y="64204"/>
                        <a:pt x="2812" y="59614"/>
                        <a:pt x="4058" y="55025"/>
                      </a:cubicBezTo>
                      <a:cubicBezTo>
                        <a:pt x="5335" y="50435"/>
                        <a:pt x="6490" y="45845"/>
                        <a:pt x="7493" y="41195"/>
                      </a:cubicBezTo>
                      <a:cubicBezTo>
                        <a:pt x="8465" y="36574"/>
                        <a:pt x="9317" y="31863"/>
                        <a:pt x="9864" y="27121"/>
                      </a:cubicBezTo>
                      <a:cubicBezTo>
                        <a:pt x="10137" y="24751"/>
                        <a:pt x="10380" y="22380"/>
                        <a:pt x="10563" y="20009"/>
                      </a:cubicBezTo>
                      <a:cubicBezTo>
                        <a:pt x="10654" y="18793"/>
                        <a:pt x="10776" y="17608"/>
                        <a:pt x="10836" y="16392"/>
                      </a:cubicBezTo>
                      <a:cubicBezTo>
                        <a:pt x="10958" y="15267"/>
                        <a:pt x="10836" y="14173"/>
                        <a:pt x="10563" y="13079"/>
                      </a:cubicBezTo>
                      <a:cubicBezTo>
                        <a:pt x="10259" y="12076"/>
                        <a:pt x="9864" y="11103"/>
                        <a:pt x="9621" y="10100"/>
                      </a:cubicBezTo>
                      <a:cubicBezTo>
                        <a:pt x="9347" y="9097"/>
                        <a:pt x="9195" y="8094"/>
                        <a:pt x="9104" y="7060"/>
                      </a:cubicBezTo>
                      <a:cubicBezTo>
                        <a:pt x="8952" y="5115"/>
                        <a:pt x="10472" y="464"/>
                        <a:pt x="10745" y="69"/>
                      </a:cubicBezTo>
                      <a:cubicBezTo>
                        <a:pt x="10770" y="45"/>
                        <a:pt x="10735" y="0"/>
                        <a:pt x="107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65;p35">
                  <a:extLst>
                    <a:ext uri="{FF2B5EF4-FFF2-40B4-BE49-F238E27FC236}">
                      <a16:creationId xmlns:a16="http://schemas.microsoft.com/office/drawing/2014/main" id="{4053D780-F076-CCD2-6FB0-408C3A51F426}"/>
                    </a:ext>
                  </a:extLst>
                </p:cNvPr>
                <p:cNvSpPr/>
                <p:nvPr/>
              </p:nvSpPr>
              <p:spPr>
                <a:xfrm>
                  <a:off x="5169673" y="2251654"/>
                  <a:ext cx="156904" cy="119901"/>
                </a:xfrm>
                <a:custGeom>
                  <a:avLst/>
                  <a:gdLst/>
                  <a:ahLst/>
                  <a:cxnLst/>
                  <a:rect l="l" t="t" r="r" b="b"/>
                  <a:pathLst>
                    <a:path w="6263" h="4786" extrusionOk="0">
                      <a:moveTo>
                        <a:pt x="6227" y="0"/>
                      </a:moveTo>
                      <a:cubicBezTo>
                        <a:pt x="6219" y="0"/>
                        <a:pt x="6210" y="4"/>
                        <a:pt x="6202" y="13"/>
                      </a:cubicBezTo>
                      <a:cubicBezTo>
                        <a:pt x="5958" y="682"/>
                        <a:pt x="5654" y="1350"/>
                        <a:pt x="5290" y="1958"/>
                      </a:cubicBezTo>
                      <a:cubicBezTo>
                        <a:pt x="4955" y="2566"/>
                        <a:pt x="4469" y="3083"/>
                        <a:pt x="3922" y="3478"/>
                      </a:cubicBezTo>
                      <a:cubicBezTo>
                        <a:pt x="3375" y="3812"/>
                        <a:pt x="2767" y="4056"/>
                        <a:pt x="2128" y="4238"/>
                      </a:cubicBezTo>
                      <a:cubicBezTo>
                        <a:pt x="1825" y="4299"/>
                        <a:pt x="1521" y="4359"/>
                        <a:pt x="1217" y="4420"/>
                      </a:cubicBezTo>
                      <a:cubicBezTo>
                        <a:pt x="913" y="4451"/>
                        <a:pt x="518" y="4481"/>
                        <a:pt x="153" y="4511"/>
                      </a:cubicBezTo>
                      <a:cubicBezTo>
                        <a:pt x="62" y="4542"/>
                        <a:pt x="1" y="4724"/>
                        <a:pt x="153" y="4755"/>
                      </a:cubicBezTo>
                      <a:cubicBezTo>
                        <a:pt x="487" y="4785"/>
                        <a:pt x="852" y="4785"/>
                        <a:pt x="1186" y="4785"/>
                      </a:cubicBezTo>
                      <a:cubicBezTo>
                        <a:pt x="1551" y="4755"/>
                        <a:pt x="1885" y="4694"/>
                        <a:pt x="2250" y="4633"/>
                      </a:cubicBezTo>
                      <a:cubicBezTo>
                        <a:pt x="2919" y="4481"/>
                        <a:pt x="3587" y="4238"/>
                        <a:pt x="4165" y="3843"/>
                      </a:cubicBezTo>
                      <a:cubicBezTo>
                        <a:pt x="4743" y="3448"/>
                        <a:pt x="5198" y="2901"/>
                        <a:pt x="5533" y="2262"/>
                      </a:cubicBezTo>
                      <a:cubicBezTo>
                        <a:pt x="5867" y="1563"/>
                        <a:pt x="6110" y="803"/>
                        <a:pt x="6262" y="43"/>
                      </a:cubicBezTo>
                      <a:cubicBezTo>
                        <a:pt x="6262" y="22"/>
                        <a:pt x="6247" y="0"/>
                        <a:pt x="622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66;p35">
                  <a:extLst>
                    <a:ext uri="{FF2B5EF4-FFF2-40B4-BE49-F238E27FC236}">
                      <a16:creationId xmlns:a16="http://schemas.microsoft.com/office/drawing/2014/main" id="{186AC684-45EF-C384-0900-7CA4468E417F}"/>
                    </a:ext>
                  </a:extLst>
                </p:cNvPr>
                <p:cNvSpPr/>
                <p:nvPr/>
              </p:nvSpPr>
              <p:spPr>
                <a:xfrm>
                  <a:off x="4881598" y="1284227"/>
                  <a:ext cx="652618" cy="801905"/>
                </a:xfrm>
                <a:custGeom>
                  <a:avLst/>
                  <a:gdLst/>
                  <a:ahLst/>
                  <a:cxnLst/>
                  <a:rect l="l" t="t" r="r" b="b"/>
                  <a:pathLst>
                    <a:path w="26050" h="32009" extrusionOk="0">
                      <a:moveTo>
                        <a:pt x="15055" y="0"/>
                      </a:moveTo>
                      <a:cubicBezTo>
                        <a:pt x="13043" y="0"/>
                        <a:pt x="10919" y="686"/>
                        <a:pt x="9787" y="3430"/>
                      </a:cubicBezTo>
                      <a:cubicBezTo>
                        <a:pt x="8602" y="6227"/>
                        <a:pt x="8602" y="9327"/>
                        <a:pt x="7508" y="12519"/>
                      </a:cubicBezTo>
                      <a:cubicBezTo>
                        <a:pt x="6414" y="15680"/>
                        <a:pt x="0" y="22215"/>
                        <a:pt x="4772" y="28020"/>
                      </a:cubicBezTo>
                      <a:cubicBezTo>
                        <a:pt x="6864" y="30572"/>
                        <a:pt x="10816" y="32009"/>
                        <a:pt x="14633" y="32009"/>
                      </a:cubicBezTo>
                      <a:cubicBezTo>
                        <a:pt x="18637" y="32009"/>
                        <a:pt x="22491" y="30428"/>
                        <a:pt x="23891" y="26896"/>
                      </a:cubicBezTo>
                      <a:cubicBezTo>
                        <a:pt x="26049" y="21424"/>
                        <a:pt x="20852" y="13978"/>
                        <a:pt x="20882" y="11516"/>
                      </a:cubicBezTo>
                      <a:cubicBezTo>
                        <a:pt x="20912" y="9084"/>
                        <a:pt x="22827" y="5588"/>
                        <a:pt x="21946" y="3491"/>
                      </a:cubicBezTo>
                      <a:cubicBezTo>
                        <a:pt x="21095" y="1546"/>
                        <a:pt x="18937" y="452"/>
                        <a:pt x="16596" y="117"/>
                      </a:cubicBezTo>
                      <a:cubicBezTo>
                        <a:pt x="16103" y="48"/>
                        <a:pt x="15583" y="0"/>
                        <a:pt x="150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67;p35">
                  <a:extLst>
                    <a:ext uri="{FF2B5EF4-FFF2-40B4-BE49-F238E27FC236}">
                      <a16:creationId xmlns:a16="http://schemas.microsoft.com/office/drawing/2014/main" id="{4C6C507C-382F-138B-B212-364C3F22E7C6}"/>
                    </a:ext>
                  </a:extLst>
                </p:cNvPr>
                <p:cNvSpPr/>
                <p:nvPr/>
              </p:nvSpPr>
              <p:spPr>
                <a:xfrm>
                  <a:off x="5410090" y="1458503"/>
                  <a:ext cx="95225" cy="493459"/>
                </a:xfrm>
                <a:custGeom>
                  <a:avLst/>
                  <a:gdLst/>
                  <a:ahLst/>
                  <a:cxnLst/>
                  <a:rect l="l" t="t" r="r" b="b"/>
                  <a:pathLst>
                    <a:path w="3801" h="19697" extrusionOk="0">
                      <a:moveTo>
                        <a:pt x="761" y="0"/>
                      </a:moveTo>
                      <a:lnTo>
                        <a:pt x="761" y="0"/>
                      </a:lnTo>
                      <a:cubicBezTo>
                        <a:pt x="213" y="1611"/>
                        <a:pt x="1" y="3313"/>
                        <a:pt x="153" y="5015"/>
                      </a:cubicBezTo>
                      <a:cubicBezTo>
                        <a:pt x="183" y="5471"/>
                        <a:pt x="305" y="5897"/>
                        <a:pt x="487" y="6322"/>
                      </a:cubicBezTo>
                      <a:cubicBezTo>
                        <a:pt x="639" y="6718"/>
                        <a:pt x="821" y="7113"/>
                        <a:pt x="1004" y="7508"/>
                      </a:cubicBezTo>
                      <a:cubicBezTo>
                        <a:pt x="1368" y="8298"/>
                        <a:pt x="1733" y="9088"/>
                        <a:pt x="2068" y="9879"/>
                      </a:cubicBezTo>
                      <a:cubicBezTo>
                        <a:pt x="2736" y="11429"/>
                        <a:pt x="3162" y="13070"/>
                        <a:pt x="3375" y="14772"/>
                      </a:cubicBezTo>
                      <a:cubicBezTo>
                        <a:pt x="3527" y="16414"/>
                        <a:pt x="3344" y="18086"/>
                        <a:pt x="2858" y="19697"/>
                      </a:cubicBezTo>
                      <a:cubicBezTo>
                        <a:pt x="3192" y="18937"/>
                        <a:pt x="3435" y="18116"/>
                        <a:pt x="3587" y="17265"/>
                      </a:cubicBezTo>
                      <a:cubicBezTo>
                        <a:pt x="3739" y="16444"/>
                        <a:pt x="3800" y="15593"/>
                        <a:pt x="3739" y="14742"/>
                      </a:cubicBezTo>
                      <a:cubicBezTo>
                        <a:pt x="3648" y="12979"/>
                        <a:pt x="3223" y="11307"/>
                        <a:pt x="2524" y="9696"/>
                      </a:cubicBezTo>
                      <a:cubicBezTo>
                        <a:pt x="2189" y="8906"/>
                        <a:pt x="1824" y="8116"/>
                        <a:pt x="1429" y="7326"/>
                      </a:cubicBezTo>
                      <a:cubicBezTo>
                        <a:pt x="1004" y="6596"/>
                        <a:pt x="730" y="5806"/>
                        <a:pt x="548" y="4955"/>
                      </a:cubicBezTo>
                      <a:cubicBezTo>
                        <a:pt x="396" y="4134"/>
                        <a:pt x="365" y="3313"/>
                        <a:pt x="457" y="2462"/>
                      </a:cubicBezTo>
                      <a:cubicBezTo>
                        <a:pt x="517" y="1642"/>
                        <a:pt x="609" y="821"/>
                        <a:pt x="7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68;p35">
                  <a:extLst>
                    <a:ext uri="{FF2B5EF4-FFF2-40B4-BE49-F238E27FC236}">
                      <a16:creationId xmlns:a16="http://schemas.microsoft.com/office/drawing/2014/main" id="{E3A7316B-DAED-0942-4593-E89ECC0CE1BD}"/>
                    </a:ext>
                  </a:extLst>
                </p:cNvPr>
                <p:cNvSpPr/>
                <p:nvPr/>
              </p:nvSpPr>
              <p:spPr>
                <a:xfrm>
                  <a:off x="4943282" y="1431845"/>
                  <a:ext cx="166774" cy="479004"/>
                </a:xfrm>
                <a:custGeom>
                  <a:avLst/>
                  <a:gdLst/>
                  <a:ahLst/>
                  <a:cxnLst/>
                  <a:rect l="l" t="t" r="r" b="b"/>
                  <a:pathLst>
                    <a:path w="6657" h="19120" extrusionOk="0">
                      <a:moveTo>
                        <a:pt x="6657" y="0"/>
                      </a:moveTo>
                      <a:lnTo>
                        <a:pt x="6657" y="0"/>
                      </a:lnTo>
                      <a:cubicBezTo>
                        <a:pt x="6170" y="1611"/>
                        <a:pt x="5715" y="3283"/>
                        <a:pt x="5107" y="4864"/>
                      </a:cubicBezTo>
                      <a:cubicBezTo>
                        <a:pt x="4833" y="5684"/>
                        <a:pt x="4499" y="6444"/>
                        <a:pt x="4104" y="7204"/>
                      </a:cubicBezTo>
                      <a:cubicBezTo>
                        <a:pt x="3708" y="7934"/>
                        <a:pt x="3192" y="8633"/>
                        <a:pt x="2705" y="9362"/>
                      </a:cubicBezTo>
                      <a:cubicBezTo>
                        <a:pt x="2249" y="10092"/>
                        <a:pt x="1793" y="10821"/>
                        <a:pt x="1368" y="11611"/>
                      </a:cubicBezTo>
                      <a:cubicBezTo>
                        <a:pt x="973" y="12371"/>
                        <a:pt x="638" y="13192"/>
                        <a:pt x="365" y="14013"/>
                      </a:cubicBezTo>
                      <a:cubicBezTo>
                        <a:pt x="122" y="14864"/>
                        <a:pt x="0" y="15715"/>
                        <a:pt x="31" y="16596"/>
                      </a:cubicBezTo>
                      <a:cubicBezTo>
                        <a:pt x="91" y="17478"/>
                        <a:pt x="334" y="18329"/>
                        <a:pt x="760" y="19119"/>
                      </a:cubicBezTo>
                      <a:cubicBezTo>
                        <a:pt x="426" y="18329"/>
                        <a:pt x="274" y="17478"/>
                        <a:pt x="274" y="16596"/>
                      </a:cubicBezTo>
                      <a:cubicBezTo>
                        <a:pt x="304" y="15776"/>
                        <a:pt x="456" y="14925"/>
                        <a:pt x="730" y="14134"/>
                      </a:cubicBezTo>
                      <a:cubicBezTo>
                        <a:pt x="1368" y="12554"/>
                        <a:pt x="2158" y="11034"/>
                        <a:pt x="3131" y="9636"/>
                      </a:cubicBezTo>
                      <a:cubicBezTo>
                        <a:pt x="3648" y="8937"/>
                        <a:pt x="4104" y="8177"/>
                        <a:pt x="4499" y="7417"/>
                      </a:cubicBezTo>
                      <a:cubicBezTo>
                        <a:pt x="4894" y="6657"/>
                        <a:pt x="5228" y="5836"/>
                        <a:pt x="5471" y="5016"/>
                      </a:cubicBezTo>
                      <a:cubicBezTo>
                        <a:pt x="5988" y="3374"/>
                        <a:pt x="6383" y="1672"/>
                        <a:pt x="66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69;p35">
                  <a:extLst>
                    <a:ext uri="{FF2B5EF4-FFF2-40B4-BE49-F238E27FC236}">
                      <a16:creationId xmlns:a16="http://schemas.microsoft.com/office/drawing/2014/main" id="{4571E3D6-E571-BD8B-2F3B-500EC5ABBD29}"/>
                    </a:ext>
                  </a:extLst>
                </p:cNvPr>
                <p:cNvSpPr/>
                <p:nvPr/>
              </p:nvSpPr>
              <p:spPr>
                <a:xfrm>
                  <a:off x="5197706" y="1670560"/>
                  <a:ext cx="904921" cy="582621"/>
                </a:xfrm>
                <a:custGeom>
                  <a:avLst/>
                  <a:gdLst/>
                  <a:ahLst/>
                  <a:cxnLst/>
                  <a:rect l="l" t="t" r="r" b="b"/>
                  <a:pathLst>
                    <a:path w="36121" h="23256" extrusionOk="0">
                      <a:moveTo>
                        <a:pt x="1422" y="1"/>
                      </a:moveTo>
                      <a:cubicBezTo>
                        <a:pt x="391" y="1"/>
                        <a:pt x="1" y="1349"/>
                        <a:pt x="544" y="3603"/>
                      </a:cubicBezTo>
                      <a:cubicBezTo>
                        <a:pt x="1274" y="6643"/>
                        <a:pt x="8326" y="21749"/>
                        <a:pt x="13007" y="23056"/>
                      </a:cubicBezTo>
                      <a:cubicBezTo>
                        <a:pt x="13516" y="23194"/>
                        <a:pt x="14117" y="23256"/>
                        <a:pt x="14786" y="23256"/>
                      </a:cubicBezTo>
                      <a:cubicBezTo>
                        <a:pt x="20620" y="23256"/>
                        <a:pt x="31649" y="18541"/>
                        <a:pt x="32794" y="18132"/>
                      </a:cubicBezTo>
                      <a:cubicBezTo>
                        <a:pt x="36120" y="16957"/>
                        <a:pt x="29980" y="7694"/>
                        <a:pt x="27742" y="7694"/>
                      </a:cubicBezTo>
                      <a:cubicBezTo>
                        <a:pt x="27608" y="7694"/>
                        <a:pt x="27487" y="7727"/>
                        <a:pt x="27384" y="7798"/>
                      </a:cubicBezTo>
                      <a:cubicBezTo>
                        <a:pt x="24575" y="9708"/>
                        <a:pt x="18391" y="12942"/>
                        <a:pt x="16342" y="12942"/>
                      </a:cubicBezTo>
                      <a:cubicBezTo>
                        <a:pt x="16173" y="12942"/>
                        <a:pt x="16033" y="12920"/>
                        <a:pt x="15925" y="12874"/>
                      </a:cubicBezTo>
                      <a:cubicBezTo>
                        <a:pt x="12946" y="11567"/>
                        <a:pt x="7535" y="4849"/>
                        <a:pt x="3462" y="1111"/>
                      </a:cubicBezTo>
                      <a:cubicBezTo>
                        <a:pt x="2641" y="351"/>
                        <a:pt x="1948" y="1"/>
                        <a:pt x="1422"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70;p35">
                  <a:extLst>
                    <a:ext uri="{FF2B5EF4-FFF2-40B4-BE49-F238E27FC236}">
                      <a16:creationId xmlns:a16="http://schemas.microsoft.com/office/drawing/2014/main" id="{03080E3B-355F-42ED-0DE5-844A579F808A}"/>
                    </a:ext>
                  </a:extLst>
                </p:cNvPr>
                <p:cNvSpPr/>
                <p:nvPr/>
              </p:nvSpPr>
              <p:spPr>
                <a:xfrm>
                  <a:off x="5864722" y="1759828"/>
                  <a:ext cx="418853" cy="371854"/>
                </a:xfrm>
                <a:custGeom>
                  <a:avLst/>
                  <a:gdLst/>
                  <a:ahLst/>
                  <a:cxnLst/>
                  <a:rect l="l" t="t" r="r" b="b"/>
                  <a:pathLst>
                    <a:path w="16719" h="14843" extrusionOk="0">
                      <a:moveTo>
                        <a:pt x="10813" y="1"/>
                      </a:moveTo>
                      <a:cubicBezTo>
                        <a:pt x="9677" y="1"/>
                        <a:pt x="8144" y="2435"/>
                        <a:pt x="6840" y="3323"/>
                      </a:cubicBezTo>
                      <a:cubicBezTo>
                        <a:pt x="6536" y="3536"/>
                        <a:pt x="1" y="7244"/>
                        <a:pt x="1" y="7244"/>
                      </a:cubicBezTo>
                      <a:lnTo>
                        <a:pt x="5351" y="14843"/>
                      </a:lnTo>
                      <a:cubicBezTo>
                        <a:pt x="5958" y="14600"/>
                        <a:pt x="10791" y="13019"/>
                        <a:pt x="12889" y="11013"/>
                      </a:cubicBezTo>
                      <a:cubicBezTo>
                        <a:pt x="14013" y="9949"/>
                        <a:pt x="16719" y="6636"/>
                        <a:pt x="16171" y="5907"/>
                      </a:cubicBezTo>
                      <a:cubicBezTo>
                        <a:pt x="15999" y="5674"/>
                        <a:pt x="15776" y="5596"/>
                        <a:pt x="15556" y="5596"/>
                      </a:cubicBezTo>
                      <a:cubicBezTo>
                        <a:pt x="15114" y="5596"/>
                        <a:pt x="14682" y="5907"/>
                        <a:pt x="14682" y="5907"/>
                      </a:cubicBezTo>
                      <a:cubicBezTo>
                        <a:pt x="14682" y="5907"/>
                        <a:pt x="15867" y="4448"/>
                        <a:pt x="15138" y="3475"/>
                      </a:cubicBezTo>
                      <a:cubicBezTo>
                        <a:pt x="14945" y="3225"/>
                        <a:pt x="14694" y="3134"/>
                        <a:pt x="14429" y="3134"/>
                      </a:cubicBezTo>
                      <a:cubicBezTo>
                        <a:pt x="13696" y="3134"/>
                        <a:pt x="12858" y="3840"/>
                        <a:pt x="12858" y="3840"/>
                      </a:cubicBezTo>
                      <a:cubicBezTo>
                        <a:pt x="12858" y="3840"/>
                        <a:pt x="13983" y="2229"/>
                        <a:pt x="13162" y="1317"/>
                      </a:cubicBezTo>
                      <a:cubicBezTo>
                        <a:pt x="12985" y="1113"/>
                        <a:pt x="12779" y="1033"/>
                        <a:pt x="12566" y="1033"/>
                      </a:cubicBezTo>
                      <a:cubicBezTo>
                        <a:pt x="11828" y="1033"/>
                        <a:pt x="11004" y="1986"/>
                        <a:pt x="11004" y="1986"/>
                      </a:cubicBezTo>
                      <a:cubicBezTo>
                        <a:pt x="11004" y="1986"/>
                        <a:pt x="12098" y="557"/>
                        <a:pt x="11126" y="71"/>
                      </a:cubicBezTo>
                      <a:cubicBezTo>
                        <a:pt x="11025" y="23"/>
                        <a:pt x="10921" y="1"/>
                        <a:pt x="10813"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71;p35">
                  <a:extLst>
                    <a:ext uri="{FF2B5EF4-FFF2-40B4-BE49-F238E27FC236}">
                      <a16:creationId xmlns:a16="http://schemas.microsoft.com/office/drawing/2014/main" id="{C465F22A-5450-5ADD-BC9A-7FF68451FDED}"/>
                    </a:ext>
                  </a:extLst>
                </p:cNvPr>
                <p:cNvSpPr/>
                <p:nvPr/>
              </p:nvSpPr>
              <p:spPr>
                <a:xfrm>
                  <a:off x="6029227" y="1807857"/>
                  <a:ext cx="112887" cy="100711"/>
                </a:xfrm>
                <a:custGeom>
                  <a:avLst/>
                  <a:gdLst/>
                  <a:ahLst/>
                  <a:cxnLst/>
                  <a:rect l="l" t="t" r="r" b="b"/>
                  <a:pathLst>
                    <a:path w="4506" h="4020" extrusionOk="0">
                      <a:moveTo>
                        <a:pt x="4453" y="0"/>
                      </a:moveTo>
                      <a:cubicBezTo>
                        <a:pt x="4431" y="0"/>
                        <a:pt x="4402" y="20"/>
                        <a:pt x="4377" y="69"/>
                      </a:cubicBezTo>
                      <a:cubicBezTo>
                        <a:pt x="3101" y="2166"/>
                        <a:pt x="2189" y="2865"/>
                        <a:pt x="31" y="3929"/>
                      </a:cubicBezTo>
                      <a:cubicBezTo>
                        <a:pt x="0" y="3929"/>
                        <a:pt x="31" y="4020"/>
                        <a:pt x="61" y="4020"/>
                      </a:cubicBezTo>
                      <a:cubicBezTo>
                        <a:pt x="2280" y="3138"/>
                        <a:pt x="3557" y="2439"/>
                        <a:pt x="4469" y="99"/>
                      </a:cubicBezTo>
                      <a:cubicBezTo>
                        <a:pt x="4505" y="44"/>
                        <a:pt x="4487" y="0"/>
                        <a:pt x="44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72;p35">
                  <a:extLst>
                    <a:ext uri="{FF2B5EF4-FFF2-40B4-BE49-F238E27FC236}">
                      <a16:creationId xmlns:a16="http://schemas.microsoft.com/office/drawing/2014/main" id="{16480880-354E-5E66-52C5-400491448573}"/>
                    </a:ext>
                  </a:extLst>
                </p:cNvPr>
                <p:cNvSpPr/>
                <p:nvPr/>
              </p:nvSpPr>
              <p:spPr>
                <a:xfrm>
                  <a:off x="6067310" y="1854307"/>
                  <a:ext cx="120653" cy="106047"/>
                </a:xfrm>
                <a:custGeom>
                  <a:avLst/>
                  <a:gdLst/>
                  <a:ahLst/>
                  <a:cxnLst/>
                  <a:rect l="l" t="t" r="r" b="b"/>
                  <a:pathLst>
                    <a:path w="4816" h="4233" extrusionOk="0">
                      <a:moveTo>
                        <a:pt x="4738" y="1"/>
                      </a:moveTo>
                      <a:cubicBezTo>
                        <a:pt x="4719" y="1"/>
                        <a:pt x="4699" y="12"/>
                        <a:pt x="4681" y="38"/>
                      </a:cubicBezTo>
                      <a:cubicBezTo>
                        <a:pt x="3161" y="2105"/>
                        <a:pt x="2189" y="2865"/>
                        <a:pt x="31" y="4172"/>
                      </a:cubicBezTo>
                      <a:cubicBezTo>
                        <a:pt x="0" y="4172"/>
                        <a:pt x="31" y="4233"/>
                        <a:pt x="61" y="4233"/>
                      </a:cubicBezTo>
                      <a:cubicBezTo>
                        <a:pt x="2310" y="3139"/>
                        <a:pt x="3556" y="2379"/>
                        <a:pt x="4772" y="129"/>
                      </a:cubicBezTo>
                      <a:cubicBezTo>
                        <a:pt x="4815" y="65"/>
                        <a:pt x="4782" y="1"/>
                        <a:pt x="47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73;p35">
                  <a:extLst>
                    <a:ext uri="{FF2B5EF4-FFF2-40B4-BE49-F238E27FC236}">
                      <a16:creationId xmlns:a16="http://schemas.microsoft.com/office/drawing/2014/main" id="{A0CBCED8-6473-8E9D-4819-F14FCC8B96C3}"/>
                    </a:ext>
                  </a:extLst>
                </p:cNvPr>
                <p:cNvSpPr/>
                <p:nvPr/>
              </p:nvSpPr>
              <p:spPr>
                <a:xfrm>
                  <a:off x="6105668" y="1908148"/>
                  <a:ext cx="126991" cy="98106"/>
                </a:xfrm>
                <a:custGeom>
                  <a:avLst/>
                  <a:gdLst/>
                  <a:ahLst/>
                  <a:cxnLst/>
                  <a:rect l="l" t="t" r="r" b="b"/>
                  <a:pathLst>
                    <a:path w="5069" h="3916" extrusionOk="0">
                      <a:moveTo>
                        <a:pt x="5048" y="0"/>
                      </a:moveTo>
                      <a:cubicBezTo>
                        <a:pt x="5033" y="0"/>
                        <a:pt x="4997" y="24"/>
                        <a:pt x="4943" y="78"/>
                      </a:cubicBezTo>
                      <a:cubicBezTo>
                        <a:pt x="3363" y="1962"/>
                        <a:pt x="2299" y="2844"/>
                        <a:pt x="50" y="3847"/>
                      </a:cubicBezTo>
                      <a:cubicBezTo>
                        <a:pt x="1" y="3871"/>
                        <a:pt x="11" y="3916"/>
                        <a:pt x="49" y="3916"/>
                      </a:cubicBezTo>
                      <a:cubicBezTo>
                        <a:pt x="58" y="3916"/>
                        <a:pt x="69" y="3913"/>
                        <a:pt x="80" y="3908"/>
                      </a:cubicBezTo>
                      <a:cubicBezTo>
                        <a:pt x="2481" y="3148"/>
                        <a:pt x="3788" y="2023"/>
                        <a:pt x="5004" y="108"/>
                      </a:cubicBezTo>
                      <a:cubicBezTo>
                        <a:pt x="5055" y="40"/>
                        <a:pt x="5068" y="0"/>
                        <a:pt x="50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74;p35">
                  <a:extLst>
                    <a:ext uri="{FF2B5EF4-FFF2-40B4-BE49-F238E27FC236}">
                      <a16:creationId xmlns:a16="http://schemas.microsoft.com/office/drawing/2014/main" id="{F1A2072E-2883-A6CB-E304-C18049710FE9}"/>
                    </a:ext>
                  </a:extLst>
                </p:cNvPr>
                <p:cNvSpPr/>
                <p:nvPr/>
              </p:nvSpPr>
              <p:spPr>
                <a:xfrm>
                  <a:off x="5820552" y="1773883"/>
                  <a:ext cx="252078" cy="234542"/>
                </a:xfrm>
                <a:custGeom>
                  <a:avLst/>
                  <a:gdLst/>
                  <a:ahLst/>
                  <a:cxnLst/>
                  <a:rect l="l" t="t" r="r" b="b"/>
                  <a:pathLst>
                    <a:path w="10062" h="9362" extrusionOk="0">
                      <a:moveTo>
                        <a:pt x="8628" y="0"/>
                      </a:moveTo>
                      <a:cubicBezTo>
                        <a:pt x="7045" y="0"/>
                        <a:pt x="3602" y="1459"/>
                        <a:pt x="2797" y="2215"/>
                      </a:cubicBezTo>
                      <a:cubicBezTo>
                        <a:pt x="1764" y="3127"/>
                        <a:pt x="1" y="5619"/>
                        <a:pt x="1" y="5619"/>
                      </a:cubicBezTo>
                      <a:cubicBezTo>
                        <a:pt x="1" y="5619"/>
                        <a:pt x="3004" y="9361"/>
                        <a:pt x="4911" y="9361"/>
                      </a:cubicBezTo>
                      <a:cubicBezTo>
                        <a:pt x="5225" y="9361"/>
                        <a:pt x="5509" y="9260"/>
                        <a:pt x="5746" y="9023"/>
                      </a:cubicBezTo>
                      <a:cubicBezTo>
                        <a:pt x="7448" y="7321"/>
                        <a:pt x="5928" y="4130"/>
                        <a:pt x="5928" y="4130"/>
                      </a:cubicBezTo>
                      <a:cubicBezTo>
                        <a:pt x="7357" y="3431"/>
                        <a:pt x="10062" y="1698"/>
                        <a:pt x="9393" y="300"/>
                      </a:cubicBezTo>
                      <a:cubicBezTo>
                        <a:pt x="9297" y="89"/>
                        <a:pt x="9019" y="0"/>
                        <a:pt x="8628" y="0"/>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75;p35">
                  <a:extLst>
                    <a:ext uri="{FF2B5EF4-FFF2-40B4-BE49-F238E27FC236}">
                      <a16:creationId xmlns:a16="http://schemas.microsoft.com/office/drawing/2014/main" id="{A6BE014D-D550-FFAC-78D6-23F60416E358}"/>
                    </a:ext>
                  </a:extLst>
                </p:cNvPr>
                <p:cNvSpPr/>
                <p:nvPr/>
              </p:nvSpPr>
              <p:spPr>
                <a:xfrm>
                  <a:off x="5964488" y="1792047"/>
                  <a:ext cx="92945" cy="208988"/>
                </a:xfrm>
                <a:custGeom>
                  <a:avLst/>
                  <a:gdLst/>
                  <a:ahLst/>
                  <a:cxnLst/>
                  <a:rect l="l" t="t" r="r" b="b"/>
                  <a:pathLst>
                    <a:path w="3710" h="8342" extrusionOk="0">
                      <a:moveTo>
                        <a:pt x="3709" y="0"/>
                      </a:moveTo>
                      <a:cubicBezTo>
                        <a:pt x="3709" y="11"/>
                        <a:pt x="3709" y="21"/>
                        <a:pt x="3709" y="32"/>
                      </a:cubicBezTo>
                      <a:lnTo>
                        <a:pt x="3709" y="32"/>
                      </a:lnTo>
                      <a:cubicBezTo>
                        <a:pt x="3709" y="31"/>
                        <a:pt x="3709" y="31"/>
                        <a:pt x="3709" y="31"/>
                      </a:cubicBezTo>
                      <a:lnTo>
                        <a:pt x="3709" y="0"/>
                      </a:lnTo>
                      <a:close/>
                      <a:moveTo>
                        <a:pt x="3709" y="32"/>
                      </a:moveTo>
                      <a:lnTo>
                        <a:pt x="3709" y="32"/>
                      </a:lnTo>
                      <a:cubicBezTo>
                        <a:pt x="3374" y="1703"/>
                        <a:pt x="1429" y="2493"/>
                        <a:pt x="92" y="3253"/>
                      </a:cubicBezTo>
                      <a:cubicBezTo>
                        <a:pt x="1" y="3314"/>
                        <a:pt x="1" y="3435"/>
                        <a:pt x="62" y="3496"/>
                      </a:cubicBezTo>
                      <a:cubicBezTo>
                        <a:pt x="609" y="4864"/>
                        <a:pt x="973" y="6991"/>
                        <a:pt x="122" y="8298"/>
                      </a:cubicBezTo>
                      <a:cubicBezTo>
                        <a:pt x="101" y="8320"/>
                        <a:pt x="110" y="8341"/>
                        <a:pt x="128" y="8341"/>
                      </a:cubicBezTo>
                      <a:cubicBezTo>
                        <a:pt x="135" y="8341"/>
                        <a:pt x="144" y="8338"/>
                        <a:pt x="153" y="8329"/>
                      </a:cubicBezTo>
                      <a:cubicBezTo>
                        <a:pt x="1308" y="7052"/>
                        <a:pt x="1095" y="4955"/>
                        <a:pt x="396" y="3466"/>
                      </a:cubicBezTo>
                      <a:cubicBezTo>
                        <a:pt x="1786" y="2710"/>
                        <a:pt x="3687" y="1834"/>
                        <a:pt x="3709" y="32"/>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76;p35">
                  <a:extLst>
                    <a:ext uri="{FF2B5EF4-FFF2-40B4-BE49-F238E27FC236}">
                      <a16:creationId xmlns:a16="http://schemas.microsoft.com/office/drawing/2014/main" id="{9525F7FF-BF7E-4854-D084-E67D516ABA86}"/>
                    </a:ext>
                  </a:extLst>
                </p:cNvPr>
                <p:cNvSpPr/>
                <p:nvPr/>
              </p:nvSpPr>
              <p:spPr>
                <a:xfrm>
                  <a:off x="5187083" y="1664272"/>
                  <a:ext cx="753780" cy="592918"/>
                </a:xfrm>
                <a:custGeom>
                  <a:avLst/>
                  <a:gdLst/>
                  <a:ahLst/>
                  <a:cxnLst/>
                  <a:rect l="l" t="t" r="r" b="b"/>
                  <a:pathLst>
                    <a:path w="30088" h="23667" extrusionOk="0">
                      <a:moveTo>
                        <a:pt x="1809" y="1"/>
                      </a:moveTo>
                      <a:cubicBezTo>
                        <a:pt x="652" y="1"/>
                        <a:pt x="1" y="1309"/>
                        <a:pt x="938" y="4675"/>
                      </a:cubicBezTo>
                      <a:cubicBezTo>
                        <a:pt x="1850" y="7927"/>
                        <a:pt x="8081" y="22365"/>
                        <a:pt x="12762" y="23490"/>
                      </a:cubicBezTo>
                      <a:cubicBezTo>
                        <a:pt x="13270" y="23612"/>
                        <a:pt x="13872" y="23666"/>
                        <a:pt x="14541" y="23666"/>
                      </a:cubicBezTo>
                      <a:cubicBezTo>
                        <a:pt x="20038" y="23666"/>
                        <a:pt x="30087" y="19994"/>
                        <a:pt x="30087" y="19994"/>
                      </a:cubicBezTo>
                      <a:lnTo>
                        <a:pt x="25376" y="9356"/>
                      </a:lnTo>
                      <a:cubicBezTo>
                        <a:pt x="25376" y="9356"/>
                        <a:pt x="17604" y="12611"/>
                        <a:pt x="16580" y="12611"/>
                      </a:cubicBezTo>
                      <a:cubicBezTo>
                        <a:pt x="16561" y="12611"/>
                        <a:pt x="16545" y="12610"/>
                        <a:pt x="16531" y="12608"/>
                      </a:cubicBezTo>
                      <a:cubicBezTo>
                        <a:pt x="15710" y="12487"/>
                        <a:pt x="6318" y="3246"/>
                        <a:pt x="4160" y="1210"/>
                      </a:cubicBezTo>
                      <a:cubicBezTo>
                        <a:pt x="3349" y="455"/>
                        <a:pt x="2491" y="1"/>
                        <a:pt x="1809"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77;p35">
                  <a:extLst>
                    <a:ext uri="{FF2B5EF4-FFF2-40B4-BE49-F238E27FC236}">
                      <a16:creationId xmlns:a16="http://schemas.microsoft.com/office/drawing/2014/main" id="{A877E726-527E-2399-9363-B0C42C153FB2}"/>
                    </a:ext>
                  </a:extLst>
                </p:cNvPr>
                <p:cNvSpPr/>
                <p:nvPr/>
              </p:nvSpPr>
              <p:spPr>
                <a:xfrm>
                  <a:off x="5187108" y="1664597"/>
                  <a:ext cx="692075" cy="594095"/>
                </a:xfrm>
                <a:custGeom>
                  <a:avLst/>
                  <a:gdLst/>
                  <a:ahLst/>
                  <a:cxnLst/>
                  <a:rect l="l" t="t" r="r" b="b"/>
                  <a:pathLst>
                    <a:path w="27625" h="23714" extrusionOk="0">
                      <a:moveTo>
                        <a:pt x="1807" y="1"/>
                      </a:moveTo>
                      <a:cubicBezTo>
                        <a:pt x="651" y="1"/>
                        <a:pt x="0" y="1298"/>
                        <a:pt x="937" y="4662"/>
                      </a:cubicBezTo>
                      <a:cubicBezTo>
                        <a:pt x="1849" y="7914"/>
                        <a:pt x="8080" y="22352"/>
                        <a:pt x="12761" y="23477"/>
                      </a:cubicBezTo>
                      <a:cubicBezTo>
                        <a:pt x="13451" y="23643"/>
                        <a:pt x="14261" y="23713"/>
                        <a:pt x="15139" y="23713"/>
                      </a:cubicBezTo>
                      <a:cubicBezTo>
                        <a:pt x="20223" y="23713"/>
                        <a:pt x="27624" y="21349"/>
                        <a:pt x="27624" y="21349"/>
                      </a:cubicBezTo>
                      <a:lnTo>
                        <a:pt x="22974" y="9951"/>
                      </a:lnTo>
                      <a:cubicBezTo>
                        <a:pt x="22974" y="9951"/>
                        <a:pt x="17455" y="12478"/>
                        <a:pt x="16441" y="12478"/>
                      </a:cubicBezTo>
                      <a:cubicBezTo>
                        <a:pt x="16417" y="12478"/>
                        <a:pt x="16396" y="12476"/>
                        <a:pt x="16378" y="12474"/>
                      </a:cubicBezTo>
                      <a:cubicBezTo>
                        <a:pt x="15588" y="12352"/>
                        <a:pt x="6317" y="3233"/>
                        <a:pt x="4159" y="1197"/>
                      </a:cubicBezTo>
                      <a:cubicBezTo>
                        <a:pt x="3347" y="452"/>
                        <a:pt x="2489" y="1"/>
                        <a:pt x="180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78;p35">
                  <a:extLst>
                    <a:ext uri="{FF2B5EF4-FFF2-40B4-BE49-F238E27FC236}">
                      <a16:creationId xmlns:a16="http://schemas.microsoft.com/office/drawing/2014/main" id="{93E8B1DF-5AA0-9883-43FE-0D3CD82A1241}"/>
                    </a:ext>
                  </a:extLst>
                </p:cNvPr>
                <p:cNvSpPr/>
                <p:nvPr/>
              </p:nvSpPr>
              <p:spPr>
                <a:xfrm>
                  <a:off x="5190766" y="1667153"/>
                  <a:ext cx="484340" cy="591715"/>
                </a:xfrm>
                <a:custGeom>
                  <a:avLst/>
                  <a:gdLst/>
                  <a:ahLst/>
                  <a:cxnLst/>
                  <a:rect l="l" t="t" r="r" b="b"/>
                  <a:pathLst>
                    <a:path w="19333" h="23619" extrusionOk="0">
                      <a:moveTo>
                        <a:pt x="1186" y="1"/>
                      </a:moveTo>
                      <a:cubicBezTo>
                        <a:pt x="365" y="305"/>
                        <a:pt x="1" y="1672"/>
                        <a:pt x="791" y="4560"/>
                      </a:cubicBezTo>
                      <a:cubicBezTo>
                        <a:pt x="1703" y="7812"/>
                        <a:pt x="7934" y="22250"/>
                        <a:pt x="12615" y="23375"/>
                      </a:cubicBezTo>
                      <a:cubicBezTo>
                        <a:pt x="13325" y="23546"/>
                        <a:pt x="14153" y="23619"/>
                        <a:pt x="15050" y="23619"/>
                      </a:cubicBezTo>
                      <a:cubicBezTo>
                        <a:pt x="16380" y="23619"/>
                        <a:pt x="17862" y="23459"/>
                        <a:pt x="19332" y="23223"/>
                      </a:cubicBezTo>
                      <a:lnTo>
                        <a:pt x="1186" y="1"/>
                      </a:lnTo>
                      <a:close/>
                    </a:path>
                  </a:pathLst>
                </a:custGeom>
                <a:solidFill>
                  <a:srgbClr val="263238">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79;p35">
                  <a:extLst>
                    <a:ext uri="{FF2B5EF4-FFF2-40B4-BE49-F238E27FC236}">
                      <a16:creationId xmlns:a16="http://schemas.microsoft.com/office/drawing/2014/main" id="{13A4A392-24F2-F346-1838-F1454AEC4B8D}"/>
                    </a:ext>
                  </a:extLst>
                </p:cNvPr>
                <p:cNvSpPr/>
                <p:nvPr/>
              </p:nvSpPr>
              <p:spPr>
                <a:xfrm>
                  <a:off x="4737662" y="1661917"/>
                  <a:ext cx="664793" cy="791108"/>
                </a:xfrm>
                <a:custGeom>
                  <a:avLst/>
                  <a:gdLst/>
                  <a:ahLst/>
                  <a:cxnLst/>
                  <a:rect l="l" t="t" r="r" b="b"/>
                  <a:pathLst>
                    <a:path w="26536" h="31578" extrusionOk="0">
                      <a:moveTo>
                        <a:pt x="18069" y="1"/>
                      </a:moveTo>
                      <a:cubicBezTo>
                        <a:pt x="16949" y="1"/>
                        <a:pt x="15719" y="400"/>
                        <a:pt x="14469" y="1304"/>
                      </a:cubicBezTo>
                      <a:cubicBezTo>
                        <a:pt x="8298" y="5772"/>
                        <a:pt x="0" y="26684"/>
                        <a:pt x="0" y="26684"/>
                      </a:cubicBezTo>
                      <a:cubicBezTo>
                        <a:pt x="4620" y="27961"/>
                        <a:pt x="23587" y="31578"/>
                        <a:pt x="23587" y="31578"/>
                      </a:cubicBezTo>
                      <a:lnTo>
                        <a:pt x="24286" y="19632"/>
                      </a:lnTo>
                      <a:cubicBezTo>
                        <a:pt x="24286" y="19632"/>
                        <a:pt x="26505" y="17170"/>
                        <a:pt x="26536" y="14526"/>
                      </a:cubicBezTo>
                      <a:cubicBezTo>
                        <a:pt x="26505" y="11517"/>
                        <a:pt x="22341" y="2793"/>
                        <a:pt x="21976" y="2216"/>
                      </a:cubicBezTo>
                      <a:cubicBezTo>
                        <a:pt x="21094" y="847"/>
                        <a:pt x="19698" y="1"/>
                        <a:pt x="1806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80;p35">
                  <a:extLst>
                    <a:ext uri="{FF2B5EF4-FFF2-40B4-BE49-F238E27FC236}">
                      <a16:creationId xmlns:a16="http://schemas.microsoft.com/office/drawing/2014/main" id="{A31313A1-6BE8-5715-02FA-51494C7F4121}"/>
                    </a:ext>
                  </a:extLst>
                </p:cNvPr>
                <p:cNvSpPr/>
                <p:nvPr/>
              </p:nvSpPr>
              <p:spPr>
                <a:xfrm>
                  <a:off x="5167917" y="1521714"/>
                  <a:ext cx="130248" cy="236846"/>
                </a:xfrm>
                <a:custGeom>
                  <a:avLst/>
                  <a:gdLst/>
                  <a:ahLst/>
                  <a:cxnLst/>
                  <a:rect l="l" t="t" r="r" b="b"/>
                  <a:pathLst>
                    <a:path w="5199" h="9454" extrusionOk="0">
                      <a:moveTo>
                        <a:pt x="1065" y="0"/>
                      </a:moveTo>
                      <a:cubicBezTo>
                        <a:pt x="1065" y="0"/>
                        <a:pt x="882" y="881"/>
                        <a:pt x="670" y="1976"/>
                      </a:cubicBezTo>
                      <a:cubicBezTo>
                        <a:pt x="670" y="2037"/>
                        <a:pt x="639" y="2097"/>
                        <a:pt x="639" y="2128"/>
                      </a:cubicBezTo>
                      <a:cubicBezTo>
                        <a:pt x="609" y="2188"/>
                        <a:pt x="609" y="2249"/>
                        <a:pt x="578" y="2310"/>
                      </a:cubicBezTo>
                      <a:cubicBezTo>
                        <a:pt x="548" y="2492"/>
                        <a:pt x="518" y="2644"/>
                        <a:pt x="487" y="2827"/>
                      </a:cubicBezTo>
                      <a:cubicBezTo>
                        <a:pt x="457" y="2979"/>
                        <a:pt x="426" y="3070"/>
                        <a:pt x="396" y="3192"/>
                      </a:cubicBezTo>
                      <a:cubicBezTo>
                        <a:pt x="396" y="3313"/>
                        <a:pt x="366" y="3465"/>
                        <a:pt x="335" y="3587"/>
                      </a:cubicBezTo>
                      <a:cubicBezTo>
                        <a:pt x="153" y="4529"/>
                        <a:pt x="62" y="5502"/>
                        <a:pt x="1" y="6474"/>
                      </a:cubicBezTo>
                      <a:cubicBezTo>
                        <a:pt x="62" y="6839"/>
                        <a:pt x="1733" y="9423"/>
                        <a:pt x="3466" y="9453"/>
                      </a:cubicBezTo>
                      <a:cubicBezTo>
                        <a:pt x="4043" y="9453"/>
                        <a:pt x="4226" y="6353"/>
                        <a:pt x="4226" y="6353"/>
                      </a:cubicBezTo>
                      <a:lnTo>
                        <a:pt x="4287" y="6140"/>
                      </a:lnTo>
                      <a:lnTo>
                        <a:pt x="5199" y="2979"/>
                      </a:lnTo>
                      <a:lnTo>
                        <a:pt x="1581" y="365"/>
                      </a:lnTo>
                      <a:lnTo>
                        <a:pt x="1065" y="0"/>
                      </a:ln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81;p35">
                  <a:extLst>
                    <a:ext uri="{FF2B5EF4-FFF2-40B4-BE49-F238E27FC236}">
                      <a16:creationId xmlns:a16="http://schemas.microsoft.com/office/drawing/2014/main" id="{FFEC4570-A1ED-F07E-316C-A39D70A057F1}"/>
                    </a:ext>
                  </a:extLst>
                </p:cNvPr>
                <p:cNvSpPr/>
                <p:nvPr/>
              </p:nvSpPr>
              <p:spPr>
                <a:xfrm>
                  <a:off x="5183926" y="1521714"/>
                  <a:ext cx="113488" cy="153822"/>
                </a:xfrm>
                <a:custGeom>
                  <a:avLst/>
                  <a:gdLst/>
                  <a:ahLst/>
                  <a:cxnLst/>
                  <a:rect l="l" t="t" r="r" b="b"/>
                  <a:pathLst>
                    <a:path w="4530" h="6140" extrusionOk="0">
                      <a:moveTo>
                        <a:pt x="426" y="0"/>
                      </a:moveTo>
                      <a:cubicBezTo>
                        <a:pt x="426" y="0"/>
                        <a:pt x="213" y="881"/>
                        <a:pt x="0" y="1976"/>
                      </a:cubicBezTo>
                      <a:cubicBezTo>
                        <a:pt x="547" y="3830"/>
                        <a:pt x="1885" y="5350"/>
                        <a:pt x="3648" y="6140"/>
                      </a:cubicBezTo>
                      <a:lnTo>
                        <a:pt x="4529" y="2979"/>
                      </a:lnTo>
                      <a:lnTo>
                        <a:pt x="942" y="365"/>
                      </a:lnTo>
                      <a:lnTo>
                        <a:pt x="42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82;p35">
                  <a:extLst>
                    <a:ext uri="{FF2B5EF4-FFF2-40B4-BE49-F238E27FC236}">
                      <a16:creationId xmlns:a16="http://schemas.microsoft.com/office/drawing/2014/main" id="{481528F0-6AF8-8AC4-725C-6ADA4570FB53}"/>
                    </a:ext>
                  </a:extLst>
                </p:cNvPr>
                <p:cNvSpPr/>
                <p:nvPr/>
              </p:nvSpPr>
              <p:spPr>
                <a:xfrm>
                  <a:off x="5164885" y="1304395"/>
                  <a:ext cx="273398" cy="340589"/>
                </a:xfrm>
                <a:custGeom>
                  <a:avLst/>
                  <a:gdLst/>
                  <a:ahLst/>
                  <a:cxnLst/>
                  <a:rect l="l" t="t" r="r" b="b"/>
                  <a:pathLst>
                    <a:path w="10913" h="13595" extrusionOk="0">
                      <a:moveTo>
                        <a:pt x="5158" y="1"/>
                      </a:moveTo>
                      <a:cubicBezTo>
                        <a:pt x="2699" y="1"/>
                        <a:pt x="90" y="1607"/>
                        <a:pt x="61" y="7124"/>
                      </a:cubicBezTo>
                      <a:cubicBezTo>
                        <a:pt x="0" y="12869"/>
                        <a:pt x="3800" y="13446"/>
                        <a:pt x="4924" y="13568"/>
                      </a:cubicBezTo>
                      <a:cubicBezTo>
                        <a:pt x="5056" y="13584"/>
                        <a:pt x="5214" y="13595"/>
                        <a:pt x="5390" y="13595"/>
                      </a:cubicBezTo>
                      <a:cubicBezTo>
                        <a:pt x="6879" y="13595"/>
                        <a:pt x="9731" y="12813"/>
                        <a:pt x="10274" y="7732"/>
                      </a:cubicBezTo>
                      <a:cubicBezTo>
                        <a:pt x="10912" y="2017"/>
                        <a:pt x="8086" y="133"/>
                        <a:pt x="5502" y="11"/>
                      </a:cubicBezTo>
                      <a:cubicBezTo>
                        <a:pt x="5388" y="4"/>
                        <a:pt x="5273" y="1"/>
                        <a:pt x="5158"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83;p35">
                  <a:extLst>
                    <a:ext uri="{FF2B5EF4-FFF2-40B4-BE49-F238E27FC236}">
                      <a16:creationId xmlns:a16="http://schemas.microsoft.com/office/drawing/2014/main" id="{1764ED29-13FA-DEFA-15C5-65AC1F5B17BF}"/>
                    </a:ext>
                  </a:extLst>
                </p:cNvPr>
                <p:cNvSpPr/>
                <p:nvPr/>
              </p:nvSpPr>
              <p:spPr>
                <a:xfrm>
                  <a:off x="5373536" y="1447729"/>
                  <a:ext cx="27332" cy="17737"/>
                </a:xfrm>
                <a:custGeom>
                  <a:avLst/>
                  <a:gdLst/>
                  <a:ahLst/>
                  <a:cxnLst/>
                  <a:rect l="l" t="t" r="r" b="b"/>
                  <a:pathLst>
                    <a:path w="1091" h="708" extrusionOk="0">
                      <a:moveTo>
                        <a:pt x="358" y="0"/>
                      </a:moveTo>
                      <a:cubicBezTo>
                        <a:pt x="264" y="0"/>
                        <a:pt x="173" y="31"/>
                        <a:pt x="92" y="96"/>
                      </a:cubicBezTo>
                      <a:cubicBezTo>
                        <a:pt x="31" y="157"/>
                        <a:pt x="1" y="248"/>
                        <a:pt x="61" y="339"/>
                      </a:cubicBezTo>
                      <a:cubicBezTo>
                        <a:pt x="153" y="430"/>
                        <a:pt x="274" y="521"/>
                        <a:pt x="396" y="552"/>
                      </a:cubicBezTo>
                      <a:cubicBezTo>
                        <a:pt x="517" y="613"/>
                        <a:pt x="639" y="643"/>
                        <a:pt x="791" y="704"/>
                      </a:cubicBezTo>
                      <a:cubicBezTo>
                        <a:pt x="805" y="706"/>
                        <a:pt x="818" y="707"/>
                        <a:pt x="831" y="707"/>
                      </a:cubicBezTo>
                      <a:cubicBezTo>
                        <a:pt x="990" y="707"/>
                        <a:pt x="1090" y="540"/>
                        <a:pt x="1034" y="400"/>
                      </a:cubicBezTo>
                      <a:cubicBezTo>
                        <a:pt x="943" y="217"/>
                        <a:pt x="791" y="96"/>
                        <a:pt x="609" y="65"/>
                      </a:cubicBezTo>
                      <a:cubicBezTo>
                        <a:pt x="524" y="23"/>
                        <a:pt x="439" y="0"/>
                        <a:pt x="35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84;p35">
                  <a:extLst>
                    <a:ext uri="{FF2B5EF4-FFF2-40B4-BE49-F238E27FC236}">
                      <a16:creationId xmlns:a16="http://schemas.microsoft.com/office/drawing/2014/main" id="{8CA922CA-26E7-47F4-04A9-D3707E91D259}"/>
                    </a:ext>
                  </a:extLst>
                </p:cNvPr>
                <p:cNvSpPr/>
                <p:nvPr/>
              </p:nvSpPr>
              <p:spPr>
                <a:xfrm>
                  <a:off x="5291283" y="1436230"/>
                  <a:ext cx="28961" cy="13904"/>
                </a:xfrm>
                <a:custGeom>
                  <a:avLst/>
                  <a:gdLst/>
                  <a:ahLst/>
                  <a:cxnLst/>
                  <a:rect l="l" t="t" r="r" b="b"/>
                  <a:pathLst>
                    <a:path w="1156" h="555" extrusionOk="0">
                      <a:moveTo>
                        <a:pt x="730" y="0"/>
                      </a:moveTo>
                      <a:cubicBezTo>
                        <a:pt x="700" y="0"/>
                        <a:pt x="670" y="3"/>
                        <a:pt x="639" y="8"/>
                      </a:cubicBezTo>
                      <a:cubicBezTo>
                        <a:pt x="457" y="8"/>
                        <a:pt x="275" y="38"/>
                        <a:pt x="153" y="160"/>
                      </a:cubicBezTo>
                      <a:cubicBezTo>
                        <a:pt x="1" y="281"/>
                        <a:pt x="92" y="524"/>
                        <a:pt x="275" y="555"/>
                      </a:cubicBezTo>
                      <a:lnTo>
                        <a:pt x="670" y="555"/>
                      </a:lnTo>
                      <a:cubicBezTo>
                        <a:pt x="791" y="555"/>
                        <a:pt x="943" y="524"/>
                        <a:pt x="1065" y="433"/>
                      </a:cubicBezTo>
                      <a:cubicBezTo>
                        <a:pt x="1126" y="372"/>
                        <a:pt x="1156" y="281"/>
                        <a:pt x="1095" y="190"/>
                      </a:cubicBezTo>
                      <a:cubicBezTo>
                        <a:pt x="1019" y="63"/>
                        <a:pt x="880" y="0"/>
                        <a:pt x="7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85;p35">
                  <a:extLst>
                    <a:ext uri="{FF2B5EF4-FFF2-40B4-BE49-F238E27FC236}">
                      <a16:creationId xmlns:a16="http://schemas.microsoft.com/office/drawing/2014/main" id="{194C2266-DD8B-248C-7393-8F28DFB86FFC}"/>
                    </a:ext>
                  </a:extLst>
                </p:cNvPr>
                <p:cNvSpPr/>
                <p:nvPr/>
              </p:nvSpPr>
              <p:spPr>
                <a:xfrm>
                  <a:off x="5297397" y="1488968"/>
                  <a:ext cx="14480" cy="23625"/>
                </a:xfrm>
                <a:custGeom>
                  <a:avLst/>
                  <a:gdLst/>
                  <a:ahLst/>
                  <a:cxnLst/>
                  <a:rect l="l" t="t" r="r" b="b"/>
                  <a:pathLst>
                    <a:path w="578" h="943" extrusionOk="0">
                      <a:moveTo>
                        <a:pt x="547" y="0"/>
                      </a:moveTo>
                      <a:cubicBezTo>
                        <a:pt x="547" y="0"/>
                        <a:pt x="517" y="0"/>
                        <a:pt x="517" y="30"/>
                      </a:cubicBezTo>
                      <a:cubicBezTo>
                        <a:pt x="486" y="395"/>
                        <a:pt x="365" y="851"/>
                        <a:pt x="0" y="942"/>
                      </a:cubicBezTo>
                      <a:cubicBezTo>
                        <a:pt x="426" y="942"/>
                        <a:pt x="578" y="365"/>
                        <a:pt x="5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86;p35">
                  <a:extLst>
                    <a:ext uri="{FF2B5EF4-FFF2-40B4-BE49-F238E27FC236}">
                      <a16:creationId xmlns:a16="http://schemas.microsoft.com/office/drawing/2014/main" id="{192EE83D-B2FC-94FA-83E6-2120AEE48C32}"/>
                    </a:ext>
                  </a:extLst>
                </p:cNvPr>
                <p:cNvSpPr/>
                <p:nvPr/>
              </p:nvSpPr>
              <p:spPr>
                <a:xfrm>
                  <a:off x="5283742" y="1477218"/>
                  <a:ext cx="32844" cy="31015"/>
                </a:xfrm>
                <a:custGeom>
                  <a:avLst/>
                  <a:gdLst/>
                  <a:ahLst/>
                  <a:cxnLst/>
                  <a:rect l="l" t="t" r="r" b="b"/>
                  <a:pathLst>
                    <a:path w="1311" h="1238" extrusionOk="0">
                      <a:moveTo>
                        <a:pt x="718" y="0"/>
                      </a:moveTo>
                      <a:cubicBezTo>
                        <a:pt x="186" y="0"/>
                        <a:pt x="1" y="1114"/>
                        <a:pt x="545" y="1229"/>
                      </a:cubicBezTo>
                      <a:cubicBezTo>
                        <a:pt x="573" y="1235"/>
                        <a:pt x="599" y="1237"/>
                        <a:pt x="625" y="1237"/>
                      </a:cubicBezTo>
                      <a:cubicBezTo>
                        <a:pt x="1141" y="1237"/>
                        <a:pt x="1311" y="129"/>
                        <a:pt x="819" y="13"/>
                      </a:cubicBezTo>
                      <a:cubicBezTo>
                        <a:pt x="784" y="4"/>
                        <a:pt x="750" y="0"/>
                        <a:pt x="7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87;p35">
                  <a:extLst>
                    <a:ext uri="{FF2B5EF4-FFF2-40B4-BE49-F238E27FC236}">
                      <a16:creationId xmlns:a16="http://schemas.microsoft.com/office/drawing/2014/main" id="{4F526512-B14D-55DE-9645-2DD937D032C2}"/>
                    </a:ext>
                  </a:extLst>
                </p:cNvPr>
                <p:cNvSpPr/>
                <p:nvPr/>
              </p:nvSpPr>
              <p:spPr>
                <a:xfrm>
                  <a:off x="5277579" y="1474487"/>
                  <a:ext cx="21971" cy="14781"/>
                </a:xfrm>
                <a:custGeom>
                  <a:avLst/>
                  <a:gdLst/>
                  <a:ahLst/>
                  <a:cxnLst/>
                  <a:rect l="l" t="t" r="r" b="b"/>
                  <a:pathLst>
                    <a:path w="877" h="590" extrusionOk="0">
                      <a:moveTo>
                        <a:pt x="62" y="0"/>
                      </a:moveTo>
                      <a:cubicBezTo>
                        <a:pt x="1" y="213"/>
                        <a:pt x="92" y="487"/>
                        <a:pt x="335" y="578"/>
                      </a:cubicBezTo>
                      <a:cubicBezTo>
                        <a:pt x="363" y="586"/>
                        <a:pt x="392" y="590"/>
                        <a:pt x="420" y="590"/>
                      </a:cubicBezTo>
                      <a:cubicBezTo>
                        <a:pt x="602" y="590"/>
                        <a:pt x="773" y="428"/>
                        <a:pt x="852" y="244"/>
                      </a:cubicBezTo>
                      <a:cubicBezTo>
                        <a:pt x="877" y="194"/>
                        <a:pt x="861" y="144"/>
                        <a:pt x="821" y="144"/>
                      </a:cubicBezTo>
                      <a:cubicBezTo>
                        <a:pt x="812" y="144"/>
                        <a:pt x="802" y="147"/>
                        <a:pt x="791" y="152"/>
                      </a:cubicBezTo>
                      <a:cubicBezTo>
                        <a:pt x="670" y="213"/>
                        <a:pt x="548" y="304"/>
                        <a:pt x="426" y="304"/>
                      </a:cubicBezTo>
                      <a:cubicBezTo>
                        <a:pt x="305" y="274"/>
                        <a:pt x="183" y="122"/>
                        <a:pt x="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88;p35">
                  <a:extLst>
                    <a:ext uri="{FF2B5EF4-FFF2-40B4-BE49-F238E27FC236}">
                      <a16:creationId xmlns:a16="http://schemas.microsoft.com/office/drawing/2014/main" id="{245524BA-6013-199E-B0D6-0886A0F56AAB}"/>
                    </a:ext>
                  </a:extLst>
                </p:cNvPr>
                <p:cNvSpPr/>
                <p:nvPr/>
              </p:nvSpPr>
              <p:spPr>
                <a:xfrm>
                  <a:off x="5363640" y="1497336"/>
                  <a:ext cx="10697" cy="26681"/>
                </a:xfrm>
                <a:custGeom>
                  <a:avLst/>
                  <a:gdLst/>
                  <a:ahLst/>
                  <a:cxnLst/>
                  <a:rect l="l" t="t" r="r" b="b"/>
                  <a:pathLst>
                    <a:path w="427" h="1065" extrusionOk="0">
                      <a:moveTo>
                        <a:pt x="183" y="0"/>
                      </a:moveTo>
                      <a:cubicBezTo>
                        <a:pt x="61" y="365"/>
                        <a:pt x="1" y="943"/>
                        <a:pt x="426" y="1064"/>
                      </a:cubicBezTo>
                      <a:cubicBezTo>
                        <a:pt x="92" y="882"/>
                        <a:pt x="122" y="426"/>
                        <a:pt x="213" y="31"/>
                      </a:cubicBezTo>
                      <a:cubicBezTo>
                        <a:pt x="213" y="31"/>
                        <a:pt x="183" y="0"/>
                        <a:pt x="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89;p35">
                  <a:extLst>
                    <a:ext uri="{FF2B5EF4-FFF2-40B4-BE49-F238E27FC236}">
                      <a16:creationId xmlns:a16="http://schemas.microsoft.com/office/drawing/2014/main" id="{0BCB9EEA-23DA-DE4F-A718-B1A69305EB52}"/>
                    </a:ext>
                  </a:extLst>
                </p:cNvPr>
                <p:cNvSpPr/>
                <p:nvPr/>
              </p:nvSpPr>
              <p:spPr>
                <a:xfrm>
                  <a:off x="5360783" y="1488943"/>
                  <a:ext cx="33545" cy="31366"/>
                </a:xfrm>
                <a:custGeom>
                  <a:avLst/>
                  <a:gdLst/>
                  <a:ahLst/>
                  <a:cxnLst/>
                  <a:rect l="l" t="t" r="r" b="b"/>
                  <a:pathLst>
                    <a:path w="1339" h="1252" extrusionOk="0">
                      <a:moveTo>
                        <a:pt x="703" y="0"/>
                      </a:moveTo>
                      <a:cubicBezTo>
                        <a:pt x="201" y="0"/>
                        <a:pt x="0" y="1187"/>
                        <a:pt x="570" y="1247"/>
                      </a:cubicBezTo>
                      <a:cubicBezTo>
                        <a:pt x="592" y="1250"/>
                        <a:pt x="613" y="1252"/>
                        <a:pt x="633" y="1252"/>
                      </a:cubicBezTo>
                      <a:cubicBezTo>
                        <a:pt x="1190" y="1252"/>
                        <a:pt x="1338" y="89"/>
                        <a:pt x="722" y="1"/>
                      </a:cubicBezTo>
                      <a:cubicBezTo>
                        <a:pt x="716" y="1"/>
                        <a:pt x="710" y="0"/>
                        <a:pt x="7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90;p35">
                  <a:extLst>
                    <a:ext uri="{FF2B5EF4-FFF2-40B4-BE49-F238E27FC236}">
                      <a16:creationId xmlns:a16="http://schemas.microsoft.com/office/drawing/2014/main" id="{2E9A05CB-6E5B-D17B-56C2-5A7B66037E4B}"/>
                    </a:ext>
                  </a:extLst>
                </p:cNvPr>
                <p:cNvSpPr/>
                <p:nvPr/>
              </p:nvSpPr>
              <p:spPr>
                <a:xfrm>
                  <a:off x="5383432" y="1491799"/>
                  <a:ext cx="18313" cy="13228"/>
                </a:xfrm>
                <a:custGeom>
                  <a:avLst/>
                  <a:gdLst/>
                  <a:ahLst/>
                  <a:cxnLst/>
                  <a:rect l="l" t="t" r="r" b="b"/>
                  <a:pathLst>
                    <a:path w="731" h="528" extrusionOk="0">
                      <a:moveTo>
                        <a:pt x="44" y="0"/>
                      </a:moveTo>
                      <a:cubicBezTo>
                        <a:pt x="21" y="0"/>
                        <a:pt x="1" y="45"/>
                        <a:pt x="1" y="69"/>
                      </a:cubicBezTo>
                      <a:cubicBezTo>
                        <a:pt x="1" y="299"/>
                        <a:pt x="109" y="528"/>
                        <a:pt x="325" y="528"/>
                      </a:cubicBezTo>
                      <a:cubicBezTo>
                        <a:pt x="338" y="528"/>
                        <a:pt x="352" y="527"/>
                        <a:pt x="366" y="525"/>
                      </a:cubicBezTo>
                      <a:cubicBezTo>
                        <a:pt x="578" y="525"/>
                        <a:pt x="700" y="282"/>
                        <a:pt x="730" y="39"/>
                      </a:cubicBezTo>
                      <a:lnTo>
                        <a:pt x="730" y="39"/>
                      </a:lnTo>
                      <a:cubicBezTo>
                        <a:pt x="622" y="148"/>
                        <a:pt x="513" y="256"/>
                        <a:pt x="404" y="256"/>
                      </a:cubicBezTo>
                      <a:cubicBezTo>
                        <a:pt x="391" y="256"/>
                        <a:pt x="378" y="255"/>
                        <a:pt x="366" y="252"/>
                      </a:cubicBezTo>
                      <a:cubicBezTo>
                        <a:pt x="244" y="221"/>
                        <a:pt x="153" y="100"/>
                        <a:pt x="62" y="9"/>
                      </a:cubicBezTo>
                      <a:cubicBezTo>
                        <a:pt x="56" y="3"/>
                        <a:pt x="50" y="0"/>
                        <a:pt x="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91;p35">
                  <a:extLst>
                    <a:ext uri="{FF2B5EF4-FFF2-40B4-BE49-F238E27FC236}">
                      <a16:creationId xmlns:a16="http://schemas.microsoft.com/office/drawing/2014/main" id="{FF58ECCB-7165-9FD6-1B18-8891DCEAFA8B}"/>
                    </a:ext>
                  </a:extLst>
                </p:cNvPr>
                <p:cNvSpPr/>
                <p:nvPr/>
              </p:nvSpPr>
              <p:spPr>
                <a:xfrm>
                  <a:off x="5296620" y="1567388"/>
                  <a:ext cx="19065" cy="11449"/>
                </a:xfrm>
                <a:custGeom>
                  <a:avLst/>
                  <a:gdLst/>
                  <a:ahLst/>
                  <a:cxnLst/>
                  <a:rect l="l" t="t" r="r" b="b"/>
                  <a:pathLst>
                    <a:path w="761" h="457" extrusionOk="0">
                      <a:moveTo>
                        <a:pt x="1" y="1"/>
                      </a:moveTo>
                      <a:cubicBezTo>
                        <a:pt x="1" y="183"/>
                        <a:pt x="92" y="335"/>
                        <a:pt x="244" y="426"/>
                      </a:cubicBezTo>
                      <a:cubicBezTo>
                        <a:pt x="305" y="447"/>
                        <a:pt x="365" y="457"/>
                        <a:pt x="425" y="457"/>
                      </a:cubicBezTo>
                      <a:cubicBezTo>
                        <a:pt x="544" y="457"/>
                        <a:pt x="659" y="416"/>
                        <a:pt x="761" y="335"/>
                      </a:cubicBezTo>
                      <a:lnTo>
                        <a:pt x="761" y="305"/>
                      </a:lnTo>
                      <a:cubicBezTo>
                        <a:pt x="685" y="320"/>
                        <a:pt x="616" y="328"/>
                        <a:pt x="548" y="328"/>
                      </a:cubicBezTo>
                      <a:cubicBezTo>
                        <a:pt x="479" y="328"/>
                        <a:pt x="411" y="320"/>
                        <a:pt x="335" y="305"/>
                      </a:cubicBezTo>
                      <a:cubicBezTo>
                        <a:pt x="214" y="274"/>
                        <a:pt x="122" y="122"/>
                        <a:pt x="6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92;p35">
                  <a:extLst>
                    <a:ext uri="{FF2B5EF4-FFF2-40B4-BE49-F238E27FC236}">
                      <a16:creationId xmlns:a16="http://schemas.microsoft.com/office/drawing/2014/main" id="{C0E631F2-3D8E-6B25-2F22-A28994C64289}"/>
                    </a:ext>
                  </a:extLst>
                </p:cNvPr>
                <p:cNvSpPr/>
                <p:nvPr/>
              </p:nvSpPr>
              <p:spPr>
                <a:xfrm>
                  <a:off x="5313381" y="1443445"/>
                  <a:ext cx="53337" cy="116920"/>
                </a:xfrm>
                <a:custGeom>
                  <a:avLst/>
                  <a:gdLst/>
                  <a:ahLst/>
                  <a:cxnLst/>
                  <a:rect l="l" t="t" r="r" b="b"/>
                  <a:pathLst>
                    <a:path w="2129" h="4667" extrusionOk="0">
                      <a:moveTo>
                        <a:pt x="1885" y="1"/>
                      </a:moveTo>
                      <a:cubicBezTo>
                        <a:pt x="1870" y="1"/>
                        <a:pt x="1855" y="8"/>
                        <a:pt x="1855" y="24"/>
                      </a:cubicBezTo>
                      <a:cubicBezTo>
                        <a:pt x="1763" y="1270"/>
                        <a:pt x="1885" y="2486"/>
                        <a:pt x="1794" y="3702"/>
                      </a:cubicBezTo>
                      <a:cubicBezTo>
                        <a:pt x="1611" y="3610"/>
                        <a:pt x="1429" y="3519"/>
                        <a:pt x="1216" y="3458"/>
                      </a:cubicBezTo>
                      <a:cubicBezTo>
                        <a:pt x="1186" y="3458"/>
                        <a:pt x="1216" y="4401"/>
                        <a:pt x="1186" y="4492"/>
                      </a:cubicBezTo>
                      <a:cubicBezTo>
                        <a:pt x="730" y="4431"/>
                        <a:pt x="335" y="4218"/>
                        <a:pt x="31" y="3914"/>
                      </a:cubicBezTo>
                      <a:cubicBezTo>
                        <a:pt x="31" y="3914"/>
                        <a:pt x="0" y="3914"/>
                        <a:pt x="0" y="3945"/>
                      </a:cubicBezTo>
                      <a:cubicBezTo>
                        <a:pt x="213" y="4401"/>
                        <a:pt x="669" y="4644"/>
                        <a:pt x="1155" y="4644"/>
                      </a:cubicBezTo>
                      <a:cubicBezTo>
                        <a:pt x="1201" y="4659"/>
                        <a:pt x="1247" y="4667"/>
                        <a:pt x="1281" y="4667"/>
                      </a:cubicBezTo>
                      <a:cubicBezTo>
                        <a:pt x="1315" y="4667"/>
                        <a:pt x="1338" y="4659"/>
                        <a:pt x="1338" y="4644"/>
                      </a:cubicBezTo>
                      <a:cubicBezTo>
                        <a:pt x="1368" y="4370"/>
                        <a:pt x="1399" y="4066"/>
                        <a:pt x="1399" y="3793"/>
                      </a:cubicBezTo>
                      <a:cubicBezTo>
                        <a:pt x="1472" y="3842"/>
                        <a:pt x="1840" y="4048"/>
                        <a:pt x="1981" y="4048"/>
                      </a:cubicBezTo>
                      <a:cubicBezTo>
                        <a:pt x="2016" y="4048"/>
                        <a:pt x="2037" y="4035"/>
                        <a:pt x="2037" y="4005"/>
                      </a:cubicBezTo>
                      <a:cubicBezTo>
                        <a:pt x="2128" y="2668"/>
                        <a:pt x="2098" y="1361"/>
                        <a:pt x="1915" y="24"/>
                      </a:cubicBezTo>
                      <a:cubicBezTo>
                        <a:pt x="1915" y="8"/>
                        <a:pt x="1900" y="1"/>
                        <a:pt x="18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93;p35">
                  <a:extLst>
                    <a:ext uri="{FF2B5EF4-FFF2-40B4-BE49-F238E27FC236}">
                      <a16:creationId xmlns:a16="http://schemas.microsoft.com/office/drawing/2014/main" id="{C215D21D-59EA-1C8A-1FA4-587E4AB16F10}"/>
                    </a:ext>
                  </a:extLst>
                </p:cNvPr>
                <p:cNvSpPr/>
                <p:nvPr/>
              </p:nvSpPr>
              <p:spPr>
                <a:xfrm>
                  <a:off x="5305013" y="1542258"/>
                  <a:ext cx="35800" cy="26430"/>
                </a:xfrm>
                <a:custGeom>
                  <a:avLst/>
                  <a:gdLst/>
                  <a:ahLst/>
                  <a:cxnLst/>
                  <a:rect l="l" t="t" r="r" b="b"/>
                  <a:pathLst>
                    <a:path w="1429" h="1055" extrusionOk="0">
                      <a:moveTo>
                        <a:pt x="334" y="1"/>
                      </a:moveTo>
                      <a:cubicBezTo>
                        <a:pt x="243" y="122"/>
                        <a:pt x="182" y="244"/>
                        <a:pt x="122" y="365"/>
                      </a:cubicBezTo>
                      <a:cubicBezTo>
                        <a:pt x="30" y="578"/>
                        <a:pt x="0" y="882"/>
                        <a:pt x="304" y="1004"/>
                      </a:cubicBezTo>
                      <a:cubicBezTo>
                        <a:pt x="375" y="1039"/>
                        <a:pt x="457" y="1054"/>
                        <a:pt x="543" y="1054"/>
                      </a:cubicBezTo>
                      <a:cubicBezTo>
                        <a:pt x="604" y="1054"/>
                        <a:pt x="667" y="1047"/>
                        <a:pt x="730" y="1034"/>
                      </a:cubicBezTo>
                      <a:cubicBezTo>
                        <a:pt x="1003" y="973"/>
                        <a:pt x="1246" y="852"/>
                        <a:pt x="1429" y="669"/>
                      </a:cubicBezTo>
                      <a:cubicBezTo>
                        <a:pt x="1003" y="578"/>
                        <a:pt x="608" y="335"/>
                        <a:pt x="3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94;p35">
                  <a:extLst>
                    <a:ext uri="{FF2B5EF4-FFF2-40B4-BE49-F238E27FC236}">
                      <a16:creationId xmlns:a16="http://schemas.microsoft.com/office/drawing/2014/main" id="{C7DE4DCA-682D-30FB-478A-442EB62EF484}"/>
                    </a:ext>
                  </a:extLst>
                </p:cNvPr>
                <p:cNvSpPr/>
                <p:nvPr/>
              </p:nvSpPr>
              <p:spPr>
                <a:xfrm>
                  <a:off x="5305765" y="1551403"/>
                  <a:ext cx="18288" cy="17837"/>
                </a:xfrm>
                <a:custGeom>
                  <a:avLst/>
                  <a:gdLst/>
                  <a:ahLst/>
                  <a:cxnLst/>
                  <a:rect l="l" t="t" r="r" b="b"/>
                  <a:pathLst>
                    <a:path w="730" h="712" extrusionOk="0">
                      <a:moveTo>
                        <a:pt x="122" y="0"/>
                      </a:moveTo>
                      <a:cubicBezTo>
                        <a:pt x="31" y="244"/>
                        <a:pt x="0" y="517"/>
                        <a:pt x="274" y="639"/>
                      </a:cubicBezTo>
                      <a:cubicBezTo>
                        <a:pt x="385" y="683"/>
                        <a:pt x="497" y="711"/>
                        <a:pt x="608" y="711"/>
                      </a:cubicBezTo>
                      <a:cubicBezTo>
                        <a:pt x="649" y="711"/>
                        <a:pt x="689" y="708"/>
                        <a:pt x="730" y="700"/>
                      </a:cubicBezTo>
                      <a:cubicBezTo>
                        <a:pt x="700" y="335"/>
                        <a:pt x="456" y="61"/>
                        <a:pt x="122" y="0"/>
                      </a:cubicBezTo>
                      <a:close/>
                    </a:path>
                  </a:pathLst>
                </a:custGeom>
                <a:solidFill>
                  <a:srgbClr val="FF9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95;p35">
                  <a:extLst>
                    <a:ext uri="{FF2B5EF4-FFF2-40B4-BE49-F238E27FC236}">
                      <a16:creationId xmlns:a16="http://schemas.microsoft.com/office/drawing/2014/main" id="{5827D7AD-7E12-7569-F93D-5BD594A00FA9}"/>
                    </a:ext>
                  </a:extLst>
                </p:cNvPr>
                <p:cNvSpPr/>
                <p:nvPr/>
              </p:nvSpPr>
              <p:spPr>
                <a:xfrm>
                  <a:off x="5138979" y="1291392"/>
                  <a:ext cx="295494" cy="204428"/>
                </a:xfrm>
                <a:custGeom>
                  <a:avLst/>
                  <a:gdLst/>
                  <a:ahLst/>
                  <a:cxnLst/>
                  <a:rect l="l" t="t" r="r" b="b"/>
                  <a:pathLst>
                    <a:path w="11795" h="8160" extrusionOk="0">
                      <a:moveTo>
                        <a:pt x="5928" y="0"/>
                      </a:moveTo>
                      <a:cubicBezTo>
                        <a:pt x="4775" y="0"/>
                        <a:pt x="3632" y="293"/>
                        <a:pt x="2736" y="986"/>
                      </a:cubicBezTo>
                      <a:cubicBezTo>
                        <a:pt x="1" y="3114"/>
                        <a:pt x="1247" y="8160"/>
                        <a:pt x="1247" y="8160"/>
                      </a:cubicBezTo>
                      <a:cubicBezTo>
                        <a:pt x="2037" y="7947"/>
                        <a:pt x="2676" y="7308"/>
                        <a:pt x="2858" y="6488"/>
                      </a:cubicBezTo>
                      <a:cubicBezTo>
                        <a:pt x="3922" y="6245"/>
                        <a:pt x="4895" y="5698"/>
                        <a:pt x="5685" y="4938"/>
                      </a:cubicBezTo>
                      <a:lnTo>
                        <a:pt x="5685" y="4938"/>
                      </a:lnTo>
                      <a:cubicBezTo>
                        <a:pt x="5624" y="5059"/>
                        <a:pt x="5198" y="5850"/>
                        <a:pt x="4986" y="6245"/>
                      </a:cubicBezTo>
                      <a:cubicBezTo>
                        <a:pt x="8664" y="6184"/>
                        <a:pt x="10214" y="3631"/>
                        <a:pt x="10214" y="3631"/>
                      </a:cubicBezTo>
                      <a:cubicBezTo>
                        <a:pt x="10791" y="4391"/>
                        <a:pt x="11186" y="5242"/>
                        <a:pt x="11399" y="6153"/>
                      </a:cubicBezTo>
                      <a:cubicBezTo>
                        <a:pt x="11399" y="6153"/>
                        <a:pt x="11794" y="3995"/>
                        <a:pt x="10913" y="2324"/>
                      </a:cubicBezTo>
                      <a:cubicBezTo>
                        <a:pt x="10222" y="1002"/>
                        <a:pt x="8059" y="0"/>
                        <a:pt x="592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96;p35">
                  <a:extLst>
                    <a:ext uri="{FF2B5EF4-FFF2-40B4-BE49-F238E27FC236}">
                      <a16:creationId xmlns:a16="http://schemas.microsoft.com/office/drawing/2014/main" id="{D3529C1F-DCA0-2145-28AC-CEB3510D958B}"/>
                    </a:ext>
                  </a:extLst>
                </p:cNvPr>
                <p:cNvSpPr/>
                <p:nvPr/>
              </p:nvSpPr>
              <p:spPr>
                <a:xfrm>
                  <a:off x="5285195" y="1368834"/>
                  <a:ext cx="115392" cy="84352"/>
                </a:xfrm>
                <a:custGeom>
                  <a:avLst/>
                  <a:gdLst/>
                  <a:ahLst/>
                  <a:cxnLst/>
                  <a:rect l="l" t="t" r="r" b="b"/>
                  <a:pathLst>
                    <a:path w="4606" h="3367" extrusionOk="0">
                      <a:moveTo>
                        <a:pt x="4587" y="0"/>
                      </a:moveTo>
                      <a:cubicBezTo>
                        <a:pt x="4575" y="0"/>
                        <a:pt x="4560" y="8"/>
                        <a:pt x="4560" y="23"/>
                      </a:cubicBezTo>
                      <a:cubicBezTo>
                        <a:pt x="4408" y="479"/>
                        <a:pt x="4165" y="904"/>
                        <a:pt x="3831" y="1300"/>
                      </a:cubicBezTo>
                      <a:cubicBezTo>
                        <a:pt x="3557" y="1634"/>
                        <a:pt x="3253" y="1968"/>
                        <a:pt x="2888" y="2242"/>
                      </a:cubicBezTo>
                      <a:cubicBezTo>
                        <a:pt x="2068" y="2880"/>
                        <a:pt x="1065" y="3275"/>
                        <a:pt x="1" y="3366"/>
                      </a:cubicBezTo>
                      <a:cubicBezTo>
                        <a:pt x="670" y="3336"/>
                        <a:pt x="1308" y="3214"/>
                        <a:pt x="1946" y="3002"/>
                      </a:cubicBezTo>
                      <a:cubicBezTo>
                        <a:pt x="2341" y="2850"/>
                        <a:pt x="2736" y="2667"/>
                        <a:pt x="3101" y="2424"/>
                      </a:cubicBezTo>
                      <a:cubicBezTo>
                        <a:pt x="3466" y="2120"/>
                        <a:pt x="3831" y="1786"/>
                        <a:pt x="4074" y="1360"/>
                      </a:cubicBezTo>
                      <a:cubicBezTo>
                        <a:pt x="4317" y="965"/>
                        <a:pt x="4499" y="479"/>
                        <a:pt x="4591" y="23"/>
                      </a:cubicBezTo>
                      <a:cubicBezTo>
                        <a:pt x="4606" y="8"/>
                        <a:pt x="4598" y="0"/>
                        <a:pt x="45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97;p35">
                  <a:extLst>
                    <a:ext uri="{FF2B5EF4-FFF2-40B4-BE49-F238E27FC236}">
                      <a16:creationId xmlns:a16="http://schemas.microsoft.com/office/drawing/2014/main" id="{34464C44-DF0E-B86F-4C31-C4A0C75BD493}"/>
                    </a:ext>
                  </a:extLst>
                </p:cNvPr>
                <p:cNvSpPr/>
                <p:nvPr/>
              </p:nvSpPr>
              <p:spPr>
                <a:xfrm>
                  <a:off x="5121466" y="1452515"/>
                  <a:ext cx="66289" cy="94548"/>
                </a:xfrm>
                <a:custGeom>
                  <a:avLst/>
                  <a:gdLst/>
                  <a:ahLst/>
                  <a:cxnLst/>
                  <a:rect l="l" t="t" r="r" b="b"/>
                  <a:pathLst>
                    <a:path w="2646" h="3774" extrusionOk="0">
                      <a:moveTo>
                        <a:pt x="1051" y="1"/>
                      </a:moveTo>
                      <a:cubicBezTo>
                        <a:pt x="995" y="1"/>
                        <a:pt x="938" y="9"/>
                        <a:pt x="882" y="26"/>
                      </a:cubicBezTo>
                      <a:cubicBezTo>
                        <a:pt x="1" y="300"/>
                        <a:pt x="396" y="3036"/>
                        <a:pt x="1277" y="3583"/>
                      </a:cubicBezTo>
                      <a:cubicBezTo>
                        <a:pt x="1454" y="3712"/>
                        <a:pt x="1653" y="3773"/>
                        <a:pt x="1848" y="3773"/>
                      </a:cubicBezTo>
                      <a:cubicBezTo>
                        <a:pt x="2158" y="3773"/>
                        <a:pt x="2459" y="3619"/>
                        <a:pt x="2645" y="3340"/>
                      </a:cubicBezTo>
                      <a:lnTo>
                        <a:pt x="2645" y="1759"/>
                      </a:lnTo>
                      <a:cubicBezTo>
                        <a:pt x="2645" y="1759"/>
                        <a:pt x="1873" y="1"/>
                        <a:pt x="1051"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98;p35">
                  <a:extLst>
                    <a:ext uri="{FF2B5EF4-FFF2-40B4-BE49-F238E27FC236}">
                      <a16:creationId xmlns:a16="http://schemas.microsoft.com/office/drawing/2014/main" id="{1BC3688A-1730-42D6-9226-12B0271F9428}"/>
                    </a:ext>
                  </a:extLst>
                </p:cNvPr>
                <p:cNvSpPr/>
                <p:nvPr/>
              </p:nvSpPr>
              <p:spPr>
                <a:xfrm>
                  <a:off x="5146596" y="1472959"/>
                  <a:ext cx="32769" cy="62080"/>
                </a:xfrm>
                <a:custGeom>
                  <a:avLst/>
                  <a:gdLst/>
                  <a:ahLst/>
                  <a:cxnLst/>
                  <a:rect l="l" t="t" r="r" b="b"/>
                  <a:pathLst>
                    <a:path w="1308" h="2478" extrusionOk="0">
                      <a:moveTo>
                        <a:pt x="1" y="1"/>
                      </a:moveTo>
                      <a:cubicBezTo>
                        <a:pt x="1" y="1"/>
                        <a:pt x="1" y="1"/>
                        <a:pt x="1" y="31"/>
                      </a:cubicBezTo>
                      <a:cubicBezTo>
                        <a:pt x="609" y="396"/>
                        <a:pt x="852" y="1095"/>
                        <a:pt x="943" y="1794"/>
                      </a:cubicBezTo>
                      <a:cubicBezTo>
                        <a:pt x="878" y="1557"/>
                        <a:pt x="677" y="1412"/>
                        <a:pt x="457" y="1412"/>
                      </a:cubicBezTo>
                      <a:cubicBezTo>
                        <a:pt x="366" y="1412"/>
                        <a:pt x="272" y="1437"/>
                        <a:pt x="183" y="1490"/>
                      </a:cubicBezTo>
                      <a:cubicBezTo>
                        <a:pt x="183" y="1490"/>
                        <a:pt x="183" y="1520"/>
                        <a:pt x="183" y="1520"/>
                      </a:cubicBezTo>
                      <a:cubicBezTo>
                        <a:pt x="211" y="1517"/>
                        <a:pt x="238" y="1516"/>
                        <a:pt x="265" y="1516"/>
                      </a:cubicBezTo>
                      <a:cubicBezTo>
                        <a:pt x="504" y="1516"/>
                        <a:pt x="709" y="1636"/>
                        <a:pt x="791" y="1855"/>
                      </a:cubicBezTo>
                      <a:cubicBezTo>
                        <a:pt x="882" y="2037"/>
                        <a:pt x="943" y="2220"/>
                        <a:pt x="1004" y="2432"/>
                      </a:cubicBezTo>
                      <a:cubicBezTo>
                        <a:pt x="1019" y="2463"/>
                        <a:pt x="1049" y="2478"/>
                        <a:pt x="1076" y="2478"/>
                      </a:cubicBezTo>
                      <a:cubicBezTo>
                        <a:pt x="1103" y="2478"/>
                        <a:pt x="1125" y="2463"/>
                        <a:pt x="1125" y="2432"/>
                      </a:cubicBezTo>
                      <a:cubicBezTo>
                        <a:pt x="1308" y="1551"/>
                        <a:pt x="882" y="274"/>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99;p35">
                  <a:extLst>
                    <a:ext uri="{FF2B5EF4-FFF2-40B4-BE49-F238E27FC236}">
                      <a16:creationId xmlns:a16="http://schemas.microsoft.com/office/drawing/2014/main" id="{5F52B302-7091-088E-15F6-07EF95CBB804}"/>
                    </a:ext>
                  </a:extLst>
                </p:cNvPr>
                <p:cNvSpPr/>
                <p:nvPr/>
              </p:nvSpPr>
              <p:spPr>
                <a:xfrm>
                  <a:off x="5121466" y="1452515"/>
                  <a:ext cx="66289" cy="94348"/>
                </a:xfrm>
                <a:custGeom>
                  <a:avLst/>
                  <a:gdLst/>
                  <a:ahLst/>
                  <a:cxnLst/>
                  <a:rect l="l" t="t" r="r" b="b"/>
                  <a:pathLst>
                    <a:path w="2646" h="3766" extrusionOk="0">
                      <a:moveTo>
                        <a:pt x="1051" y="1"/>
                      </a:moveTo>
                      <a:cubicBezTo>
                        <a:pt x="995" y="1"/>
                        <a:pt x="938" y="9"/>
                        <a:pt x="882" y="26"/>
                      </a:cubicBezTo>
                      <a:cubicBezTo>
                        <a:pt x="1" y="300"/>
                        <a:pt x="426" y="3036"/>
                        <a:pt x="1277" y="3583"/>
                      </a:cubicBezTo>
                      <a:cubicBezTo>
                        <a:pt x="1338" y="3613"/>
                        <a:pt x="1399" y="3643"/>
                        <a:pt x="1460" y="3674"/>
                      </a:cubicBezTo>
                      <a:cubicBezTo>
                        <a:pt x="1612" y="3735"/>
                        <a:pt x="1733" y="3765"/>
                        <a:pt x="1885" y="3765"/>
                      </a:cubicBezTo>
                      <a:cubicBezTo>
                        <a:pt x="1946" y="3765"/>
                        <a:pt x="2007" y="3735"/>
                        <a:pt x="2068" y="3735"/>
                      </a:cubicBezTo>
                      <a:cubicBezTo>
                        <a:pt x="2311" y="3643"/>
                        <a:pt x="2524" y="3522"/>
                        <a:pt x="2645" y="3309"/>
                      </a:cubicBezTo>
                      <a:lnTo>
                        <a:pt x="2645" y="1759"/>
                      </a:lnTo>
                      <a:cubicBezTo>
                        <a:pt x="2645" y="1759"/>
                        <a:pt x="1873" y="1"/>
                        <a:pt x="1051"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00;p35">
                  <a:extLst>
                    <a:ext uri="{FF2B5EF4-FFF2-40B4-BE49-F238E27FC236}">
                      <a16:creationId xmlns:a16="http://schemas.microsoft.com/office/drawing/2014/main" id="{2DC202BB-5112-66E6-D869-43C77A3773CC}"/>
                    </a:ext>
                  </a:extLst>
                </p:cNvPr>
                <p:cNvSpPr/>
                <p:nvPr/>
              </p:nvSpPr>
              <p:spPr>
                <a:xfrm>
                  <a:off x="5146596" y="1472959"/>
                  <a:ext cx="32769" cy="62080"/>
                </a:xfrm>
                <a:custGeom>
                  <a:avLst/>
                  <a:gdLst/>
                  <a:ahLst/>
                  <a:cxnLst/>
                  <a:rect l="l" t="t" r="r" b="b"/>
                  <a:pathLst>
                    <a:path w="1308" h="2478" extrusionOk="0">
                      <a:moveTo>
                        <a:pt x="1" y="1"/>
                      </a:moveTo>
                      <a:cubicBezTo>
                        <a:pt x="1" y="1"/>
                        <a:pt x="1" y="1"/>
                        <a:pt x="1" y="31"/>
                      </a:cubicBezTo>
                      <a:cubicBezTo>
                        <a:pt x="609" y="396"/>
                        <a:pt x="852" y="1095"/>
                        <a:pt x="943" y="1794"/>
                      </a:cubicBezTo>
                      <a:cubicBezTo>
                        <a:pt x="878" y="1557"/>
                        <a:pt x="677" y="1412"/>
                        <a:pt x="457" y="1412"/>
                      </a:cubicBezTo>
                      <a:cubicBezTo>
                        <a:pt x="366" y="1412"/>
                        <a:pt x="272" y="1437"/>
                        <a:pt x="183" y="1490"/>
                      </a:cubicBezTo>
                      <a:cubicBezTo>
                        <a:pt x="183" y="1490"/>
                        <a:pt x="183" y="1520"/>
                        <a:pt x="183" y="1520"/>
                      </a:cubicBezTo>
                      <a:cubicBezTo>
                        <a:pt x="211" y="1517"/>
                        <a:pt x="238" y="1516"/>
                        <a:pt x="265" y="1516"/>
                      </a:cubicBezTo>
                      <a:cubicBezTo>
                        <a:pt x="504" y="1516"/>
                        <a:pt x="709" y="1636"/>
                        <a:pt x="791" y="1855"/>
                      </a:cubicBezTo>
                      <a:cubicBezTo>
                        <a:pt x="882" y="2037"/>
                        <a:pt x="943" y="2220"/>
                        <a:pt x="1004" y="2432"/>
                      </a:cubicBezTo>
                      <a:cubicBezTo>
                        <a:pt x="1019" y="2463"/>
                        <a:pt x="1049" y="2478"/>
                        <a:pt x="1076" y="2478"/>
                      </a:cubicBezTo>
                      <a:cubicBezTo>
                        <a:pt x="1103" y="2478"/>
                        <a:pt x="1125" y="2463"/>
                        <a:pt x="1125" y="2432"/>
                      </a:cubicBezTo>
                      <a:cubicBezTo>
                        <a:pt x="1308" y="1551"/>
                        <a:pt x="882" y="274"/>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01;p35">
                  <a:extLst>
                    <a:ext uri="{FF2B5EF4-FFF2-40B4-BE49-F238E27FC236}">
                      <a16:creationId xmlns:a16="http://schemas.microsoft.com/office/drawing/2014/main" id="{492AE835-50EE-B06F-BE27-A65E48E1BADF}"/>
                    </a:ext>
                  </a:extLst>
                </p:cNvPr>
                <p:cNvSpPr/>
                <p:nvPr/>
              </p:nvSpPr>
              <p:spPr>
                <a:xfrm>
                  <a:off x="5150404" y="1533114"/>
                  <a:ext cx="24401" cy="52585"/>
                </a:xfrm>
                <a:custGeom>
                  <a:avLst/>
                  <a:gdLst/>
                  <a:ahLst/>
                  <a:cxnLst/>
                  <a:rect l="l" t="t" r="r" b="b"/>
                  <a:pathLst>
                    <a:path w="974" h="2099" extrusionOk="0">
                      <a:moveTo>
                        <a:pt x="609" y="1"/>
                      </a:moveTo>
                      <a:cubicBezTo>
                        <a:pt x="548" y="1"/>
                        <a:pt x="517" y="31"/>
                        <a:pt x="517" y="92"/>
                      </a:cubicBezTo>
                      <a:cubicBezTo>
                        <a:pt x="517" y="153"/>
                        <a:pt x="548" y="183"/>
                        <a:pt x="609" y="183"/>
                      </a:cubicBezTo>
                      <a:cubicBezTo>
                        <a:pt x="639" y="183"/>
                        <a:pt x="700" y="366"/>
                        <a:pt x="730" y="578"/>
                      </a:cubicBezTo>
                      <a:cubicBezTo>
                        <a:pt x="791" y="882"/>
                        <a:pt x="791" y="1186"/>
                        <a:pt x="730" y="1490"/>
                      </a:cubicBezTo>
                      <a:cubicBezTo>
                        <a:pt x="700" y="1764"/>
                        <a:pt x="609" y="1916"/>
                        <a:pt x="517" y="1916"/>
                      </a:cubicBezTo>
                      <a:cubicBezTo>
                        <a:pt x="487" y="1916"/>
                        <a:pt x="457" y="1916"/>
                        <a:pt x="426" y="1885"/>
                      </a:cubicBezTo>
                      <a:cubicBezTo>
                        <a:pt x="244" y="1673"/>
                        <a:pt x="274" y="882"/>
                        <a:pt x="305" y="487"/>
                      </a:cubicBezTo>
                      <a:cubicBezTo>
                        <a:pt x="244" y="457"/>
                        <a:pt x="183" y="426"/>
                        <a:pt x="122" y="396"/>
                      </a:cubicBezTo>
                      <a:lnTo>
                        <a:pt x="122" y="396"/>
                      </a:lnTo>
                      <a:cubicBezTo>
                        <a:pt x="92" y="639"/>
                        <a:pt x="1" y="1673"/>
                        <a:pt x="274" y="2007"/>
                      </a:cubicBezTo>
                      <a:cubicBezTo>
                        <a:pt x="335" y="2068"/>
                        <a:pt x="426" y="2098"/>
                        <a:pt x="517" y="2098"/>
                      </a:cubicBezTo>
                      <a:cubicBezTo>
                        <a:pt x="639" y="2098"/>
                        <a:pt x="791" y="2037"/>
                        <a:pt x="882" y="1733"/>
                      </a:cubicBezTo>
                      <a:cubicBezTo>
                        <a:pt x="943" y="1490"/>
                        <a:pt x="973" y="1278"/>
                        <a:pt x="973" y="1034"/>
                      </a:cubicBezTo>
                      <a:cubicBezTo>
                        <a:pt x="973" y="882"/>
                        <a:pt x="943" y="700"/>
                        <a:pt x="943" y="548"/>
                      </a:cubicBezTo>
                      <a:cubicBezTo>
                        <a:pt x="882" y="244"/>
                        <a:pt x="791" y="1"/>
                        <a:pt x="609"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02;p35">
                  <a:extLst>
                    <a:ext uri="{FF2B5EF4-FFF2-40B4-BE49-F238E27FC236}">
                      <a16:creationId xmlns:a16="http://schemas.microsoft.com/office/drawing/2014/main" id="{3F060C7C-78FE-A993-75B4-007C99809B8A}"/>
                    </a:ext>
                  </a:extLst>
                </p:cNvPr>
                <p:cNvSpPr/>
                <p:nvPr/>
              </p:nvSpPr>
              <p:spPr>
                <a:xfrm>
                  <a:off x="5146596" y="1665625"/>
                  <a:ext cx="142423" cy="146457"/>
                </a:xfrm>
                <a:custGeom>
                  <a:avLst/>
                  <a:gdLst/>
                  <a:ahLst/>
                  <a:cxnLst/>
                  <a:rect l="l" t="t" r="r" b="b"/>
                  <a:pathLst>
                    <a:path w="5685" h="5846" extrusionOk="0">
                      <a:moveTo>
                        <a:pt x="913" y="1"/>
                      </a:moveTo>
                      <a:lnTo>
                        <a:pt x="1" y="1004"/>
                      </a:lnTo>
                      <a:cubicBezTo>
                        <a:pt x="1" y="1004"/>
                        <a:pt x="2958" y="5845"/>
                        <a:pt x="3124" y="5845"/>
                      </a:cubicBezTo>
                      <a:cubicBezTo>
                        <a:pt x="3128" y="5845"/>
                        <a:pt x="3131" y="5842"/>
                        <a:pt x="3132" y="5837"/>
                      </a:cubicBezTo>
                      <a:lnTo>
                        <a:pt x="4165" y="3648"/>
                      </a:lnTo>
                      <a:lnTo>
                        <a:pt x="5685" y="5168"/>
                      </a:lnTo>
                      <a:lnTo>
                        <a:pt x="5533" y="1369"/>
                      </a:lnTo>
                      <a:lnTo>
                        <a:pt x="5046" y="609"/>
                      </a:lnTo>
                      <a:lnTo>
                        <a:pt x="4043" y="3162"/>
                      </a:lnTo>
                      <a:lnTo>
                        <a:pt x="91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03;p35">
                  <a:extLst>
                    <a:ext uri="{FF2B5EF4-FFF2-40B4-BE49-F238E27FC236}">
                      <a16:creationId xmlns:a16="http://schemas.microsoft.com/office/drawing/2014/main" id="{81852213-FC74-AFC9-1082-BB96FF0B7496}"/>
                    </a:ext>
                  </a:extLst>
                </p:cNvPr>
                <p:cNvSpPr/>
                <p:nvPr/>
              </p:nvSpPr>
              <p:spPr>
                <a:xfrm>
                  <a:off x="5145067" y="1690428"/>
                  <a:ext cx="146231" cy="126014"/>
                </a:xfrm>
                <a:custGeom>
                  <a:avLst/>
                  <a:gdLst/>
                  <a:ahLst/>
                  <a:cxnLst/>
                  <a:rect l="l" t="t" r="r" b="b"/>
                  <a:pathLst>
                    <a:path w="5837" h="5030" extrusionOk="0">
                      <a:moveTo>
                        <a:pt x="33" y="0"/>
                      </a:moveTo>
                      <a:cubicBezTo>
                        <a:pt x="14" y="0"/>
                        <a:pt x="1" y="14"/>
                        <a:pt x="1" y="14"/>
                      </a:cubicBezTo>
                      <a:cubicBezTo>
                        <a:pt x="457" y="865"/>
                        <a:pt x="3132" y="5029"/>
                        <a:pt x="3162" y="5029"/>
                      </a:cubicBezTo>
                      <a:cubicBezTo>
                        <a:pt x="3557" y="4269"/>
                        <a:pt x="3922" y="3509"/>
                        <a:pt x="4226" y="2719"/>
                      </a:cubicBezTo>
                      <a:cubicBezTo>
                        <a:pt x="4712" y="3297"/>
                        <a:pt x="5259" y="3813"/>
                        <a:pt x="5807" y="4300"/>
                      </a:cubicBezTo>
                      <a:cubicBezTo>
                        <a:pt x="5837" y="3692"/>
                        <a:pt x="5807" y="2901"/>
                        <a:pt x="5776" y="2263"/>
                      </a:cubicBezTo>
                      <a:cubicBezTo>
                        <a:pt x="5715" y="1655"/>
                        <a:pt x="5685" y="1017"/>
                        <a:pt x="5624" y="379"/>
                      </a:cubicBezTo>
                      <a:cubicBezTo>
                        <a:pt x="5624" y="363"/>
                        <a:pt x="5609" y="356"/>
                        <a:pt x="5594" y="356"/>
                      </a:cubicBezTo>
                      <a:cubicBezTo>
                        <a:pt x="5579" y="356"/>
                        <a:pt x="5563" y="363"/>
                        <a:pt x="5563" y="379"/>
                      </a:cubicBezTo>
                      <a:cubicBezTo>
                        <a:pt x="5442" y="986"/>
                        <a:pt x="5624" y="3388"/>
                        <a:pt x="5624" y="3965"/>
                      </a:cubicBezTo>
                      <a:cubicBezTo>
                        <a:pt x="5564" y="3875"/>
                        <a:pt x="4258" y="2658"/>
                        <a:pt x="4227" y="2658"/>
                      </a:cubicBezTo>
                      <a:cubicBezTo>
                        <a:pt x="4226" y="2658"/>
                        <a:pt x="4226" y="2658"/>
                        <a:pt x="4226" y="2658"/>
                      </a:cubicBezTo>
                      <a:cubicBezTo>
                        <a:pt x="3983" y="2993"/>
                        <a:pt x="3253" y="4573"/>
                        <a:pt x="3193" y="4725"/>
                      </a:cubicBezTo>
                      <a:cubicBezTo>
                        <a:pt x="2706" y="3935"/>
                        <a:pt x="639" y="743"/>
                        <a:pt x="62" y="14"/>
                      </a:cubicBezTo>
                      <a:cubicBezTo>
                        <a:pt x="52" y="4"/>
                        <a:pt x="42" y="0"/>
                        <a:pt x="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04;p35">
                  <a:extLst>
                    <a:ext uri="{FF2B5EF4-FFF2-40B4-BE49-F238E27FC236}">
                      <a16:creationId xmlns:a16="http://schemas.microsoft.com/office/drawing/2014/main" id="{FCA731E1-945D-6973-81E9-9546409AF0E8}"/>
                    </a:ext>
                  </a:extLst>
                </p:cNvPr>
                <p:cNvSpPr/>
                <p:nvPr/>
              </p:nvSpPr>
              <p:spPr>
                <a:xfrm>
                  <a:off x="5362888" y="2030412"/>
                  <a:ext cx="463772" cy="504131"/>
                </a:xfrm>
                <a:custGeom>
                  <a:avLst/>
                  <a:gdLst/>
                  <a:ahLst/>
                  <a:cxnLst/>
                  <a:rect l="l" t="t" r="r" b="b"/>
                  <a:pathLst>
                    <a:path w="18512" h="20123" extrusionOk="0">
                      <a:moveTo>
                        <a:pt x="5563" y="0"/>
                      </a:moveTo>
                      <a:lnTo>
                        <a:pt x="0" y="17903"/>
                      </a:lnTo>
                      <a:lnTo>
                        <a:pt x="12918" y="20122"/>
                      </a:lnTo>
                      <a:lnTo>
                        <a:pt x="18511" y="2219"/>
                      </a:lnTo>
                      <a:lnTo>
                        <a:pt x="5563" y="0"/>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05;p35">
                  <a:extLst>
                    <a:ext uri="{FF2B5EF4-FFF2-40B4-BE49-F238E27FC236}">
                      <a16:creationId xmlns:a16="http://schemas.microsoft.com/office/drawing/2014/main" id="{B1B24F71-A653-2EBC-EA98-CF8B5506A867}"/>
                    </a:ext>
                  </a:extLst>
                </p:cNvPr>
                <p:cNvSpPr/>
                <p:nvPr/>
              </p:nvSpPr>
              <p:spPr>
                <a:xfrm>
                  <a:off x="5378873" y="2033443"/>
                  <a:ext cx="463772" cy="503380"/>
                </a:xfrm>
                <a:custGeom>
                  <a:avLst/>
                  <a:gdLst/>
                  <a:ahLst/>
                  <a:cxnLst/>
                  <a:rect l="l" t="t" r="r" b="b"/>
                  <a:pathLst>
                    <a:path w="18512" h="20093" extrusionOk="0">
                      <a:moveTo>
                        <a:pt x="5563" y="1"/>
                      </a:moveTo>
                      <a:lnTo>
                        <a:pt x="0" y="17904"/>
                      </a:lnTo>
                      <a:lnTo>
                        <a:pt x="12919" y="20092"/>
                      </a:lnTo>
                      <a:lnTo>
                        <a:pt x="18511" y="2220"/>
                      </a:lnTo>
                      <a:lnTo>
                        <a:pt x="5563" y="1"/>
                      </a:ln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06;p35">
                  <a:extLst>
                    <a:ext uri="{FF2B5EF4-FFF2-40B4-BE49-F238E27FC236}">
                      <a16:creationId xmlns:a16="http://schemas.microsoft.com/office/drawing/2014/main" id="{C00E22E4-9609-FE57-99A1-47056C2A468F}"/>
                    </a:ext>
                  </a:extLst>
                </p:cNvPr>
                <p:cNvSpPr/>
                <p:nvPr/>
              </p:nvSpPr>
              <p:spPr>
                <a:xfrm>
                  <a:off x="4744502" y="1709093"/>
                  <a:ext cx="619248" cy="792210"/>
                </a:xfrm>
                <a:custGeom>
                  <a:avLst/>
                  <a:gdLst/>
                  <a:ahLst/>
                  <a:cxnLst/>
                  <a:rect l="l" t="t" r="r" b="b"/>
                  <a:pathLst>
                    <a:path w="24718" h="31622" extrusionOk="0">
                      <a:moveTo>
                        <a:pt x="14188" y="0"/>
                      </a:moveTo>
                      <a:cubicBezTo>
                        <a:pt x="13771" y="0"/>
                        <a:pt x="13278" y="360"/>
                        <a:pt x="12828" y="941"/>
                      </a:cubicBezTo>
                      <a:cubicBezTo>
                        <a:pt x="8907" y="6017"/>
                        <a:pt x="1" y="19482"/>
                        <a:pt x="2372" y="22217"/>
                      </a:cubicBezTo>
                      <a:cubicBezTo>
                        <a:pt x="6293" y="26746"/>
                        <a:pt x="15867" y="30728"/>
                        <a:pt x="18846" y="31610"/>
                      </a:cubicBezTo>
                      <a:cubicBezTo>
                        <a:pt x="18873" y="31618"/>
                        <a:pt x="18901" y="31622"/>
                        <a:pt x="18931" y="31622"/>
                      </a:cubicBezTo>
                      <a:cubicBezTo>
                        <a:pt x="20340" y="31622"/>
                        <a:pt x="24718" y="22596"/>
                        <a:pt x="23527" y="21822"/>
                      </a:cubicBezTo>
                      <a:cubicBezTo>
                        <a:pt x="22068" y="20910"/>
                        <a:pt x="12433" y="17780"/>
                        <a:pt x="12463" y="16898"/>
                      </a:cubicBezTo>
                      <a:cubicBezTo>
                        <a:pt x="12493" y="16382"/>
                        <a:pt x="13770" y="11002"/>
                        <a:pt x="14773" y="5652"/>
                      </a:cubicBezTo>
                      <a:cubicBezTo>
                        <a:pt x="15568" y="1493"/>
                        <a:pt x="15037" y="0"/>
                        <a:pt x="14188" y="0"/>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07;p35">
                  <a:extLst>
                    <a:ext uri="{FF2B5EF4-FFF2-40B4-BE49-F238E27FC236}">
                      <a16:creationId xmlns:a16="http://schemas.microsoft.com/office/drawing/2014/main" id="{C23BC294-D97A-807E-10C4-2741DCBDB874}"/>
                    </a:ext>
                  </a:extLst>
                </p:cNvPr>
                <p:cNvSpPr/>
                <p:nvPr/>
              </p:nvSpPr>
              <p:spPr>
                <a:xfrm>
                  <a:off x="5196103" y="2180836"/>
                  <a:ext cx="538403" cy="323603"/>
                </a:xfrm>
                <a:custGeom>
                  <a:avLst/>
                  <a:gdLst/>
                  <a:ahLst/>
                  <a:cxnLst/>
                  <a:rect l="l" t="t" r="r" b="b"/>
                  <a:pathLst>
                    <a:path w="21491" h="12917" extrusionOk="0">
                      <a:moveTo>
                        <a:pt x="11589" y="0"/>
                      </a:moveTo>
                      <a:cubicBezTo>
                        <a:pt x="10286" y="0"/>
                        <a:pt x="8470" y="300"/>
                        <a:pt x="7326" y="562"/>
                      </a:cubicBezTo>
                      <a:cubicBezTo>
                        <a:pt x="4712" y="1230"/>
                        <a:pt x="791" y="2355"/>
                        <a:pt x="791" y="2355"/>
                      </a:cubicBezTo>
                      <a:cubicBezTo>
                        <a:pt x="791" y="2355"/>
                        <a:pt x="1" y="12507"/>
                        <a:pt x="426" y="12659"/>
                      </a:cubicBezTo>
                      <a:cubicBezTo>
                        <a:pt x="861" y="12827"/>
                        <a:pt x="1361" y="12917"/>
                        <a:pt x="1909" y="12917"/>
                      </a:cubicBezTo>
                      <a:cubicBezTo>
                        <a:pt x="3738" y="12917"/>
                        <a:pt x="6112" y="11927"/>
                        <a:pt x="8451" y="9589"/>
                      </a:cubicBezTo>
                      <a:cubicBezTo>
                        <a:pt x="8451" y="9589"/>
                        <a:pt x="12005" y="11453"/>
                        <a:pt x="13997" y="11453"/>
                      </a:cubicBezTo>
                      <a:cubicBezTo>
                        <a:pt x="14510" y="11453"/>
                        <a:pt x="14920" y="11329"/>
                        <a:pt x="15138" y="11018"/>
                      </a:cubicBezTo>
                      <a:cubicBezTo>
                        <a:pt x="15573" y="10406"/>
                        <a:pt x="14724" y="9592"/>
                        <a:pt x="13652" y="8881"/>
                      </a:cubicBezTo>
                      <a:lnTo>
                        <a:pt x="13652" y="8881"/>
                      </a:lnTo>
                      <a:cubicBezTo>
                        <a:pt x="14766" y="9400"/>
                        <a:pt x="15950" y="9845"/>
                        <a:pt x="16739" y="9845"/>
                      </a:cubicBezTo>
                      <a:cubicBezTo>
                        <a:pt x="17084" y="9845"/>
                        <a:pt x="17354" y="9760"/>
                        <a:pt x="17508" y="9559"/>
                      </a:cubicBezTo>
                      <a:cubicBezTo>
                        <a:pt x="17989" y="8933"/>
                        <a:pt x="17438" y="8171"/>
                        <a:pt x="16549" y="7458"/>
                      </a:cubicBezTo>
                      <a:lnTo>
                        <a:pt x="16549" y="7458"/>
                      </a:lnTo>
                      <a:cubicBezTo>
                        <a:pt x="17376" y="7823"/>
                        <a:pt x="18177" y="8082"/>
                        <a:pt x="18779" y="8082"/>
                      </a:cubicBezTo>
                      <a:cubicBezTo>
                        <a:pt x="19203" y="8082"/>
                        <a:pt x="19529" y="7954"/>
                        <a:pt x="19697" y="7644"/>
                      </a:cubicBezTo>
                      <a:cubicBezTo>
                        <a:pt x="20338" y="6478"/>
                        <a:pt x="18022" y="5038"/>
                        <a:pt x="16268" y="4152"/>
                      </a:cubicBezTo>
                      <a:lnTo>
                        <a:pt x="16268" y="4152"/>
                      </a:lnTo>
                      <a:cubicBezTo>
                        <a:pt x="17464" y="4654"/>
                        <a:pt x="18990" y="5200"/>
                        <a:pt x="19968" y="5200"/>
                      </a:cubicBezTo>
                      <a:cubicBezTo>
                        <a:pt x="20453" y="5200"/>
                        <a:pt x="20804" y="5066"/>
                        <a:pt x="20913" y="4726"/>
                      </a:cubicBezTo>
                      <a:cubicBezTo>
                        <a:pt x="21490" y="2963"/>
                        <a:pt x="14286" y="410"/>
                        <a:pt x="12524" y="75"/>
                      </a:cubicBezTo>
                      <a:cubicBezTo>
                        <a:pt x="12267" y="23"/>
                        <a:pt x="11948" y="0"/>
                        <a:pt x="11589" y="0"/>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08;p35">
                  <a:extLst>
                    <a:ext uri="{FF2B5EF4-FFF2-40B4-BE49-F238E27FC236}">
                      <a16:creationId xmlns:a16="http://schemas.microsoft.com/office/drawing/2014/main" id="{1E790AE2-799D-545A-FEE9-63D977359C04}"/>
                    </a:ext>
                  </a:extLst>
                </p:cNvPr>
                <p:cNvSpPr/>
                <p:nvPr/>
              </p:nvSpPr>
              <p:spPr>
                <a:xfrm>
                  <a:off x="4766600" y="1697343"/>
                  <a:ext cx="490428" cy="791484"/>
                </a:xfrm>
                <a:custGeom>
                  <a:avLst/>
                  <a:gdLst/>
                  <a:ahLst/>
                  <a:cxnLst/>
                  <a:rect l="l" t="t" r="r" b="b"/>
                  <a:pathLst>
                    <a:path w="19576" h="31593" extrusionOk="0">
                      <a:moveTo>
                        <a:pt x="13751" y="0"/>
                      </a:moveTo>
                      <a:cubicBezTo>
                        <a:pt x="13027" y="0"/>
                        <a:pt x="11768" y="1320"/>
                        <a:pt x="11277" y="1926"/>
                      </a:cubicBezTo>
                      <a:cubicBezTo>
                        <a:pt x="9484" y="4145"/>
                        <a:pt x="0" y="17702"/>
                        <a:pt x="730" y="21592"/>
                      </a:cubicBezTo>
                      <a:cubicBezTo>
                        <a:pt x="1459" y="25452"/>
                        <a:pt x="14925" y="31592"/>
                        <a:pt x="14925" y="31592"/>
                      </a:cubicBezTo>
                      <a:lnTo>
                        <a:pt x="19575" y="20741"/>
                      </a:lnTo>
                      <a:cubicBezTo>
                        <a:pt x="19575" y="20741"/>
                        <a:pt x="12189" y="17702"/>
                        <a:pt x="11976" y="17306"/>
                      </a:cubicBezTo>
                      <a:cubicBezTo>
                        <a:pt x="11763" y="16911"/>
                        <a:pt x="14469" y="7398"/>
                        <a:pt x="14499" y="3932"/>
                      </a:cubicBezTo>
                      <a:cubicBezTo>
                        <a:pt x="14560" y="1318"/>
                        <a:pt x="14621" y="194"/>
                        <a:pt x="13861" y="11"/>
                      </a:cubicBezTo>
                      <a:cubicBezTo>
                        <a:pt x="13826" y="4"/>
                        <a:pt x="13789" y="0"/>
                        <a:pt x="13751"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09;p35">
                  <a:extLst>
                    <a:ext uri="{FF2B5EF4-FFF2-40B4-BE49-F238E27FC236}">
                      <a16:creationId xmlns:a16="http://schemas.microsoft.com/office/drawing/2014/main" id="{72BAAD5A-7D3A-30A0-E2F8-137AF1BEA0C3}"/>
                    </a:ext>
                  </a:extLst>
                </p:cNvPr>
                <p:cNvSpPr/>
                <p:nvPr/>
              </p:nvSpPr>
              <p:spPr>
                <a:xfrm>
                  <a:off x="4766600" y="1697343"/>
                  <a:ext cx="428748" cy="763300"/>
                </a:xfrm>
                <a:custGeom>
                  <a:avLst/>
                  <a:gdLst/>
                  <a:ahLst/>
                  <a:cxnLst/>
                  <a:rect l="l" t="t" r="r" b="b"/>
                  <a:pathLst>
                    <a:path w="17114" h="30468" extrusionOk="0">
                      <a:moveTo>
                        <a:pt x="13751" y="0"/>
                      </a:moveTo>
                      <a:cubicBezTo>
                        <a:pt x="13027" y="0"/>
                        <a:pt x="11768" y="1320"/>
                        <a:pt x="11277" y="1926"/>
                      </a:cubicBezTo>
                      <a:cubicBezTo>
                        <a:pt x="9484" y="4145"/>
                        <a:pt x="0" y="17732"/>
                        <a:pt x="730" y="21592"/>
                      </a:cubicBezTo>
                      <a:cubicBezTo>
                        <a:pt x="1459" y="25452"/>
                        <a:pt x="11946" y="30468"/>
                        <a:pt x="11946" y="30468"/>
                      </a:cubicBezTo>
                      <a:lnTo>
                        <a:pt x="17113" y="19434"/>
                      </a:lnTo>
                      <a:cubicBezTo>
                        <a:pt x="17113" y="19434"/>
                        <a:pt x="12189" y="17702"/>
                        <a:pt x="11976" y="17337"/>
                      </a:cubicBezTo>
                      <a:cubicBezTo>
                        <a:pt x="11763" y="16942"/>
                        <a:pt x="14469" y="7398"/>
                        <a:pt x="14499" y="3932"/>
                      </a:cubicBezTo>
                      <a:cubicBezTo>
                        <a:pt x="14560" y="1349"/>
                        <a:pt x="14621" y="224"/>
                        <a:pt x="13861" y="11"/>
                      </a:cubicBezTo>
                      <a:cubicBezTo>
                        <a:pt x="13826" y="4"/>
                        <a:pt x="13789" y="0"/>
                        <a:pt x="1375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10;p35">
                  <a:extLst>
                    <a:ext uri="{FF2B5EF4-FFF2-40B4-BE49-F238E27FC236}">
                      <a16:creationId xmlns:a16="http://schemas.microsoft.com/office/drawing/2014/main" id="{33E477A8-7647-1971-8031-E80236A5604F}"/>
                    </a:ext>
                  </a:extLst>
                </p:cNvPr>
                <p:cNvSpPr/>
                <p:nvPr/>
              </p:nvSpPr>
              <p:spPr>
                <a:xfrm>
                  <a:off x="5061312" y="1873724"/>
                  <a:ext cx="134607" cy="313657"/>
                </a:xfrm>
                <a:custGeom>
                  <a:avLst/>
                  <a:gdLst/>
                  <a:ahLst/>
                  <a:cxnLst/>
                  <a:rect l="l" t="t" r="r" b="b"/>
                  <a:pathLst>
                    <a:path w="5373" h="12520" extrusionOk="0">
                      <a:moveTo>
                        <a:pt x="2417" y="0"/>
                      </a:moveTo>
                      <a:cubicBezTo>
                        <a:pt x="2409" y="0"/>
                        <a:pt x="2402" y="8"/>
                        <a:pt x="2402" y="23"/>
                      </a:cubicBezTo>
                      <a:cubicBezTo>
                        <a:pt x="2250" y="449"/>
                        <a:pt x="2159" y="874"/>
                        <a:pt x="2067" y="1300"/>
                      </a:cubicBezTo>
                      <a:cubicBezTo>
                        <a:pt x="1946" y="1725"/>
                        <a:pt x="1824" y="2151"/>
                        <a:pt x="1733" y="2576"/>
                      </a:cubicBezTo>
                      <a:cubicBezTo>
                        <a:pt x="1520" y="3427"/>
                        <a:pt x="1338" y="4279"/>
                        <a:pt x="1125" y="5130"/>
                      </a:cubicBezTo>
                      <a:cubicBezTo>
                        <a:pt x="912" y="5981"/>
                        <a:pt x="730" y="6832"/>
                        <a:pt x="548" y="7683"/>
                      </a:cubicBezTo>
                      <a:cubicBezTo>
                        <a:pt x="304" y="8564"/>
                        <a:pt x="122" y="9476"/>
                        <a:pt x="0" y="10418"/>
                      </a:cubicBezTo>
                      <a:cubicBezTo>
                        <a:pt x="0" y="10449"/>
                        <a:pt x="4225" y="12151"/>
                        <a:pt x="5229" y="12516"/>
                      </a:cubicBezTo>
                      <a:cubicBezTo>
                        <a:pt x="5237" y="12518"/>
                        <a:pt x="5245" y="12520"/>
                        <a:pt x="5252" y="12520"/>
                      </a:cubicBezTo>
                      <a:cubicBezTo>
                        <a:pt x="5329" y="12520"/>
                        <a:pt x="5372" y="12389"/>
                        <a:pt x="5289" y="12333"/>
                      </a:cubicBezTo>
                      <a:cubicBezTo>
                        <a:pt x="4408" y="11877"/>
                        <a:pt x="213" y="10145"/>
                        <a:pt x="213" y="10145"/>
                      </a:cubicBezTo>
                      <a:cubicBezTo>
                        <a:pt x="213" y="10145"/>
                        <a:pt x="669" y="8443"/>
                        <a:pt x="882" y="7622"/>
                      </a:cubicBezTo>
                      <a:cubicBezTo>
                        <a:pt x="1064" y="6801"/>
                        <a:pt x="1247" y="5920"/>
                        <a:pt x="1429" y="5069"/>
                      </a:cubicBezTo>
                      <a:lnTo>
                        <a:pt x="1763" y="3458"/>
                      </a:lnTo>
                      <a:cubicBezTo>
                        <a:pt x="1915" y="3154"/>
                        <a:pt x="2067" y="2850"/>
                        <a:pt x="2219" y="2546"/>
                      </a:cubicBezTo>
                      <a:cubicBezTo>
                        <a:pt x="2432" y="2060"/>
                        <a:pt x="2645" y="1543"/>
                        <a:pt x="2858" y="1026"/>
                      </a:cubicBezTo>
                      <a:lnTo>
                        <a:pt x="2827" y="1026"/>
                      </a:lnTo>
                      <a:cubicBezTo>
                        <a:pt x="2523" y="1513"/>
                        <a:pt x="2280" y="1999"/>
                        <a:pt x="2037" y="2516"/>
                      </a:cubicBezTo>
                      <a:cubicBezTo>
                        <a:pt x="1976" y="2607"/>
                        <a:pt x="1946" y="2698"/>
                        <a:pt x="1915" y="2820"/>
                      </a:cubicBezTo>
                      <a:cubicBezTo>
                        <a:pt x="1915" y="2728"/>
                        <a:pt x="1946" y="2637"/>
                        <a:pt x="1976" y="2546"/>
                      </a:cubicBezTo>
                      <a:cubicBezTo>
                        <a:pt x="2067" y="2120"/>
                        <a:pt x="2128" y="1665"/>
                        <a:pt x="2219" y="1239"/>
                      </a:cubicBezTo>
                      <a:cubicBezTo>
                        <a:pt x="2311" y="813"/>
                        <a:pt x="2402" y="418"/>
                        <a:pt x="2432" y="23"/>
                      </a:cubicBezTo>
                      <a:cubicBezTo>
                        <a:pt x="2432" y="8"/>
                        <a:pt x="2425" y="0"/>
                        <a:pt x="24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11;p35">
                  <a:extLst>
                    <a:ext uri="{FF2B5EF4-FFF2-40B4-BE49-F238E27FC236}">
                      <a16:creationId xmlns:a16="http://schemas.microsoft.com/office/drawing/2014/main" id="{62234AAC-7C8D-2711-5459-43202AB7C81E}"/>
                    </a:ext>
                  </a:extLst>
                </p:cNvPr>
                <p:cNvSpPr/>
                <p:nvPr/>
              </p:nvSpPr>
              <p:spPr>
                <a:xfrm>
                  <a:off x="5034654" y="2184670"/>
                  <a:ext cx="105872" cy="222717"/>
                </a:xfrm>
                <a:custGeom>
                  <a:avLst/>
                  <a:gdLst/>
                  <a:ahLst/>
                  <a:cxnLst/>
                  <a:rect l="l" t="t" r="r" b="b"/>
                  <a:pathLst>
                    <a:path w="4226" h="8890" extrusionOk="0">
                      <a:moveTo>
                        <a:pt x="4191" y="1"/>
                      </a:moveTo>
                      <a:cubicBezTo>
                        <a:pt x="4183" y="1"/>
                        <a:pt x="4174" y="5"/>
                        <a:pt x="4165" y="14"/>
                      </a:cubicBezTo>
                      <a:cubicBezTo>
                        <a:pt x="3770" y="743"/>
                        <a:pt x="3405" y="1503"/>
                        <a:pt x="3071" y="2232"/>
                      </a:cubicBezTo>
                      <a:cubicBezTo>
                        <a:pt x="2706" y="2992"/>
                        <a:pt x="2341" y="3691"/>
                        <a:pt x="2007" y="4451"/>
                      </a:cubicBezTo>
                      <a:cubicBezTo>
                        <a:pt x="1642" y="5181"/>
                        <a:pt x="1308" y="5910"/>
                        <a:pt x="943" y="6640"/>
                      </a:cubicBezTo>
                      <a:cubicBezTo>
                        <a:pt x="791" y="7005"/>
                        <a:pt x="639" y="7369"/>
                        <a:pt x="487" y="7734"/>
                      </a:cubicBezTo>
                      <a:cubicBezTo>
                        <a:pt x="335" y="8129"/>
                        <a:pt x="122" y="8464"/>
                        <a:pt x="31" y="8859"/>
                      </a:cubicBezTo>
                      <a:cubicBezTo>
                        <a:pt x="1" y="8889"/>
                        <a:pt x="61" y="8889"/>
                        <a:pt x="61" y="8889"/>
                      </a:cubicBezTo>
                      <a:cubicBezTo>
                        <a:pt x="305" y="8524"/>
                        <a:pt x="457" y="8160"/>
                        <a:pt x="669" y="7795"/>
                      </a:cubicBezTo>
                      <a:cubicBezTo>
                        <a:pt x="852" y="7430"/>
                        <a:pt x="1034" y="7035"/>
                        <a:pt x="1216" y="6670"/>
                      </a:cubicBezTo>
                      <a:cubicBezTo>
                        <a:pt x="1551" y="5971"/>
                        <a:pt x="1885" y="5242"/>
                        <a:pt x="2219" y="4512"/>
                      </a:cubicBezTo>
                      <a:cubicBezTo>
                        <a:pt x="2554" y="3783"/>
                        <a:pt x="2888" y="3053"/>
                        <a:pt x="3223" y="2324"/>
                      </a:cubicBezTo>
                      <a:cubicBezTo>
                        <a:pt x="3557" y="1594"/>
                        <a:pt x="3952" y="834"/>
                        <a:pt x="4226" y="44"/>
                      </a:cubicBezTo>
                      <a:cubicBezTo>
                        <a:pt x="4226" y="22"/>
                        <a:pt x="4210" y="1"/>
                        <a:pt x="41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12;p35">
                  <a:extLst>
                    <a:ext uri="{FF2B5EF4-FFF2-40B4-BE49-F238E27FC236}">
                      <a16:creationId xmlns:a16="http://schemas.microsoft.com/office/drawing/2014/main" id="{3C8528C1-3FFF-C7DF-08BB-FB2100690B3F}"/>
                    </a:ext>
                  </a:extLst>
                </p:cNvPr>
                <p:cNvSpPr/>
                <p:nvPr/>
              </p:nvSpPr>
              <p:spPr>
                <a:xfrm>
                  <a:off x="5480166" y="1249076"/>
                  <a:ext cx="389140" cy="282567"/>
                </a:xfrm>
                <a:custGeom>
                  <a:avLst/>
                  <a:gdLst/>
                  <a:ahLst/>
                  <a:cxnLst/>
                  <a:rect l="l" t="t" r="r" b="b"/>
                  <a:pathLst>
                    <a:path w="15533" h="11279" extrusionOk="0">
                      <a:moveTo>
                        <a:pt x="7903" y="0"/>
                      </a:moveTo>
                      <a:cubicBezTo>
                        <a:pt x="3708" y="0"/>
                        <a:pt x="274" y="2523"/>
                        <a:pt x="274" y="5654"/>
                      </a:cubicBezTo>
                      <a:cubicBezTo>
                        <a:pt x="274" y="6505"/>
                        <a:pt x="547" y="7387"/>
                        <a:pt x="1034" y="8086"/>
                      </a:cubicBezTo>
                      <a:lnTo>
                        <a:pt x="0" y="10396"/>
                      </a:lnTo>
                      <a:lnTo>
                        <a:pt x="0" y="10396"/>
                      </a:lnTo>
                      <a:lnTo>
                        <a:pt x="2645" y="9727"/>
                      </a:lnTo>
                      <a:cubicBezTo>
                        <a:pt x="4154" y="10733"/>
                        <a:pt x="5951" y="11278"/>
                        <a:pt x="7756" y="11278"/>
                      </a:cubicBezTo>
                      <a:cubicBezTo>
                        <a:pt x="7805" y="11278"/>
                        <a:pt x="7854" y="11278"/>
                        <a:pt x="7903" y="11277"/>
                      </a:cubicBezTo>
                      <a:cubicBezTo>
                        <a:pt x="12128" y="11277"/>
                        <a:pt x="15532" y="8754"/>
                        <a:pt x="15532" y="5654"/>
                      </a:cubicBezTo>
                      <a:cubicBezTo>
                        <a:pt x="15532" y="2523"/>
                        <a:pt x="12128" y="0"/>
                        <a:pt x="7903"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13;p35">
                  <a:extLst>
                    <a:ext uri="{FF2B5EF4-FFF2-40B4-BE49-F238E27FC236}">
                      <a16:creationId xmlns:a16="http://schemas.microsoft.com/office/drawing/2014/main" id="{C89C12F0-406B-E08C-C9BA-2052F4183578}"/>
                    </a:ext>
                  </a:extLst>
                </p:cNvPr>
                <p:cNvSpPr/>
                <p:nvPr/>
              </p:nvSpPr>
              <p:spPr>
                <a:xfrm>
                  <a:off x="5746692" y="1370914"/>
                  <a:ext cx="46472" cy="39282"/>
                </a:xfrm>
                <a:custGeom>
                  <a:avLst/>
                  <a:gdLst/>
                  <a:ahLst/>
                  <a:cxnLst/>
                  <a:rect l="l" t="t" r="r" b="b"/>
                  <a:pathLst>
                    <a:path w="1855" h="1568" extrusionOk="0">
                      <a:moveTo>
                        <a:pt x="791" y="1"/>
                      </a:moveTo>
                      <a:cubicBezTo>
                        <a:pt x="365" y="1"/>
                        <a:pt x="1" y="335"/>
                        <a:pt x="1" y="791"/>
                      </a:cubicBezTo>
                      <a:cubicBezTo>
                        <a:pt x="1" y="1262"/>
                        <a:pt x="387" y="1568"/>
                        <a:pt x="798" y="1568"/>
                      </a:cubicBezTo>
                      <a:cubicBezTo>
                        <a:pt x="996" y="1568"/>
                        <a:pt x="1200" y="1497"/>
                        <a:pt x="1368" y="1338"/>
                      </a:cubicBezTo>
                      <a:cubicBezTo>
                        <a:pt x="1855" y="852"/>
                        <a:pt x="1520" y="1"/>
                        <a:pt x="7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14;p35">
                  <a:extLst>
                    <a:ext uri="{FF2B5EF4-FFF2-40B4-BE49-F238E27FC236}">
                      <a16:creationId xmlns:a16="http://schemas.microsoft.com/office/drawing/2014/main" id="{8F145BEE-03E6-D2DA-00A7-11E3F81D2A04}"/>
                    </a:ext>
                  </a:extLst>
                </p:cNvPr>
                <p:cNvSpPr/>
                <p:nvPr/>
              </p:nvSpPr>
              <p:spPr>
                <a:xfrm>
                  <a:off x="5658351" y="1370914"/>
                  <a:ext cx="39633" cy="39633"/>
                </a:xfrm>
                <a:custGeom>
                  <a:avLst/>
                  <a:gdLst/>
                  <a:ahLst/>
                  <a:cxnLst/>
                  <a:rect l="l" t="t" r="r" b="b"/>
                  <a:pathLst>
                    <a:path w="1582" h="1582" extrusionOk="0">
                      <a:moveTo>
                        <a:pt x="791" y="1"/>
                      </a:moveTo>
                      <a:cubicBezTo>
                        <a:pt x="365" y="1"/>
                        <a:pt x="1" y="335"/>
                        <a:pt x="1" y="791"/>
                      </a:cubicBezTo>
                      <a:cubicBezTo>
                        <a:pt x="1" y="1217"/>
                        <a:pt x="365" y="1581"/>
                        <a:pt x="791" y="1581"/>
                      </a:cubicBezTo>
                      <a:cubicBezTo>
                        <a:pt x="1217" y="1581"/>
                        <a:pt x="1581" y="1217"/>
                        <a:pt x="1581" y="791"/>
                      </a:cubicBezTo>
                      <a:cubicBezTo>
                        <a:pt x="1581" y="335"/>
                        <a:pt x="1217" y="1"/>
                        <a:pt x="7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15;p35">
                  <a:extLst>
                    <a:ext uri="{FF2B5EF4-FFF2-40B4-BE49-F238E27FC236}">
                      <a16:creationId xmlns:a16="http://schemas.microsoft.com/office/drawing/2014/main" id="{8FEF89A6-EE0A-B625-D5EA-395CA847DEF8}"/>
                    </a:ext>
                  </a:extLst>
                </p:cNvPr>
                <p:cNvSpPr/>
                <p:nvPr/>
              </p:nvSpPr>
              <p:spPr>
                <a:xfrm>
                  <a:off x="5570010" y="1370914"/>
                  <a:ext cx="39633" cy="39633"/>
                </a:xfrm>
                <a:custGeom>
                  <a:avLst/>
                  <a:gdLst/>
                  <a:ahLst/>
                  <a:cxnLst/>
                  <a:rect l="l" t="t" r="r" b="b"/>
                  <a:pathLst>
                    <a:path w="1582" h="1582" extrusionOk="0">
                      <a:moveTo>
                        <a:pt x="791" y="1"/>
                      </a:moveTo>
                      <a:cubicBezTo>
                        <a:pt x="335" y="1"/>
                        <a:pt x="1" y="335"/>
                        <a:pt x="1" y="791"/>
                      </a:cubicBezTo>
                      <a:cubicBezTo>
                        <a:pt x="1" y="1217"/>
                        <a:pt x="335" y="1581"/>
                        <a:pt x="791" y="1581"/>
                      </a:cubicBezTo>
                      <a:cubicBezTo>
                        <a:pt x="1217" y="1581"/>
                        <a:pt x="1581" y="1217"/>
                        <a:pt x="1581" y="791"/>
                      </a:cubicBezTo>
                      <a:cubicBezTo>
                        <a:pt x="1581" y="335"/>
                        <a:pt x="1217" y="1"/>
                        <a:pt x="7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16;p35">
                  <a:extLst>
                    <a:ext uri="{FF2B5EF4-FFF2-40B4-BE49-F238E27FC236}">
                      <a16:creationId xmlns:a16="http://schemas.microsoft.com/office/drawing/2014/main" id="{E7068776-4048-2F0A-F068-7992E963F5EF}"/>
                    </a:ext>
                  </a:extLst>
                </p:cNvPr>
                <p:cNvSpPr/>
                <p:nvPr/>
              </p:nvSpPr>
              <p:spPr>
                <a:xfrm>
                  <a:off x="5514650" y="2251113"/>
                  <a:ext cx="165000" cy="90800"/>
                </a:xfrm>
                <a:custGeom>
                  <a:avLst/>
                  <a:gdLst/>
                  <a:ahLst/>
                  <a:cxnLst/>
                  <a:rect l="l" t="t" r="r" b="b"/>
                  <a:pathLst>
                    <a:path w="6600" h="3632" extrusionOk="0">
                      <a:moveTo>
                        <a:pt x="9" y="0"/>
                      </a:moveTo>
                      <a:cubicBezTo>
                        <a:pt x="0" y="0"/>
                        <a:pt x="0" y="14"/>
                        <a:pt x="0" y="14"/>
                      </a:cubicBezTo>
                      <a:cubicBezTo>
                        <a:pt x="699" y="348"/>
                        <a:pt x="1125" y="591"/>
                        <a:pt x="1854" y="925"/>
                      </a:cubicBezTo>
                      <a:cubicBezTo>
                        <a:pt x="2553" y="1260"/>
                        <a:pt x="5107" y="2476"/>
                        <a:pt x="6566" y="3631"/>
                      </a:cubicBezTo>
                      <a:cubicBezTo>
                        <a:pt x="6566" y="3631"/>
                        <a:pt x="6566" y="3631"/>
                        <a:pt x="6567" y="3631"/>
                      </a:cubicBezTo>
                      <a:cubicBezTo>
                        <a:pt x="6600" y="3631"/>
                        <a:pt x="4709" y="1493"/>
                        <a:pt x="31" y="14"/>
                      </a:cubicBezTo>
                      <a:cubicBezTo>
                        <a:pt x="20" y="3"/>
                        <a:pt x="14" y="0"/>
                        <a:pt x="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17;p35">
                  <a:extLst>
                    <a:ext uri="{FF2B5EF4-FFF2-40B4-BE49-F238E27FC236}">
                      <a16:creationId xmlns:a16="http://schemas.microsoft.com/office/drawing/2014/main" id="{B54C00EE-0B71-FFE9-FE92-7780B81B9A64}"/>
                    </a:ext>
                  </a:extLst>
                </p:cNvPr>
                <p:cNvSpPr/>
                <p:nvPr/>
              </p:nvSpPr>
              <p:spPr>
                <a:xfrm>
                  <a:off x="5475875" y="2312238"/>
                  <a:ext cx="137050" cy="64350"/>
                </a:xfrm>
                <a:custGeom>
                  <a:avLst/>
                  <a:gdLst/>
                  <a:ahLst/>
                  <a:cxnLst/>
                  <a:rect l="l" t="t" r="r" b="b"/>
                  <a:pathLst>
                    <a:path w="5482" h="2574" extrusionOk="0">
                      <a:moveTo>
                        <a:pt x="31" y="0"/>
                      </a:moveTo>
                      <a:cubicBezTo>
                        <a:pt x="31" y="0"/>
                        <a:pt x="1" y="0"/>
                        <a:pt x="31" y="31"/>
                      </a:cubicBezTo>
                      <a:cubicBezTo>
                        <a:pt x="943" y="426"/>
                        <a:pt x="4499" y="2098"/>
                        <a:pt x="5411" y="2553"/>
                      </a:cubicBezTo>
                      <a:cubicBezTo>
                        <a:pt x="5437" y="2566"/>
                        <a:pt x="5457" y="2573"/>
                        <a:pt x="5467" y="2573"/>
                      </a:cubicBezTo>
                      <a:cubicBezTo>
                        <a:pt x="5482" y="2573"/>
                        <a:pt x="5477" y="2559"/>
                        <a:pt x="5442" y="2523"/>
                      </a:cubicBezTo>
                      <a:cubicBezTo>
                        <a:pt x="3800" y="1368"/>
                        <a:pt x="1977" y="517"/>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18;p35">
                  <a:extLst>
                    <a:ext uri="{FF2B5EF4-FFF2-40B4-BE49-F238E27FC236}">
                      <a16:creationId xmlns:a16="http://schemas.microsoft.com/office/drawing/2014/main" id="{EF1E597D-0756-BDAF-58DA-1A0B21A907E4}"/>
                    </a:ext>
                  </a:extLst>
                </p:cNvPr>
                <p:cNvSpPr/>
                <p:nvPr/>
              </p:nvSpPr>
              <p:spPr>
                <a:xfrm>
                  <a:off x="5439400" y="2362388"/>
                  <a:ext cx="105025" cy="53325"/>
                </a:xfrm>
                <a:custGeom>
                  <a:avLst/>
                  <a:gdLst/>
                  <a:ahLst/>
                  <a:cxnLst/>
                  <a:rect l="l" t="t" r="r" b="b"/>
                  <a:pathLst>
                    <a:path w="4201" h="2133" extrusionOk="0">
                      <a:moveTo>
                        <a:pt x="31" y="0"/>
                      </a:moveTo>
                      <a:cubicBezTo>
                        <a:pt x="31" y="0"/>
                        <a:pt x="1" y="31"/>
                        <a:pt x="1" y="61"/>
                      </a:cubicBezTo>
                      <a:cubicBezTo>
                        <a:pt x="1673" y="821"/>
                        <a:pt x="2737" y="1399"/>
                        <a:pt x="4104" y="2098"/>
                      </a:cubicBezTo>
                      <a:cubicBezTo>
                        <a:pt x="4130" y="2123"/>
                        <a:pt x="4156" y="2133"/>
                        <a:pt x="4172" y="2133"/>
                      </a:cubicBezTo>
                      <a:cubicBezTo>
                        <a:pt x="4195" y="2133"/>
                        <a:pt x="4200" y="2115"/>
                        <a:pt x="4165" y="2098"/>
                      </a:cubicBezTo>
                      <a:cubicBezTo>
                        <a:pt x="2919" y="1125"/>
                        <a:pt x="1521" y="426"/>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9"/>
        <p:cNvGrpSpPr/>
        <p:nvPr/>
      </p:nvGrpSpPr>
      <p:grpSpPr>
        <a:xfrm>
          <a:off x="0" y="0"/>
          <a:ext cx="0" cy="0"/>
          <a:chOff x="0" y="0"/>
          <a:chExt cx="0" cy="0"/>
        </a:xfrm>
      </p:grpSpPr>
      <p:sp>
        <p:nvSpPr>
          <p:cNvPr id="4220" name="Google Shape;4220;p6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4221" name="Google Shape;4221;p62">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4222" name="Google Shape;4222;p62">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4223" name="Google Shape;4223;p62">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2"/>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2">
            <a:hlinkClick r:id="" action="ppaction://noaction"/>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grpSp>
        <p:nvGrpSpPr>
          <p:cNvPr id="59" name="Group 22">
            <a:extLst>
              <a:ext uri="{FF2B5EF4-FFF2-40B4-BE49-F238E27FC236}">
                <a16:creationId xmlns:a16="http://schemas.microsoft.com/office/drawing/2014/main" id="{0D3B50C8-38DB-3128-B60B-95A106FDE3C2}"/>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60" name="Group 3">
              <a:extLst>
                <a:ext uri="{FF2B5EF4-FFF2-40B4-BE49-F238E27FC236}">
                  <a16:creationId xmlns:a16="http://schemas.microsoft.com/office/drawing/2014/main" id="{5D28FD8E-CA21-9D1B-0AE3-2C648EE30010}"/>
                </a:ext>
              </a:extLst>
            </p:cNvPr>
            <p:cNvGrpSpPr/>
            <p:nvPr/>
          </p:nvGrpSpPr>
          <p:grpSpPr>
            <a:xfrm>
              <a:off x="-107576" y="161365"/>
              <a:ext cx="3181755" cy="613808"/>
              <a:chOff x="-107576" y="161365"/>
              <a:chExt cx="3181755" cy="613808"/>
            </a:xfrm>
          </p:grpSpPr>
          <p:sp>
            <p:nvSpPr>
              <p:cNvPr id="62" name="TextBox 4">
                <a:extLst>
                  <a:ext uri="{FF2B5EF4-FFF2-40B4-BE49-F238E27FC236}">
                    <a16:creationId xmlns:a16="http://schemas.microsoft.com/office/drawing/2014/main" id="{CE4FAB73-D57F-416B-5A53-246540266493}"/>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63" name="TextBox 5">
                <a:extLst>
                  <a:ext uri="{FF2B5EF4-FFF2-40B4-BE49-F238E27FC236}">
                    <a16:creationId xmlns:a16="http://schemas.microsoft.com/office/drawing/2014/main" id="{105B9644-CA75-C9DF-AAD0-B472A6E34733}"/>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61" name="Picture 14" descr="Logo&#10;&#10;Description automatically generated">
              <a:extLst>
                <a:ext uri="{FF2B5EF4-FFF2-40B4-BE49-F238E27FC236}">
                  <a16:creationId xmlns:a16="http://schemas.microsoft.com/office/drawing/2014/main" id="{B87CB86B-0EFC-E364-F515-51B96EF774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64" name="Nhóm 63">
            <a:extLst>
              <a:ext uri="{FF2B5EF4-FFF2-40B4-BE49-F238E27FC236}">
                <a16:creationId xmlns:a16="http://schemas.microsoft.com/office/drawing/2014/main" id="{2EC6EA55-7269-77FB-DB0B-257D23BA9D7C}"/>
              </a:ext>
            </a:extLst>
          </p:cNvPr>
          <p:cNvGrpSpPr/>
          <p:nvPr/>
        </p:nvGrpSpPr>
        <p:grpSpPr>
          <a:xfrm>
            <a:off x="4917090" y="339315"/>
            <a:ext cx="3602881" cy="868287"/>
            <a:chOff x="4917090" y="339315"/>
            <a:chExt cx="3602881" cy="868287"/>
          </a:xfrm>
        </p:grpSpPr>
        <p:grpSp>
          <p:nvGrpSpPr>
            <p:cNvPr id="65" name="Nhóm 64">
              <a:extLst>
                <a:ext uri="{FF2B5EF4-FFF2-40B4-BE49-F238E27FC236}">
                  <a16:creationId xmlns:a16="http://schemas.microsoft.com/office/drawing/2014/main" id="{DCD87E5A-6B5E-42F1-0D20-BA3D3346DBE7}"/>
                </a:ext>
              </a:extLst>
            </p:cNvPr>
            <p:cNvGrpSpPr/>
            <p:nvPr/>
          </p:nvGrpSpPr>
          <p:grpSpPr>
            <a:xfrm>
              <a:off x="4917090" y="364565"/>
              <a:ext cx="3602881" cy="843037"/>
              <a:chOff x="1873370" y="1154938"/>
              <a:chExt cx="4807406" cy="1124883"/>
            </a:xfrm>
          </p:grpSpPr>
          <p:sp>
            <p:nvSpPr>
              <p:cNvPr id="173" name="Hình chữ nhật 172">
                <a:extLst>
                  <a:ext uri="{FF2B5EF4-FFF2-40B4-BE49-F238E27FC236}">
                    <a16:creationId xmlns:a16="http://schemas.microsoft.com/office/drawing/2014/main" id="{B59F6285-9414-2BE9-2700-215375DA348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ình chữ nhật 173">
                <a:extLst>
                  <a:ext uri="{FF2B5EF4-FFF2-40B4-BE49-F238E27FC236}">
                    <a16:creationId xmlns:a16="http://schemas.microsoft.com/office/drawing/2014/main" id="{1C850E40-A7F1-0E08-CF4E-570D5C0EB014}"/>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Hình chữ nhật: Góc Tròn 174">
                <a:extLst>
                  <a:ext uri="{FF2B5EF4-FFF2-40B4-BE49-F238E27FC236}">
                    <a16:creationId xmlns:a16="http://schemas.microsoft.com/office/drawing/2014/main" id="{8C99EFF7-3484-FE0F-94C6-229B1F6EF5C1}"/>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Đường nối Thẳng 175">
                <a:extLst>
                  <a:ext uri="{FF2B5EF4-FFF2-40B4-BE49-F238E27FC236}">
                    <a16:creationId xmlns:a16="http://schemas.microsoft.com/office/drawing/2014/main" id="{E1937233-0986-42B2-51D9-C395246B1DE5}"/>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77" name="Đường nối Thẳng 176">
                <a:extLst>
                  <a:ext uri="{FF2B5EF4-FFF2-40B4-BE49-F238E27FC236}">
                    <a16:creationId xmlns:a16="http://schemas.microsoft.com/office/drawing/2014/main" id="{C3020E86-CD64-A47D-6593-351789380F4A}"/>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78" name="Đường nối Thẳng 177">
                <a:extLst>
                  <a:ext uri="{FF2B5EF4-FFF2-40B4-BE49-F238E27FC236}">
                    <a16:creationId xmlns:a16="http://schemas.microsoft.com/office/drawing/2014/main" id="{F1DE36BF-DF54-CBF8-9983-48D807D3D03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79" name="Hình chữ nhật 178">
                <a:extLst>
                  <a:ext uri="{FF2B5EF4-FFF2-40B4-BE49-F238E27FC236}">
                    <a16:creationId xmlns:a16="http://schemas.microsoft.com/office/drawing/2014/main" id="{F9EDB354-3632-144E-8432-DC726EC5A5CF}"/>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Hình chữ nhật 65">
              <a:extLst>
                <a:ext uri="{FF2B5EF4-FFF2-40B4-BE49-F238E27FC236}">
                  <a16:creationId xmlns:a16="http://schemas.microsoft.com/office/drawing/2014/main" id="{E18D589B-3B15-07C4-D4FF-7640A0CFF4DA}"/>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endParaRPr lang="vi-VN" b="1" dirty="0">
                <a:solidFill>
                  <a:schemeClr val="bg1"/>
                </a:solidFill>
                <a:latin typeface="Bahnschrift SemiBold" panose="020B0502040204020203" pitchFamily="34" charset="0"/>
                <a:cs typeface="Catamaran Black"/>
                <a:sym typeface="Catamaran Black"/>
              </a:endParaRPr>
            </a:p>
          </p:txBody>
        </p:sp>
        <p:sp>
          <p:nvSpPr>
            <p:cNvPr id="67" name="Hình chữ nhật 66">
              <a:extLst>
                <a:ext uri="{FF2B5EF4-FFF2-40B4-BE49-F238E27FC236}">
                  <a16:creationId xmlns:a16="http://schemas.microsoft.com/office/drawing/2014/main" id="{D25748B3-B96C-5F71-5E7A-3B6EA4C87300}"/>
                </a:ext>
              </a:extLst>
            </p:cNvPr>
            <p:cNvSpPr/>
            <p:nvPr/>
          </p:nvSpPr>
          <p:spPr>
            <a:xfrm>
              <a:off x="5626366" y="658035"/>
              <a:ext cx="2803358" cy="369332"/>
            </a:xfrm>
            <a:prstGeom prst="rect">
              <a:avLst/>
            </a:prstGeom>
            <a:noFill/>
          </p:spPr>
          <p:txBody>
            <a:bodyPr wrap="square" lIns="91440" tIns="45720" rIns="91440" bIns="45720">
              <a:spAutoFit/>
            </a:bodyPr>
            <a:lstStyle/>
            <a:p>
              <a:pPr algn="ctr"/>
              <a:r>
                <a:rPr lang="en-US" sz="1800" dirty="0">
                  <a:solidFill>
                    <a:srgbClr val="DC303C"/>
                  </a:solidFill>
                  <a:latin typeface="Fira Sans ExtraBold" panose="020B0903050000020004" pitchFamily="34" charset="0"/>
                  <a:cs typeface="Catamaran Black"/>
                </a:rPr>
                <a:t>IV. BÀI VIẾT THAM KHẢO</a:t>
              </a:r>
            </a:p>
          </p:txBody>
        </p:sp>
        <p:grpSp>
          <p:nvGrpSpPr>
            <p:cNvPr id="68" name="Google Shape;9553;p57">
              <a:extLst>
                <a:ext uri="{FF2B5EF4-FFF2-40B4-BE49-F238E27FC236}">
                  <a16:creationId xmlns:a16="http://schemas.microsoft.com/office/drawing/2014/main" id="{25C349FE-6642-BB78-A556-340FA4CF60AA}"/>
                </a:ext>
              </a:extLst>
            </p:cNvPr>
            <p:cNvGrpSpPr/>
            <p:nvPr/>
          </p:nvGrpSpPr>
          <p:grpSpPr>
            <a:xfrm>
              <a:off x="5133416" y="619119"/>
              <a:ext cx="419689" cy="436887"/>
              <a:chOff x="3104150" y="1772850"/>
              <a:chExt cx="2853425" cy="2970350"/>
            </a:xfrm>
          </p:grpSpPr>
          <p:sp>
            <p:nvSpPr>
              <p:cNvPr id="69" name="Google Shape;9554;p57">
                <a:extLst>
                  <a:ext uri="{FF2B5EF4-FFF2-40B4-BE49-F238E27FC236}">
                    <a16:creationId xmlns:a16="http://schemas.microsoft.com/office/drawing/2014/main" id="{2FE2AAC2-4C0A-87DE-495D-7A95C97343A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55;p57">
                <a:extLst>
                  <a:ext uri="{FF2B5EF4-FFF2-40B4-BE49-F238E27FC236}">
                    <a16:creationId xmlns:a16="http://schemas.microsoft.com/office/drawing/2014/main" id="{0B0BCC13-2B64-92E2-6452-3B271C315E4D}"/>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56;p57">
                <a:extLst>
                  <a:ext uri="{FF2B5EF4-FFF2-40B4-BE49-F238E27FC236}">
                    <a16:creationId xmlns:a16="http://schemas.microsoft.com/office/drawing/2014/main" id="{BFC31160-6BB0-9DF9-93CF-FE39F325F8EC}"/>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57;p57">
                <a:extLst>
                  <a:ext uri="{FF2B5EF4-FFF2-40B4-BE49-F238E27FC236}">
                    <a16:creationId xmlns:a16="http://schemas.microsoft.com/office/drawing/2014/main" id="{897FE951-258F-9E44-D8C9-0657D3CA0CD9}"/>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58;p57">
                <a:extLst>
                  <a:ext uri="{FF2B5EF4-FFF2-40B4-BE49-F238E27FC236}">
                    <a16:creationId xmlns:a16="http://schemas.microsoft.com/office/drawing/2014/main" id="{0B7EFCB2-74BF-4348-FA86-97A503A78F95}"/>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59;p57">
                <a:extLst>
                  <a:ext uri="{FF2B5EF4-FFF2-40B4-BE49-F238E27FC236}">
                    <a16:creationId xmlns:a16="http://schemas.microsoft.com/office/drawing/2014/main" id="{76F4805B-8A2D-4FED-C4C7-89EB3AE449A6}"/>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60;p57">
                <a:extLst>
                  <a:ext uri="{FF2B5EF4-FFF2-40B4-BE49-F238E27FC236}">
                    <a16:creationId xmlns:a16="http://schemas.microsoft.com/office/drawing/2014/main" id="{22EED900-FD00-8672-CA50-E13850FCD551}"/>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61;p57">
                <a:extLst>
                  <a:ext uri="{FF2B5EF4-FFF2-40B4-BE49-F238E27FC236}">
                    <a16:creationId xmlns:a16="http://schemas.microsoft.com/office/drawing/2014/main" id="{ECA08FD5-62B3-3454-D8E7-1F9384A6FCBA}"/>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62;p57">
                <a:extLst>
                  <a:ext uri="{FF2B5EF4-FFF2-40B4-BE49-F238E27FC236}">
                    <a16:creationId xmlns:a16="http://schemas.microsoft.com/office/drawing/2014/main" id="{6C2BCFA2-3229-532E-DBDA-49EFD1E93E86}"/>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63;p57">
                <a:extLst>
                  <a:ext uri="{FF2B5EF4-FFF2-40B4-BE49-F238E27FC236}">
                    <a16:creationId xmlns:a16="http://schemas.microsoft.com/office/drawing/2014/main" id="{51E7CB5A-1E46-5E60-8D48-13FE7FB5089C}"/>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64;p57">
                <a:extLst>
                  <a:ext uri="{FF2B5EF4-FFF2-40B4-BE49-F238E27FC236}">
                    <a16:creationId xmlns:a16="http://schemas.microsoft.com/office/drawing/2014/main" id="{C199F5D9-46E4-3625-AEB5-3614E7A7C97C}"/>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65;p57">
                <a:extLst>
                  <a:ext uri="{FF2B5EF4-FFF2-40B4-BE49-F238E27FC236}">
                    <a16:creationId xmlns:a16="http://schemas.microsoft.com/office/drawing/2014/main" id="{56A853AB-21FB-E156-95E8-48DFFDCFFB47}"/>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66;p57">
                <a:extLst>
                  <a:ext uri="{FF2B5EF4-FFF2-40B4-BE49-F238E27FC236}">
                    <a16:creationId xmlns:a16="http://schemas.microsoft.com/office/drawing/2014/main" id="{559888CE-D79F-06C8-5A1B-50CB8974949B}"/>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67;p57">
                <a:extLst>
                  <a:ext uri="{FF2B5EF4-FFF2-40B4-BE49-F238E27FC236}">
                    <a16:creationId xmlns:a16="http://schemas.microsoft.com/office/drawing/2014/main" id="{3BF18FEE-21BA-F54F-0A87-4B1C746970D5}"/>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68;p57">
                <a:extLst>
                  <a:ext uri="{FF2B5EF4-FFF2-40B4-BE49-F238E27FC236}">
                    <a16:creationId xmlns:a16="http://schemas.microsoft.com/office/drawing/2014/main" id="{4508DDBA-83E3-75F7-7CF7-1422DC275991}"/>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69;p57">
                <a:extLst>
                  <a:ext uri="{FF2B5EF4-FFF2-40B4-BE49-F238E27FC236}">
                    <a16:creationId xmlns:a16="http://schemas.microsoft.com/office/drawing/2014/main" id="{C603FFD5-1142-80C3-652D-5263BF863AFC}"/>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70;p57">
                <a:extLst>
                  <a:ext uri="{FF2B5EF4-FFF2-40B4-BE49-F238E27FC236}">
                    <a16:creationId xmlns:a16="http://schemas.microsoft.com/office/drawing/2014/main" id="{461EE7D4-B7B6-362B-7764-266E41E3B0F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71;p57">
                <a:extLst>
                  <a:ext uri="{FF2B5EF4-FFF2-40B4-BE49-F238E27FC236}">
                    <a16:creationId xmlns:a16="http://schemas.microsoft.com/office/drawing/2014/main" id="{B4F89FFD-1B8E-F728-FA7B-DB731699CB73}"/>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72;p57">
                <a:extLst>
                  <a:ext uri="{FF2B5EF4-FFF2-40B4-BE49-F238E27FC236}">
                    <a16:creationId xmlns:a16="http://schemas.microsoft.com/office/drawing/2014/main" id="{C4B7F259-4C38-5235-08CA-89FD8A0A72F4}"/>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73;p57">
                <a:extLst>
                  <a:ext uri="{FF2B5EF4-FFF2-40B4-BE49-F238E27FC236}">
                    <a16:creationId xmlns:a16="http://schemas.microsoft.com/office/drawing/2014/main" id="{FC25D01F-3FD6-C15B-F5DA-3723CCEA0F55}"/>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74;p57">
                <a:extLst>
                  <a:ext uri="{FF2B5EF4-FFF2-40B4-BE49-F238E27FC236}">
                    <a16:creationId xmlns:a16="http://schemas.microsoft.com/office/drawing/2014/main" id="{E34CB813-D633-1F93-53F9-5DC7C2AE1333}"/>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75;p57">
                <a:extLst>
                  <a:ext uri="{FF2B5EF4-FFF2-40B4-BE49-F238E27FC236}">
                    <a16:creationId xmlns:a16="http://schemas.microsoft.com/office/drawing/2014/main" id="{1500DD04-439E-6241-721B-5663A0188C8B}"/>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76;p57">
                <a:extLst>
                  <a:ext uri="{FF2B5EF4-FFF2-40B4-BE49-F238E27FC236}">
                    <a16:creationId xmlns:a16="http://schemas.microsoft.com/office/drawing/2014/main" id="{AA6E01ED-51EE-7830-F78E-3B7D569DDDC4}"/>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77;p57">
                <a:extLst>
                  <a:ext uri="{FF2B5EF4-FFF2-40B4-BE49-F238E27FC236}">
                    <a16:creationId xmlns:a16="http://schemas.microsoft.com/office/drawing/2014/main" id="{880FEE27-29A4-6860-1C98-F6DAB3198537}"/>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78;p57">
                <a:extLst>
                  <a:ext uri="{FF2B5EF4-FFF2-40B4-BE49-F238E27FC236}">
                    <a16:creationId xmlns:a16="http://schemas.microsoft.com/office/drawing/2014/main" id="{25F2048F-67A9-A351-E5EA-055738841CB3}"/>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79;p57">
                <a:extLst>
                  <a:ext uri="{FF2B5EF4-FFF2-40B4-BE49-F238E27FC236}">
                    <a16:creationId xmlns:a16="http://schemas.microsoft.com/office/drawing/2014/main" id="{D2B12F9E-2649-A61A-3D22-91428D5C055E}"/>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80;p57">
                <a:extLst>
                  <a:ext uri="{FF2B5EF4-FFF2-40B4-BE49-F238E27FC236}">
                    <a16:creationId xmlns:a16="http://schemas.microsoft.com/office/drawing/2014/main" id="{B0ACD51D-BE54-1C9D-F71C-D0CD2C5A5592}"/>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81;p57">
                <a:extLst>
                  <a:ext uri="{FF2B5EF4-FFF2-40B4-BE49-F238E27FC236}">
                    <a16:creationId xmlns:a16="http://schemas.microsoft.com/office/drawing/2014/main" id="{6C6C8F7F-266B-DD7D-59A6-8E8D63DE5719}"/>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82;p57">
                <a:extLst>
                  <a:ext uri="{FF2B5EF4-FFF2-40B4-BE49-F238E27FC236}">
                    <a16:creationId xmlns:a16="http://schemas.microsoft.com/office/drawing/2014/main" id="{0D80EA9E-F10C-1D12-A12A-AEB5769CDE2E}"/>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83;p57">
                <a:extLst>
                  <a:ext uri="{FF2B5EF4-FFF2-40B4-BE49-F238E27FC236}">
                    <a16:creationId xmlns:a16="http://schemas.microsoft.com/office/drawing/2014/main" id="{FA072614-2167-199D-F544-D0ADA4BA0FF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84;p57">
                <a:extLst>
                  <a:ext uri="{FF2B5EF4-FFF2-40B4-BE49-F238E27FC236}">
                    <a16:creationId xmlns:a16="http://schemas.microsoft.com/office/drawing/2014/main" id="{93FBE7EF-9B84-E8D4-8208-6F0213ED51E8}"/>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85;p57">
                <a:extLst>
                  <a:ext uri="{FF2B5EF4-FFF2-40B4-BE49-F238E27FC236}">
                    <a16:creationId xmlns:a16="http://schemas.microsoft.com/office/drawing/2014/main" id="{042CD027-4AE6-C91D-43B4-0E50684E1203}"/>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86;p57">
                <a:extLst>
                  <a:ext uri="{FF2B5EF4-FFF2-40B4-BE49-F238E27FC236}">
                    <a16:creationId xmlns:a16="http://schemas.microsoft.com/office/drawing/2014/main" id="{0D6BF090-A4FD-369C-A015-EC8011125FCE}"/>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87;p57">
                <a:extLst>
                  <a:ext uri="{FF2B5EF4-FFF2-40B4-BE49-F238E27FC236}">
                    <a16:creationId xmlns:a16="http://schemas.microsoft.com/office/drawing/2014/main" id="{80FED71E-EBAD-6E94-1FB4-9425831A4D50}"/>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88;p57">
                <a:extLst>
                  <a:ext uri="{FF2B5EF4-FFF2-40B4-BE49-F238E27FC236}">
                    <a16:creationId xmlns:a16="http://schemas.microsoft.com/office/drawing/2014/main" id="{73C9369C-B980-478B-E72A-770FAE4E54C4}"/>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89;p57">
                <a:extLst>
                  <a:ext uri="{FF2B5EF4-FFF2-40B4-BE49-F238E27FC236}">
                    <a16:creationId xmlns:a16="http://schemas.microsoft.com/office/drawing/2014/main" id="{001368BB-0C5B-1A5E-0A97-C03D5B498AFD}"/>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90;p57">
                <a:extLst>
                  <a:ext uri="{FF2B5EF4-FFF2-40B4-BE49-F238E27FC236}">
                    <a16:creationId xmlns:a16="http://schemas.microsoft.com/office/drawing/2014/main" id="{1C746639-1A00-13B9-670B-F756C29278E9}"/>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91;p57">
                <a:extLst>
                  <a:ext uri="{FF2B5EF4-FFF2-40B4-BE49-F238E27FC236}">
                    <a16:creationId xmlns:a16="http://schemas.microsoft.com/office/drawing/2014/main" id="{02F8DF74-4B87-AE5F-740F-B8DBA0E1C937}"/>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92;p57">
                <a:extLst>
                  <a:ext uri="{FF2B5EF4-FFF2-40B4-BE49-F238E27FC236}">
                    <a16:creationId xmlns:a16="http://schemas.microsoft.com/office/drawing/2014/main" id="{BFEE3F95-50D1-7C8F-BD37-970029BBCC60}"/>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93;p57">
                <a:extLst>
                  <a:ext uri="{FF2B5EF4-FFF2-40B4-BE49-F238E27FC236}">
                    <a16:creationId xmlns:a16="http://schemas.microsoft.com/office/drawing/2014/main" id="{7C5FA15D-4299-F41A-796F-A180D47DDB70}"/>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94;p57">
                <a:extLst>
                  <a:ext uri="{FF2B5EF4-FFF2-40B4-BE49-F238E27FC236}">
                    <a16:creationId xmlns:a16="http://schemas.microsoft.com/office/drawing/2014/main" id="{A682D5EC-5574-FE70-8784-E6EBA3CBEC4A}"/>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95;p57">
                <a:extLst>
                  <a:ext uri="{FF2B5EF4-FFF2-40B4-BE49-F238E27FC236}">
                    <a16:creationId xmlns:a16="http://schemas.microsoft.com/office/drawing/2014/main" id="{DD9FA4D3-F394-2BD1-FFD6-1B5EF804FF43}"/>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96;p57">
                <a:extLst>
                  <a:ext uri="{FF2B5EF4-FFF2-40B4-BE49-F238E27FC236}">
                    <a16:creationId xmlns:a16="http://schemas.microsoft.com/office/drawing/2014/main" id="{1AE6FB75-77C2-640E-3C35-D279C8DBF4C9}"/>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97;p57">
                <a:extLst>
                  <a:ext uri="{FF2B5EF4-FFF2-40B4-BE49-F238E27FC236}">
                    <a16:creationId xmlns:a16="http://schemas.microsoft.com/office/drawing/2014/main" id="{05752BD5-E028-28F8-C575-64AAA3EBDBB5}"/>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98;p57">
                <a:extLst>
                  <a:ext uri="{FF2B5EF4-FFF2-40B4-BE49-F238E27FC236}">
                    <a16:creationId xmlns:a16="http://schemas.microsoft.com/office/drawing/2014/main" id="{A04422F6-FBB5-7FE2-5060-2BB2B20BE49A}"/>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99;p57">
                <a:extLst>
                  <a:ext uri="{FF2B5EF4-FFF2-40B4-BE49-F238E27FC236}">
                    <a16:creationId xmlns:a16="http://schemas.microsoft.com/office/drawing/2014/main" id="{1B0D79D6-8C5D-F37A-C9C0-E851D13E9199}"/>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00;p57">
                <a:extLst>
                  <a:ext uri="{FF2B5EF4-FFF2-40B4-BE49-F238E27FC236}">
                    <a16:creationId xmlns:a16="http://schemas.microsoft.com/office/drawing/2014/main" id="{381874DF-3628-C7FA-E80E-FBF99C02D1A4}"/>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01;p57">
                <a:extLst>
                  <a:ext uri="{FF2B5EF4-FFF2-40B4-BE49-F238E27FC236}">
                    <a16:creationId xmlns:a16="http://schemas.microsoft.com/office/drawing/2014/main" id="{56CDEC97-4A53-64D3-51BC-67E0F5067BE8}"/>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02;p57">
                <a:extLst>
                  <a:ext uri="{FF2B5EF4-FFF2-40B4-BE49-F238E27FC236}">
                    <a16:creationId xmlns:a16="http://schemas.microsoft.com/office/drawing/2014/main" id="{BF7433F1-095B-B0BD-DFB1-060B88B617E1}"/>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03;p57">
                <a:extLst>
                  <a:ext uri="{FF2B5EF4-FFF2-40B4-BE49-F238E27FC236}">
                    <a16:creationId xmlns:a16="http://schemas.microsoft.com/office/drawing/2014/main" id="{F59A7BBF-3EAD-801A-BA21-ABA6FC876926}"/>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04;p57">
                <a:extLst>
                  <a:ext uri="{FF2B5EF4-FFF2-40B4-BE49-F238E27FC236}">
                    <a16:creationId xmlns:a16="http://schemas.microsoft.com/office/drawing/2014/main" id="{4E660EE9-36F2-6E64-24B5-05DE16042E05}"/>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05;p57">
                <a:extLst>
                  <a:ext uri="{FF2B5EF4-FFF2-40B4-BE49-F238E27FC236}">
                    <a16:creationId xmlns:a16="http://schemas.microsoft.com/office/drawing/2014/main" id="{A87F696B-8F7E-24CE-DCCA-7F8293D204B1}"/>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06;p57">
                <a:extLst>
                  <a:ext uri="{FF2B5EF4-FFF2-40B4-BE49-F238E27FC236}">
                    <a16:creationId xmlns:a16="http://schemas.microsoft.com/office/drawing/2014/main" id="{10156C36-6FCB-EC45-C9D0-8EDCD2D5AF48}"/>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07;p57">
                <a:extLst>
                  <a:ext uri="{FF2B5EF4-FFF2-40B4-BE49-F238E27FC236}">
                    <a16:creationId xmlns:a16="http://schemas.microsoft.com/office/drawing/2014/main" id="{EE25D46D-B6BB-814E-92AC-1988C9A91F9B}"/>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08;p57">
                <a:extLst>
                  <a:ext uri="{FF2B5EF4-FFF2-40B4-BE49-F238E27FC236}">
                    <a16:creationId xmlns:a16="http://schemas.microsoft.com/office/drawing/2014/main" id="{C39BE148-F28D-9628-9903-32707A960C47}"/>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09;p57">
                <a:extLst>
                  <a:ext uri="{FF2B5EF4-FFF2-40B4-BE49-F238E27FC236}">
                    <a16:creationId xmlns:a16="http://schemas.microsoft.com/office/drawing/2014/main" id="{EACAC00A-8612-1A6D-E68A-3C00D5C637B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10;p57">
                <a:extLst>
                  <a:ext uri="{FF2B5EF4-FFF2-40B4-BE49-F238E27FC236}">
                    <a16:creationId xmlns:a16="http://schemas.microsoft.com/office/drawing/2014/main" id="{3D774327-4015-42EF-C7C7-01B02A4473A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11;p57">
                <a:extLst>
                  <a:ext uri="{FF2B5EF4-FFF2-40B4-BE49-F238E27FC236}">
                    <a16:creationId xmlns:a16="http://schemas.microsoft.com/office/drawing/2014/main" id="{6B9EB892-A225-4E0E-EFF5-7B7858427209}"/>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12;p57">
                <a:extLst>
                  <a:ext uri="{FF2B5EF4-FFF2-40B4-BE49-F238E27FC236}">
                    <a16:creationId xmlns:a16="http://schemas.microsoft.com/office/drawing/2014/main" id="{C6AF25E0-58BE-A580-6F08-53E148EA4B4C}"/>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13;p57">
                <a:extLst>
                  <a:ext uri="{FF2B5EF4-FFF2-40B4-BE49-F238E27FC236}">
                    <a16:creationId xmlns:a16="http://schemas.microsoft.com/office/drawing/2014/main" id="{F287F0C4-ED89-D34D-8EEC-8317CB6EAE10}"/>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14;p57">
                <a:extLst>
                  <a:ext uri="{FF2B5EF4-FFF2-40B4-BE49-F238E27FC236}">
                    <a16:creationId xmlns:a16="http://schemas.microsoft.com/office/drawing/2014/main" id="{5E4A4FDD-0C24-6C3C-36D1-7E96D7D6635F}"/>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15;p57">
                <a:extLst>
                  <a:ext uri="{FF2B5EF4-FFF2-40B4-BE49-F238E27FC236}">
                    <a16:creationId xmlns:a16="http://schemas.microsoft.com/office/drawing/2014/main" id="{4CECDA65-D404-0E27-2E02-BFF08C8C8DD9}"/>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16;p57">
                <a:extLst>
                  <a:ext uri="{FF2B5EF4-FFF2-40B4-BE49-F238E27FC236}">
                    <a16:creationId xmlns:a16="http://schemas.microsoft.com/office/drawing/2014/main" id="{13C19A53-BB60-0C64-B042-2EDAE819808A}"/>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17;p57">
                <a:extLst>
                  <a:ext uri="{FF2B5EF4-FFF2-40B4-BE49-F238E27FC236}">
                    <a16:creationId xmlns:a16="http://schemas.microsoft.com/office/drawing/2014/main" id="{3776C68E-4C4A-56AA-BDC9-05F01CE6C6FB}"/>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18;p57">
                <a:extLst>
                  <a:ext uri="{FF2B5EF4-FFF2-40B4-BE49-F238E27FC236}">
                    <a16:creationId xmlns:a16="http://schemas.microsoft.com/office/drawing/2014/main" id="{B1C653D2-DBA4-050E-88F0-EF8599B9074E}"/>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19;p57">
                <a:extLst>
                  <a:ext uri="{FF2B5EF4-FFF2-40B4-BE49-F238E27FC236}">
                    <a16:creationId xmlns:a16="http://schemas.microsoft.com/office/drawing/2014/main" id="{9DB83CF7-C3E0-1D64-6938-57D3CD77EFD2}"/>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20;p57">
                <a:extLst>
                  <a:ext uri="{FF2B5EF4-FFF2-40B4-BE49-F238E27FC236}">
                    <a16:creationId xmlns:a16="http://schemas.microsoft.com/office/drawing/2014/main" id="{718489C7-7D87-F8DF-60C6-4217CE1122D0}"/>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21;p57">
                <a:extLst>
                  <a:ext uri="{FF2B5EF4-FFF2-40B4-BE49-F238E27FC236}">
                    <a16:creationId xmlns:a16="http://schemas.microsoft.com/office/drawing/2014/main" id="{0FDA8853-4DC8-2C87-E392-A37DF09E5D69}"/>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22;p57">
                <a:extLst>
                  <a:ext uri="{FF2B5EF4-FFF2-40B4-BE49-F238E27FC236}">
                    <a16:creationId xmlns:a16="http://schemas.microsoft.com/office/drawing/2014/main" id="{E424A106-BFF0-48DD-D6DE-0B975A098FB0}"/>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23;p57">
                <a:extLst>
                  <a:ext uri="{FF2B5EF4-FFF2-40B4-BE49-F238E27FC236}">
                    <a16:creationId xmlns:a16="http://schemas.microsoft.com/office/drawing/2014/main" id="{6E0D28F7-85EE-7241-2874-D379B9E22902}"/>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24;p57">
                <a:extLst>
                  <a:ext uri="{FF2B5EF4-FFF2-40B4-BE49-F238E27FC236}">
                    <a16:creationId xmlns:a16="http://schemas.microsoft.com/office/drawing/2014/main" id="{8344E88B-5CC8-2E25-5514-B413A6B716A0}"/>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25;p57">
                <a:extLst>
                  <a:ext uri="{FF2B5EF4-FFF2-40B4-BE49-F238E27FC236}">
                    <a16:creationId xmlns:a16="http://schemas.microsoft.com/office/drawing/2014/main" id="{B535EC9A-49D7-D70E-5885-E082FD44B8F0}"/>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26;p57">
                <a:extLst>
                  <a:ext uri="{FF2B5EF4-FFF2-40B4-BE49-F238E27FC236}">
                    <a16:creationId xmlns:a16="http://schemas.microsoft.com/office/drawing/2014/main" id="{DDBDF1E2-6304-8D49-BE31-8CD48CBCF26C}"/>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27;p57">
                <a:extLst>
                  <a:ext uri="{FF2B5EF4-FFF2-40B4-BE49-F238E27FC236}">
                    <a16:creationId xmlns:a16="http://schemas.microsoft.com/office/drawing/2014/main" id="{AA36CF80-F3B1-B736-6F16-311A7B8BD4D8}"/>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28;p57">
                <a:extLst>
                  <a:ext uri="{FF2B5EF4-FFF2-40B4-BE49-F238E27FC236}">
                    <a16:creationId xmlns:a16="http://schemas.microsoft.com/office/drawing/2014/main" id="{2BB9A473-39AF-D4C9-D249-F71870BC58FD}"/>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29;p57">
                <a:extLst>
                  <a:ext uri="{FF2B5EF4-FFF2-40B4-BE49-F238E27FC236}">
                    <a16:creationId xmlns:a16="http://schemas.microsoft.com/office/drawing/2014/main" id="{F24D1332-8821-B3A3-12E8-518D9101B359}"/>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30;p57">
                <a:extLst>
                  <a:ext uri="{FF2B5EF4-FFF2-40B4-BE49-F238E27FC236}">
                    <a16:creationId xmlns:a16="http://schemas.microsoft.com/office/drawing/2014/main" id="{F925544E-1FD6-8626-D443-9307A2D3460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31;p57">
                <a:extLst>
                  <a:ext uri="{FF2B5EF4-FFF2-40B4-BE49-F238E27FC236}">
                    <a16:creationId xmlns:a16="http://schemas.microsoft.com/office/drawing/2014/main" id="{0B2A4978-5880-45DB-F7F3-668C2CAF7109}"/>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32;p57">
                <a:extLst>
                  <a:ext uri="{FF2B5EF4-FFF2-40B4-BE49-F238E27FC236}">
                    <a16:creationId xmlns:a16="http://schemas.microsoft.com/office/drawing/2014/main" id="{EAB7CE1C-DC7C-3063-6FD8-311C882B5CA8}"/>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33;p57">
                <a:extLst>
                  <a:ext uri="{FF2B5EF4-FFF2-40B4-BE49-F238E27FC236}">
                    <a16:creationId xmlns:a16="http://schemas.microsoft.com/office/drawing/2014/main" id="{4E9E56C2-1A73-B34F-384E-5795C193F368}"/>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34;p57">
                <a:extLst>
                  <a:ext uri="{FF2B5EF4-FFF2-40B4-BE49-F238E27FC236}">
                    <a16:creationId xmlns:a16="http://schemas.microsoft.com/office/drawing/2014/main" id="{C879D56C-3A80-CCBA-F612-8601CBC4A3E2}"/>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35;p57">
                <a:extLst>
                  <a:ext uri="{FF2B5EF4-FFF2-40B4-BE49-F238E27FC236}">
                    <a16:creationId xmlns:a16="http://schemas.microsoft.com/office/drawing/2014/main" id="{87A14D35-3BE4-7AC9-4458-BB51975BC72C}"/>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36;p57">
                <a:extLst>
                  <a:ext uri="{FF2B5EF4-FFF2-40B4-BE49-F238E27FC236}">
                    <a16:creationId xmlns:a16="http://schemas.microsoft.com/office/drawing/2014/main" id="{99105E81-A805-8A75-283E-0B575F97C77D}"/>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37;p57">
                <a:extLst>
                  <a:ext uri="{FF2B5EF4-FFF2-40B4-BE49-F238E27FC236}">
                    <a16:creationId xmlns:a16="http://schemas.microsoft.com/office/drawing/2014/main" id="{E197D145-43B2-015C-250D-57A4515277F4}"/>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38;p57">
                <a:extLst>
                  <a:ext uri="{FF2B5EF4-FFF2-40B4-BE49-F238E27FC236}">
                    <a16:creationId xmlns:a16="http://schemas.microsoft.com/office/drawing/2014/main" id="{04D852AD-819D-9AD5-02A5-021E927449D6}"/>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39;p57">
                <a:extLst>
                  <a:ext uri="{FF2B5EF4-FFF2-40B4-BE49-F238E27FC236}">
                    <a16:creationId xmlns:a16="http://schemas.microsoft.com/office/drawing/2014/main" id="{30DB1B86-8657-B681-1DB4-055A54FF7999}"/>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40;p57">
                <a:extLst>
                  <a:ext uri="{FF2B5EF4-FFF2-40B4-BE49-F238E27FC236}">
                    <a16:creationId xmlns:a16="http://schemas.microsoft.com/office/drawing/2014/main" id="{A33127F9-3AEC-19E8-D46A-598EEC9C43C7}"/>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41;p57">
                <a:extLst>
                  <a:ext uri="{FF2B5EF4-FFF2-40B4-BE49-F238E27FC236}">
                    <a16:creationId xmlns:a16="http://schemas.microsoft.com/office/drawing/2014/main" id="{D1E2481C-1115-FF2A-AEBD-AD03DF7DFBE2}"/>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42;p57">
                <a:extLst>
                  <a:ext uri="{FF2B5EF4-FFF2-40B4-BE49-F238E27FC236}">
                    <a16:creationId xmlns:a16="http://schemas.microsoft.com/office/drawing/2014/main" id="{F1DBC939-FD24-6E76-136F-20BB23113E4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43;p57">
                <a:extLst>
                  <a:ext uri="{FF2B5EF4-FFF2-40B4-BE49-F238E27FC236}">
                    <a16:creationId xmlns:a16="http://schemas.microsoft.com/office/drawing/2014/main" id="{EA5E56EB-2929-6179-83D8-2F7AA60C9EB2}"/>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44;p57">
                <a:extLst>
                  <a:ext uri="{FF2B5EF4-FFF2-40B4-BE49-F238E27FC236}">
                    <a16:creationId xmlns:a16="http://schemas.microsoft.com/office/drawing/2014/main" id="{E5517004-161F-4774-A878-8ADD9D4B744B}"/>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45;p57">
                <a:extLst>
                  <a:ext uri="{FF2B5EF4-FFF2-40B4-BE49-F238E27FC236}">
                    <a16:creationId xmlns:a16="http://schemas.microsoft.com/office/drawing/2014/main" id="{831A6F07-C366-A091-2103-F436473495AF}"/>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46;p57">
                <a:extLst>
                  <a:ext uri="{FF2B5EF4-FFF2-40B4-BE49-F238E27FC236}">
                    <a16:creationId xmlns:a16="http://schemas.microsoft.com/office/drawing/2014/main" id="{2E2A1C84-C2D4-481E-2E24-397D2E3C734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47;p57">
                <a:extLst>
                  <a:ext uri="{FF2B5EF4-FFF2-40B4-BE49-F238E27FC236}">
                    <a16:creationId xmlns:a16="http://schemas.microsoft.com/office/drawing/2014/main" id="{C87692B8-3B49-EF9A-2954-2CF4CCB965B8}"/>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8;p57">
                <a:extLst>
                  <a:ext uri="{FF2B5EF4-FFF2-40B4-BE49-F238E27FC236}">
                    <a16:creationId xmlns:a16="http://schemas.microsoft.com/office/drawing/2014/main" id="{D150C11D-CD98-7639-B826-FDDED594B615}"/>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49;p57">
                <a:extLst>
                  <a:ext uri="{FF2B5EF4-FFF2-40B4-BE49-F238E27FC236}">
                    <a16:creationId xmlns:a16="http://schemas.microsoft.com/office/drawing/2014/main" id="{EC34002E-3175-1008-3B88-4024E039046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50;p57">
                <a:extLst>
                  <a:ext uri="{FF2B5EF4-FFF2-40B4-BE49-F238E27FC236}">
                    <a16:creationId xmlns:a16="http://schemas.microsoft.com/office/drawing/2014/main" id="{4F366A66-3664-4FF6-041C-C89DC2D70445}"/>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51;p57">
                <a:extLst>
                  <a:ext uri="{FF2B5EF4-FFF2-40B4-BE49-F238E27FC236}">
                    <a16:creationId xmlns:a16="http://schemas.microsoft.com/office/drawing/2014/main" id="{0C9AAD49-2246-8CDB-E2D4-D8ACFCA936DF}"/>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52;p57">
                <a:extLst>
                  <a:ext uri="{FF2B5EF4-FFF2-40B4-BE49-F238E27FC236}">
                    <a16:creationId xmlns:a16="http://schemas.microsoft.com/office/drawing/2014/main" id="{CE08D341-C74A-AD65-8E81-5A66B5473743}"/>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53;p57">
                <a:extLst>
                  <a:ext uri="{FF2B5EF4-FFF2-40B4-BE49-F238E27FC236}">
                    <a16:creationId xmlns:a16="http://schemas.microsoft.com/office/drawing/2014/main" id="{3E886DE6-E227-ABF6-09FF-E7FF67279568}"/>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54;p57">
                <a:extLst>
                  <a:ext uri="{FF2B5EF4-FFF2-40B4-BE49-F238E27FC236}">
                    <a16:creationId xmlns:a16="http://schemas.microsoft.com/office/drawing/2014/main" id="{5F12A89D-137E-D9FB-6030-32D25705C72F}"/>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55;p57">
                <a:extLst>
                  <a:ext uri="{FF2B5EF4-FFF2-40B4-BE49-F238E27FC236}">
                    <a16:creationId xmlns:a16="http://schemas.microsoft.com/office/drawing/2014/main" id="{6A55419C-F371-BCAA-F2A3-01A54F7227CB}"/>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56;p57">
                <a:extLst>
                  <a:ext uri="{FF2B5EF4-FFF2-40B4-BE49-F238E27FC236}">
                    <a16:creationId xmlns:a16="http://schemas.microsoft.com/office/drawing/2014/main" id="{EA22B259-E17C-7244-A48C-C81CAAC48E96}"/>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57;p57">
                <a:extLst>
                  <a:ext uri="{FF2B5EF4-FFF2-40B4-BE49-F238E27FC236}">
                    <a16:creationId xmlns:a16="http://schemas.microsoft.com/office/drawing/2014/main" id="{B9496A15-9ECE-3497-1AC4-411367A7E991}"/>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0" name="TextBox 14">
            <a:extLst>
              <a:ext uri="{FF2B5EF4-FFF2-40B4-BE49-F238E27FC236}">
                <a16:creationId xmlns:a16="http://schemas.microsoft.com/office/drawing/2014/main" id="{C4F31D12-AC63-DCFA-20B1-4F0B41CBB364}"/>
              </a:ext>
            </a:extLst>
          </p:cNvPr>
          <p:cNvSpPr txBox="1"/>
          <p:nvPr/>
        </p:nvSpPr>
        <p:spPr>
          <a:xfrm>
            <a:off x="628153" y="1691325"/>
            <a:ext cx="7690635" cy="2442270"/>
          </a:xfrm>
          <a:prstGeom prst="roundRect">
            <a:avLst>
              <a:gd name="adj" fmla="val 8809"/>
            </a:avLst>
          </a:prstGeom>
          <a:solidFill>
            <a:srgbClr val="0060C3"/>
          </a:solidFill>
        </p:spPr>
        <p:txBody>
          <a:bodyPr wrap="square">
            <a:spAutoFit/>
          </a:bodyPr>
          <a:lstStyle/>
          <a:p>
            <a:pPr indent="457200" algn="just">
              <a:spcAft>
                <a:spcPts val="800"/>
              </a:spcAft>
            </a:pP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Nhắc</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đến</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câu</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chuyện</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ngụ</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ngôn</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nước</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ngoài</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ta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bỏ</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truyện</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Con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cáo</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và</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chùm</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nho</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nhà</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văn</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nổi</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Hy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Lạp</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Aesop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Aisōpos</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khoảng</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năm</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620-564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trước</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CN).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Đây</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xem</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một</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tác</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phẩm</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truyện</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ngụ</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ngôn</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nước</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ngoài</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hay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và</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đặc</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sắc</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về</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chủ</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đề</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cùng</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thức</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nghệ</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thuật</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xuất</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sắc</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11445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fade">
                                      <p:cBhvr>
                                        <p:cTn id="13" dur="1000"/>
                                        <p:tgtEl>
                                          <p:spTgt spid="180"/>
                                        </p:tgtEl>
                                      </p:cBhvr>
                                    </p:animEffect>
                                    <p:anim calcmode="lin" valueType="num">
                                      <p:cBhvr>
                                        <p:cTn id="14" dur="1000" fill="hold"/>
                                        <p:tgtEl>
                                          <p:spTgt spid="180"/>
                                        </p:tgtEl>
                                        <p:attrNameLst>
                                          <p:attrName>ppt_x</p:attrName>
                                        </p:attrNameLst>
                                      </p:cBhvr>
                                      <p:tavLst>
                                        <p:tav tm="0">
                                          <p:val>
                                            <p:strVal val="#ppt_x"/>
                                          </p:val>
                                        </p:tav>
                                        <p:tav tm="100000">
                                          <p:val>
                                            <p:strVal val="#ppt_x"/>
                                          </p:val>
                                        </p:tav>
                                      </p:tavLst>
                                    </p:anim>
                                    <p:anim calcmode="lin" valueType="num">
                                      <p:cBhvr>
                                        <p:cTn id="15"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9"/>
        <p:cNvGrpSpPr/>
        <p:nvPr/>
      </p:nvGrpSpPr>
      <p:grpSpPr>
        <a:xfrm>
          <a:off x="0" y="0"/>
          <a:ext cx="0" cy="0"/>
          <a:chOff x="0" y="0"/>
          <a:chExt cx="0" cy="0"/>
        </a:xfrm>
      </p:grpSpPr>
      <p:sp>
        <p:nvSpPr>
          <p:cNvPr id="4220" name="Google Shape;4220;p6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4221" name="Google Shape;4221;p62">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4222" name="Google Shape;4222;p62">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4223" name="Google Shape;4223;p62">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2"/>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2">
            <a:hlinkClick r:id="" action="ppaction://noaction"/>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grpSp>
        <p:nvGrpSpPr>
          <p:cNvPr id="59" name="Group 22">
            <a:extLst>
              <a:ext uri="{FF2B5EF4-FFF2-40B4-BE49-F238E27FC236}">
                <a16:creationId xmlns:a16="http://schemas.microsoft.com/office/drawing/2014/main" id="{0D3B50C8-38DB-3128-B60B-95A106FDE3C2}"/>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60" name="Group 3">
              <a:extLst>
                <a:ext uri="{FF2B5EF4-FFF2-40B4-BE49-F238E27FC236}">
                  <a16:creationId xmlns:a16="http://schemas.microsoft.com/office/drawing/2014/main" id="{5D28FD8E-CA21-9D1B-0AE3-2C648EE30010}"/>
                </a:ext>
              </a:extLst>
            </p:cNvPr>
            <p:cNvGrpSpPr/>
            <p:nvPr/>
          </p:nvGrpSpPr>
          <p:grpSpPr>
            <a:xfrm>
              <a:off x="-107576" y="161365"/>
              <a:ext cx="3181755" cy="613808"/>
              <a:chOff x="-107576" y="161365"/>
              <a:chExt cx="3181755" cy="613808"/>
            </a:xfrm>
          </p:grpSpPr>
          <p:sp>
            <p:nvSpPr>
              <p:cNvPr id="62" name="TextBox 4">
                <a:extLst>
                  <a:ext uri="{FF2B5EF4-FFF2-40B4-BE49-F238E27FC236}">
                    <a16:creationId xmlns:a16="http://schemas.microsoft.com/office/drawing/2014/main" id="{CE4FAB73-D57F-416B-5A53-246540266493}"/>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63" name="TextBox 5">
                <a:extLst>
                  <a:ext uri="{FF2B5EF4-FFF2-40B4-BE49-F238E27FC236}">
                    <a16:creationId xmlns:a16="http://schemas.microsoft.com/office/drawing/2014/main" id="{105B9644-CA75-C9DF-AAD0-B472A6E34733}"/>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61" name="Picture 14" descr="Logo&#10;&#10;Description automatically generated">
              <a:extLst>
                <a:ext uri="{FF2B5EF4-FFF2-40B4-BE49-F238E27FC236}">
                  <a16:creationId xmlns:a16="http://schemas.microsoft.com/office/drawing/2014/main" id="{B87CB86B-0EFC-E364-F515-51B96EF774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64" name="Nhóm 63">
            <a:extLst>
              <a:ext uri="{FF2B5EF4-FFF2-40B4-BE49-F238E27FC236}">
                <a16:creationId xmlns:a16="http://schemas.microsoft.com/office/drawing/2014/main" id="{2EC6EA55-7269-77FB-DB0B-257D23BA9D7C}"/>
              </a:ext>
            </a:extLst>
          </p:cNvPr>
          <p:cNvGrpSpPr/>
          <p:nvPr/>
        </p:nvGrpSpPr>
        <p:grpSpPr>
          <a:xfrm>
            <a:off x="4917090" y="339315"/>
            <a:ext cx="3602881" cy="868287"/>
            <a:chOff x="4917090" y="339315"/>
            <a:chExt cx="3602881" cy="868287"/>
          </a:xfrm>
        </p:grpSpPr>
        <p:grpSp>
          <p:nvGrpSpPr>
            <p:cNvPr id="65" name="Nhóm 64">
              <a:extLst>
                <a:ext uri="{FF2B5EF4-FFF2-40B4-BE49-F238E27FC236}">
                  <a16:creationId xmlns:a16="http://schemas.microsoft.com/office/drawing/2014/main" id="{DCD87E5A-6B5E-42F1-0D20-BA3D3346DBE7}"/>
                </a:ext>
              </a:extLst>
            </p:cNvPr>
            <p:cNvGrpSpPr/>
            <p:nvPr/>
          </p:nvGrpSpPr>
          <p:grpSpPr>
            <a:xfrm>
              <a:off x="4917090" y="364565"/>
              <a:ext cx="3602881" cy="843037"/>
              <a:chOff x="1873370" y="1154938"/>
              <a:chExt cx="4807406" cy="1124883"/>
            </a:xfrm>
          </p:grpSpPr>
          <p:sp>
            <p:nvSpPr>
              <p:cNvPr id="173" name="Hình chữ nhật 172">
                <a:extLst>
                  <a:ext uri="{FF2B5EF4-FFF2-40B4-BE49-F238E27FC236}">
                    <a16:creationId xmlns:a16="http://schemas.microsoft.com/office/drawing/2014/main" id="{B59F6285-9414-2BE9-2700-215375DA348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ình chữ nhật 173">
                <a:extLst>
                  <a:ext uri="{FF2B5EF4-FFF2-40B4-BE49-F238E27FC236}">
                    <a16:creationId xmlns:a16="http://schemas.microsoft.com/office/drawing/2014/main" id="{1C850E40-A7F1-0E08-CF4E-570D5C0EB014}"/>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Hình chữ nhật: Góc Tròn 174">
                <a:extLst>
                  <a:ext uri="{FF2B5EF4-FFF2-40B4-BE49-F238E27FC236}">
                    <a16:creationId xmlns:a16="http://schemas.microsoft.com/office/drawing/2014/main" id="{8C99EFF7-3484-FE0F-94C6-229B1F6EF5C1}"/>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Đường nối Thẳng 175">
                <a:extLst>
                  <a:ext uri="{FF2B5EF4-FFF2-40B4-BE49-F238E27FC236}">
                    <a16:creationId xmlns:a16="http://schemas.microsoft.com/office/drawing/2014/main" id="{E1937233-0986-42B2-51D9-C395246B1DE5}"/>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77" name="Đường nối Thẳng 176">
                <a:extLst>
                  <a:ext uri="{FF2B5EF4-FFF2-40B4-BE49-F238E27FC236}">
                    <a16:creationId xmlns:a16="http://schemas.microsoft.com/office/drawing/2014/main" id="{C3020E86-CD64-A47D-6593-351789380F4A}"/>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78" name="Đường nối Thẳng 177">
                <a:extLst>
                  <a:ext uri="{FF2B5EF4-FFF2-40B4-BE49-F238E27FC236}">
                    <a16:creationId xmlns:a16="http://schemas.microsoft.com/office/drawing/2014/main" id="{F1DE36BF-DF54-CBF8-9983-48D807D3D03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79" name="Hình chữ nhật 178">
                <a:extLst>
                  <a:ext uri="{FF2B5EF4-FFF2-40B4-BE49-F238E27FC236}">
                    <a16:creationId xmlns:a16="http://schemas.microsoft.com/office/drawing/2014/main" id="{F9EDB354-3632-144E-8432-DC726EC5A5CF}"/>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Hình chữ nhật 65">
              <a:extLst>
                <a:ext uri="{FF2B5EF4-FFF2-40B4-BE49-F238E27FC236}">
                  <a16:creationId xmlns:a16="http://schemas.microsoft.com/office/drawing/2014/main" id="{E18D589B-3B15-07C4-D4FF-7640A0CFF4DA}"/>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endParaRPr lang="vi-VN" b="1" dirty="0">
                <a:solidFill>
                  <a:schemeClr val="bg1"/>
                </a:solidFill>
                <a:latin typeface="Bahnschrift SemiBold" panose="020B0502040204020203" pitchFamily="34" charset="0"/>
                <a:cs typeface="Catamaran Black"/>
                <a:sym typeface="Catamaran Black"/>
              </a:endParaRPr>
            </a:p>
          </p:txBody>
        </p:sp>
        <p:sp>
          <p:nvSpPr>
            <p:cNvPr id="67" name="Hình chữ nhật 66">
              <a:extLst>
                <a:ext uri="{FF2B5EF4-FFF2-40B4-BE49-F238E27FC236}">
                  <a16:creationId xmlns:a16="http://schemas.microsoft.com/office/drawing/2014/main" id="{D25748B3-B96C-5F71-5E7A-3B6EA4C87300}"/>
                </a:ext>
              </a:extLst>
            </p:cNvPr>
            <p:cNvSpPr/>
            <p:nvPr/>
          </p:nvSpPr>
          <p:spPr>
            <a:xfrm>
              <a:off x="5626366" y="658035"/>
              <a:ext cx="2803358" cy="369332"/>
            </a:xfrm>
            <a:prstGeom prst="rect">
              <a:avLst/>
            </a:prstGeom>
            <a:noFill/>
          </p:spPr>
          <p:txBody>
            <a:bodyPr wrap="square" lIns="91440" tIns="45720" rIns="91440" bIns="45720">
              <a:spAutoFit/>
            </a:bodyPr>
            <a:lstStyle/>
            <a:p>
              <a:pPr algn="ctr"/>
              <a:r>
                <a:rPr lang="en-US" sz="1800" dirty="0">
                  <a:solidFill>
                    <a:srgbClr val="DC303C"/>
                  </a:solidFill>
                  <a:latin typeface="Fira Sans ExtraBold" panose="020B0903050000020004" pitchFamily="34" charset="0"/>
                  <a:cs typeface="Catamaran Black"/>
                </a:rPr>
                <a:t>IV. BÀI VIẾT THAM KHẢO</a:t>
              </a:r>
            </a:p>
          </p:txBody>
        </p:sp>
        <p:grpSp>
          <p:nvGrpSpPr>
            <p:cNvPr id="68" name="Google Shape;9553;p57">
              <a:extLst>
                <a:ext uri="{FF2B5EF4-FFF2-40B4-BE49-F238E27FC236}">
                  <a16:creationId xmlns:a16="http://schemas.microsoft.com/office/drawing/2014/main" id="{25C349FE-6642-BB78-A556-340FA4CF60AA}"/>
                </a:ext>
              </a:extLst>
            </p:cNvPr>
            <p:cNvGrpSpPr/>
            <p:nvPr/>
          </p:nvGrpSpPr>
          <p:grpSpPr>
            <a:xfrm>
              <a:off x="5133416" y="619119"/>
              <a:ext cx="419689" cy="436887"/>
              <a:chOff x="3104150" y="1772850"/>
              <a:chExt cx="2853425" cy="2970350"/>
            </a:xfrm>
          </p:grpSpPr>
          <p:sp>
            <p:nvSpPr>
              <p:cNvPr id="69" name="Google Shape;9554;p57">
                <a:extLst>
                  <a:ext uri="{FF2B5EF4-FFF2-40B4-BE49-F238E27FC236}">
                    <a16:creationId xmlns:a16="http://schemas.microsoft.com/office/drawing/2014/main" id="{2FE2AAC2-4C0A-87DE-495D-7A95C97343A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55;p57">
                <a:extLst>
                  <a:ext uri="{FF2B5EF4-FFF2-40B4-BE49-F238E27FC236}">
                    <a16:creationId xmlns:a16="http://schemas.microsoft.com/office/drawing/2014/main" id="{0B0BCC13-2B64-92E2-6452-3B271C315E4D}"/>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56;p57">
                <a:extLst>
                  <a:ext uri="{FF2B5EF4-FFF2-40B4-BE49-F238E27FC236}">
                    <a16:creationId xmlns:a16="http://schemas.microsoft.com/office/drawing/2014/main" id="{BFC31160-6BB0-9DF9-93CF-FE39F325F8EC}"/>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57;p57">
                <a:extLst>
                  <a:ext uri="{FF2B5EF4-FFF2-40B4-BE49-F238E27FC236}">
                    <a16:creationId xmlns:a16="http://schemas.microsoft.com/office/drawing/2014/main" id="{897FE951-258F-9E44-D8C9-0657D3CA0CD9}"/>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58;p57">
                <a:extLst>
                  <a:ext uri="{FF2B5EF4-FFF2-40B4-BE49-F238E27FC236}">
                    <a16:creationId xmlns:a16="http://schemas.microsoft.com/office/drawing/2014/main" id="{0B7EFCB2-74BF-4348-FA86-97A503A78F95}"/>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59;p57">
                <a:extLst>
                  <a:ext uri="{FF2B5EF4-FFF2-40B4-BE49-F238E27FC236}">
                    <a16:creationId xmlns:a16="http://schemas.microsoft.com/office/drawing/2014/main" id="{76F4805B-8A2D-4FED-C4C7-89EB3AE449A6}"/>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60;p57">
                <a:extLst>
                  <a:ext uri="{FF2B5EF4-FFF2-40B4-BE49-F238E27FC236}">
                    <a16:creationId xmlns:a16="http://schemas.microsoft.com/office/drawing/2014/main" id="{22EED900-FD00-8672-CA50-E13850FCD551}"/>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61;p57">
                <a:extLst>
                  <a:ext uri="{FF2B5EF4-FFF2-40B4-BE49-F238E27FC236}">
                    <a16:creationId xmlns:a16="http://schemas.microsoft.com/office/drawing/2014/main" id="{ECA08FD5-62B3-3454-D8E7-1F9384A6FCBA}"/>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62;p57">
                <a:extLst>
                  <a:ext uri="{FF2B5EF4-FFF2-40B4-BE49-F238E27FC236}">
                    <a16:creationId xmlns:a16="http://schemas.microsoft.com/office/drawing/2014/main" id="{6C2BCFA2-3229-532E-DBDA-49EFD1E93E86}"/>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63;p57">
                <a:extLst>
                  <a:ext uri="{FF2B5EF4-FFF2-40B4-BE49-F238E27FC236}">
                    <a16:creationId xmlns:a16="http://schemas.microsoft.com/office/drawing/2014/main" id="{51E7CB5A-1E46-5E60-8D48-13FE7FB5089C}"/>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64;p57">
                <a:extLst>
                  <a:ext uri="{FF2B5EF4-FFF2-40B4-BE49-F238E27FC236}">
                    <a16:creationId xmlns:a16="http://schemas.microsoft.com/office/drawing/2014/main" id="{C199F5D9-46E4-3625-AEB5-3614E7A7C97C}"/>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65;p57">
                <a:extLst>
                  <a:ext uri="{FF2B5EF4-FFF2-40B4-BE49-F238E27FC236}">
                    <a16:creationId xmlns:a16="http://schemas.microsoft.com/office/drawing/2014/main" id="{56A853AB-21FB-E156-95E8-48DFFDCFFB47}"/>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66;p57">
                <a:extLst>
                  <a:ext uri="{FF2B5EF4-FFF2-40B4-BE49-F238E27FC236}">
                    <a16:creationId xmlns:a16="http://schemas.microsoft.com/office/drawing/2014/main" id="{559888CE-D79F-06C8-5A1B-50CB8974949B}"/>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67;p57">
                <a:extLst>
                  <a:ext uri="{FF2B5EF4-FFF2-40B4-BE49-F238E27FC236}">
                    <a16:creationId xmlns:a16="http://schemas.microsoft.com/office/drawing/2014/main" id="{3BF18FEE-21BA-F54F-0A87-4B1C746970D5}"/>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68;p57">
                <a:extLst>
                  <a:ext uri="{FF2B5EF4-FFF2-40B4-BE49-F238E27FC236}">
                    <a16:creationId xmlns:a16="http://schemas.microsoft.com/office/drawing/2014/main" id="{4508DDBA-83E3-75F7-7CF7-1422DC275991}"/>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69;p57">
                <a:extLst>
                  <a:ext uri="{FF2B5EF4-FFF2-40B4-BE49-F238E27FC236}">
                    <a16:creationId xmlns:a16="http://schemas.microsoft.com/office/drawing/2014/main" id="{C603FFD5-1142-80C3-652D-5263BF863AFC}"/>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70;p57">
                <a:extLst>
                  <a:ext uri="{FF2B5EF4-FFF2-40B4-BE49-F238E27FC236}">
                    <a16:creationId xmlns:a16="http://schemas.microsoft.com/office/drawing/2014/main" id="{461EE7D4-B7B6-362B-7764-266E41E3B0F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71;p57">
                <a:extLst>
                  <a:ext uri="{FF2B5EF4-FFF2-40B4-BE49-F238E27FC236}">
                    <a16:creationId xmlns:a16="http://schemas.microsoft.com/office/drawing/2014/main" id="{B4F89FFD-1B8E-F728-FA7B-DB731699CB73}"/>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72;p57">
                <a:extLst>
                  <a:ext uri="{FF2B5EF4-FFF2-40B4-BE49-F238E27FC236}">
                    <a16:creationId xmlns:a16="http://schemas.microsoft.com/office/drawing/2014/main" id="{C4B7F259-4C38-5235-08CA-89FD8A0A72F4}"/>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73;p57">
                <a:extLst>
                  <a:ext uri="{FF2B5EF4-FFF2-40B4-BE49-F238E27FC236}">
                    <a16:creationId xmlns:a16="http://schemas.microsoft.com/office/drawing/2014/main" id="{FC25D01F-3FD6-C15B-F5DA-3723CCEA0F55}"/>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74;p57">
                <a:extLst>
                  <a:ext uri="{FF2B5EF4-FFF2-40B4-BE49-F238E27FC236}">
                    <a16:creationId xmlns:a16="http://schemas.microsoft.com/office/drawing/2014/main" id="{E34CB813-D633-1F93-53F9-5DC7C2AE1333}"/>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75;p57">
                <a:extLst>
                  <a:ext uri="{FF2B5EF4-FFF2-40B4-BE49-F238E27FC236}">
                    <a16:creationId xmlns:a16="http://schemas.microsoft.com/office/drawing/2014/main" id="{1500DD04-439E-6241-721B-5663A0188C8B}"/>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76;p57">
                <a:extLst>
                  <a:ext uri="{FF2B5EF4-FFF2-40B4-BE49-F238E27FC236}">
                    <a16:creationId xmlns:a16="http://schemas.microsoft.com/office/drawing/2014/main" id="{AA6E01ED-51EE-7830-F78E-3B7D569DDDC4}"/>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77;p57">
                <a:extLst>
                  <a:ext uri="{FF2B5EF4-FFF2-40B4-BE49-F238E27FC236}">
                    <a16:creationId xmlns:a16="http://schemas.microsoft.com/office/drawing/2014/main" id="{880FEE27-29A4-6860-1C98-F6DAB3198537}"/>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78;p57">
                <a:extLst>
                  <a:ext uri="{FF2B5EF4-FFF2-40B4-BE49-F238E27FC236}">
                    <a16:creationId xmlns:a16="http://schemas.microsoft.com/office/drawing/2014/main" id="{25F2048F-67A9-A351-E5EA-055738841CB3}"/>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79;p57">
                <a:extLst>
                  <a:ext uri="{FF2B5EF4-FFF2-40B4-BE49-F238E27FC236}">
                    <a16:creationId xmlns:a16="http://schemas.microsoft.com/office/drawing/2014/main" id="{D2B12F9E-2649-A61A-3D22-91428D5C055E}"/>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80;p57">
                <a:extLst>
                  <a:ext uri="{FF2B5EF4-FFF2-40B4-BE49-F238E27FC236}">
                    <a16:creationId xmlns:a16="http://schemas.microsoft.com/office/drawing/2014/main" id="{B0ACD51D-BE54-1C9D-F71C-D0CD2C5A5592}"/>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81;p57">
                <a:extLst>
                  <a:ext uri="{FF2B5EF4-FFF2-40B4-BE49-F238E27FC236}">
                    <a16:creationId xmlns:a16="http://schemas.microsoft.com/office/drawing/2014/main" id="{6C6C8F7F-266B-DD7D-59A6-8E8D63DE5719}"/>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82;p57">
                <a:extLst>
                  <a:ext uri="{FF2B5EF4-FFF2-40B4-BE49-F238E27FC236}">
                    <a16:creationId xmlns:a16="http://schemas.microsoft.com/office/drawing/2014/main" id="{0D80EA9E-F10C-1D12-A12A-AEB5769CDE2E}"/>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83;p57">
                <a:extLst>
                  <a:ext uri="{FF2B5EF4-FFF2-40B4-BE49-F238E27FC236}">
                    <a16:creationId xmlns:a16="http://schemas.microsoft.com/office/drawing/2014/main" id="{FA072614-2167-199D-F544-D0ADA4BA0FF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84;p57">
                <a:extLst>
                  <a:ext uri="{FF2B5EF4-FFF2-40B4-BE49-F238E27FC236}">
                    <a16:creationId xmlns:a16="http://schemas.microsoft.com/office/drawing/2014/main" id="{93FBE7EF-9B84-E8D4-8208-6F0213ED51E8}"/>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85;p57">
                <a:extLst>
                  <a:ext uri="{FF2B5EF4-FFF2-40B4-BE49-F238E27FC236}">
                    <a16:creationId xmlns:a16="http://schemas.microsoft.com/office/drawing/2014/main" id="{042CD027-4AE6-C91D-43B4-0E50684E1203}"/>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86;p57">
                <a:extLst>
                  <a:ext uri="{FF2B5EF4-FFF2-40B4-BE49-F238E27FC236}">
                    <a16:creationId xmlns:a16="http://schemas.microsoft.com/office/drawing/2014/main" id="{0D6BF090-A4FD-369C-A015-EC8011125FCE}"/>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87;p57">
                <a:extLst>
                  <a:ext uri="{FF2B5EF4-FFF2-40B4-BE49-F238E27FC236}">
                    <a16:creationId xmlns:a16="http://schemas.microsoft.com/office/drawing/2014/main" id="{80FED71E-EBAD-6E94-1FB4-9425831A4D50}"/>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88;p57">
                <a:extLst>
                  <a:ext uri="{FF2B5EF4-FFF2-40B4-BE49-F238E27FC236}">
                    <a16:creationId xmlns:a16="http://schemas.microsoft.com/office/drawing/2014/main" id="{73C9369C-B980-478B-E72A-770FAE4E54C4}"/>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89;p57">
                <a:extLst>
                  <a:ext uri="{FF2B5EF4-FFF2-40B4-BE49-F238E27FC236}">
                    <a16:creationId xmlns:a16="http://schemas.microsoft.com/office/drawing/2014/main" id="{001368BB-0C5B-1A5E-0A97-C03D5B498AFD}"/>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90;p57">
                <a:extLst>
                  <a:ext uri="{FF2B5EF4-FFF2-40B4-BE49-F238E27FC236}">
                    <a16:creationId xmlns:a16="http://schemas.microsoft.com/office/drawing/2014/main" id="{1C746639-1A00-13B9-670B-F756C29278E9}"/>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91;p57">
                <a:extLst>
                  <a:ext uri="{FF2B5EF4-FFF2-40B4-BE49-F238E27FC236}">
                    <a16:creationId xmlns:a16="http://schemas.microsoft.com/office/drawing/2014/main" id="{02F8DF74-4B87-AE5F-740F-B8DBA0E1C937}"/>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92;p57">
                <a:extLst>
                  <a:ext uri="{FF2B5EF4-FFF2-40B4-BE49-F238E27FC236}">
                    <a16:creationId xmlns:a16="http://schemas.microsoft.com/office/drawing/2014/main" id="{BFEE3F95-50D1-7C8F-BD37-970029BBCC60}"/>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93;p57">
                <a:extLst>
                  <a:ext uri="{FF2B5EF4-FFF2-40B4-BE49-F238E27FC236}">
                    <a16:creationId xmlns:a16="http://schemas.microsoft.com/office/drawing/2014/main" id="{7C5FA15D-4299-F41A-796F-A180D47DDB70}"/>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94;p57">
                <a:extLst>
                  <a:ext uri="{FF2B5EF4-FFF2-40B4-BE49-F238E27FC236}">
                    <a16:creationId xmlns:a16="http://schemas.microsoft.com/office/drawing/2014/main" id="{A682D5EC-5574-FE70-8784-E6EBA3CBEC4A}"/>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95;p57">
                <a:extLst>
                  <a:ext uri="{FF2B5EF4-FFF2-40B4-BE49-F238E27FC236}">
                    <a16:creationId xmlns:a16="http://schemas.microsoft.com/office/drawing/2014/main" id="{DD9FA4D3-F394-2BD1-FFD6-1B5EF804FF43}"/>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96;p57">
                <a:extLst>
                  <a:ext uri="{FF2B5EF4-FFF2-40B4-BE49-F238E27FC236}">
                    <a16:creationId xmlns:a16="http://schemas.microsoft.com/office/drawing/2014/main" id="{1AE6FB75-77C2-640E-3C35-D279C8DBF4C9}"/>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97;p57">
                <a:extLst>
                  <a:ext uri="{FF2B5EF4-FFF2-40B4-BE49-F238E27FC236}">
                    <a16:creationId xmlns:a16="http://schemas.microsoft.com/office/drawing/2014/main" id="{05752BD5-E028-28F8-C575-64AAA3EBDBB5}"/>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98;p57">
                <a:extLst>
                  <a:ext uri="{FF2B5EF4-FFF2-40B4-BE49-F238E27FC236}">
                    <a16:creationId xmlns:a16="http://schemas.microsoft.com/office/drawing/2014/main" id="{A04422F6-FBB5-7FE2-5060-2BB2B20BE49A}"/>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99;p57">
                <a:extLst>
                  <a:ext uri="{FF2B5EF4-FFF2-40B4-BE49-F238E27FC236}">
                    <a16:creationId xmlns:a16="http://schemas.microsoft.com/office/drawing/2014/main" id="{1B0D79D6-8C5D-F37A-C9C0-E851D13E9199}"/>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00;p57">
                <a:extLst>
                  <a:ext uri="{FF2B5EF4-FFF2-40B4-BE49-F238E27FC236}">
                    <a16:creationId xmlns:a16="http://schemas.microsoft.com/office/drawing/2014/main" id="{381874DF-3628-C7FA-E80E-FBF99C02D1A4}"/>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01;p57">
                <a:extLst>
                  <a:ext uri="{FF2B5EF4-FFF2-40B4-BE49-F238E27FC236}">
                    <a16:creationId xmlns:a16="http://schemas.microsoft.com/office/drawing/2014/main" id="{56CDEC97-4A53-64D3-51BC-67E0F5067BE8}"/>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02;p57">
                <a:extLst>
                  <a:ext uri="{FF2B5EF4-FFF2-40B4-BE49-F238E27FC236}">
                    <a16:creationId xmlns:a16="http://schemas.microsoft.com/office/drawing/2014/main" id="{BF7433F1-095B-B0BD-DFB1-060B88B617E1}"/>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03;p57">
                <a:extLst>
                  <a:ext uri="{FF2B5EF4-FFF2-40B4-BE49-F238E27FC236}">
                    <a16:creationId xmlns:a16="http://schemas.microsoft.com/office/drawing/2014/main" id="{F59A7BBF-3EAD-801A-BA21-ABA6FC876926}"/>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04;p57">
                <a:extLst>
                  <a:ext uri="{FF2B5EF4-FFF2-40B4-BE49-F238E27FC236}">
                    <a16:creationId xmlns:a16="http://schemas.microsoft.com/office/drawing/2014/main" id="{4E660EE9-36F2-6E64-24B5-05DE16042E05}"/>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05;p57">
                <a:extLst>
                  <a:ext uri="{FF2B5EF4-FFF2-40B4-BE49-F238E27FC236}">
                    <a16:creationId xmlns:a16="http://schemas.microsoft.com/office/drawing/2014/main" id="{A87F696B-8F7E-24CE-DCCA-7F8293D204B1}"/>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06;p57">
                <a:extLst>
                  <a:ext uri="{FF2B5EF4-FFF2-40B4-BE49-F238E27FC236}">
                    <a16:creationId xmlns:a16="http://schemas.microsoft.com/office/drawing/2014/main" id="{10156C36-6FCB-EC45-C9D0-8EDCD2D5AF48}"/>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07;p57">
                <a:extLst>
                  <a:ext uri="{FF2B5EF4-FFF2-40B4-BE49-F238E27FC236}">
                    <a16:creationId xmlns:a16="http://schemas.microsoft.com/office/drawing/2014/main" id="{EE25D46D-B6BB-814E-92AC-1988C9A91F9B}"/>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08;p57">
                <a:extLst>
                  <a:ext uri="{FF2B5EF4-FFF2-40B4-BE49-F238E27FC236}">
                    <a16:creationId xmlns:a16="http://schemas.microsoft.com/office/drawing/2014/main" id="{C39BE148-F28D-9628-9903-32707A960C47}"/>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09;p57">
                <a:extLst>
                  <a:ext uri="{FF2B5EF4-FFF2-40B4-BE49-F238E27FC236}">
                    <a16:creationId xmlns:a16="http://schemas.microsoft.com/office/drawing/2014/main" id="{EACAC00A-8612-1A6D-E68A-3C00D5C637B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10;p57">
                <a:extLst>
                  <a:ext uri="{FF2B5EF4-FFF2-40B4-BE49-F238E27FC236}">
                    <a16:creationId xmlns:a16="http://schemas.microsoft.com/office/drawing/2014/main" id="{3D774327-4015-42EF-C7C7-01B02A4473A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11;p57">
                <a:extLst>
                  <a:ext uri="{FF2B5EF4-FFF2-40B4-BE49-F238E27FC236}">
                    <a16:creationId xmlns:a16="http://schemas.microsoft.com/office/drawing/2014/main" id="{6B9EB892-A225-4E0E-EFF5-7B7858427209}"/>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12;p57">
                <a:extLst>
                  <a:ext uri="{FF2B5EF4-FFF2-40B4-BE49-F238E27FC236}">
                    <a16:creationId xmlns:a16="http://schemas.microsoft.com/office/drawing/2014/main" id="{C6AF25E0-58BE-A580-6F08-53E148EA4B4C}"/>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13;p57">
                <a:extLst>
                  <a:ext uri="{FF2B5EF4-FFF2-40B4-BE49-F238E27FC236}">
                    <a16:creationId xmlns:a16="http://schemas.microsoft.com/office/drawing/2014/main" id="{F287F0C4-ED89-D34D-8EEC-8317CB6EAE10}"/>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14;p57">
                <a:extLst>
                  <a:ext uri="{FF2B5EF4-FFF2-40B4-BE49-F238E27FC236}">
                    <a16:creationId xmlns:a16="http://schemas.microsoft.com/office/drawing/2014/main" id="{5E4A4FDD-0C24-6C3C-36D1-7E96D7D6635F}"/>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15;p57">
                <a:extLst>
                  <a:ext uri="{FF2B5EF4-FFF2-40B4-BE49-F238E27FC236}">
                    <a16:creationId xmlns:a16="http://schemas.microsoft.com/office/drawing/2014/main" id="{4CECDA65-D404-0E27-2E02-BFF08C8C8DD9}"/>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16;p57">
                <a:extLst>
                  <a:ext uri="{FF2B5EF4-FFF2-40B4-BE49-F238E27FC236}">
                    <a16:creationId xmlns:a16="http://schemas.microsoft.com/office/drawing/2014/main" id="{13C19A53-BB60-0C64-B042-2EDAE819808A}"/>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17;p57">
                <a:extLst>
                  <a:ext uri="{FF2B5EF4-FFF2-40B4-BE49-F238E27FC236}">
                    <a16:creationId xmlns:a16="http://schemas.microsoft.com/office/drawing/2014/main" id="{3776C68E-4C4A-56AA-BDC9-05F01CE6C6FB}"/>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18;p57">
                <a:extLst>
                  <a:ext uri="{FF2B5EF4-FFF2-40B4-BE49-F238E27FC236}">
                    <a16:creationId xmlns:a16="http://schemas.microsoft.com/office/drawing/2014/main" id="{B1C653D2-DBA4-050E-88F0-EF8599B9074E}"/>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19;p57">
                <a:extLst>
                  <a:ext uri="{FF2B5EF4-FFF2-40B4-BE49-F238E27FC236}">
                    <a16:creationId xmlns:a16="http://schemas.microsoft.com/office/drawing/2014/main" id="{9DB83CF7-C3E0-1D64-6938-57D3CD77EFD2}"/>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20;p57">
                <a:extLst>
                  <a:ext uri="{FF2B5EF4-FFF2-40B4-BE49-F238E27FC236}">
                    <a16:creationId xmlns:a16="http://schemas.microsoft.com/office/drawing/2014/main" id="{718489C7-7D87-F8DF-60C6-4217CE1122D0}"/>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21;p57">
                <a:extLst>
                  <a:ext uri="{FF2B5EF4-FFF2-40B4-BE49-F238E27FC236}">
                    <a16:creationId xmlns:a16="http://schemas.microsoft.com/office/drawing/2014/main" id="{0FDA8853-4DC8-2C87-E392-A37DF09E5D69}"/>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22;p57">
                <a:extLst>
                  <a:ext uri="{FF2B5EF4-FFF2-40B4-BE49-F238E27FC236}">
                    <a16:creationId xmlns:a16="http://schemas.microsoft.com/office/drawing/2014/main" id="{E424A106-BFF0-48DD-D6DE-0B975A098FB0}"/>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23;p57">
                <a:extLst>
                  <a:ext uri="{FF2B5EF4-FFF2-40B4-BE49-F238E27FC236}">
                    <a16:creationId xmlns:a16="http://schemas.microsoft.com/office/drawing/2014/main" id="{6E0D28F7-85EE-7241-2874-D379B9E22902}"/>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24;p57">
                <a:extLst>
                  <a:ext uri="{FF2B5EF4-FFF2-40B4-BE49-F238E27FC236}">
                    <a16:creationId xmlns:a16="http://schemas.microsoft.com/office/drawing/2014/main" id="{8344E88B-5CC8-2E25-5514-B413A6B716A0}"/>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25;p57">
                <a:extLst>
                  <a:ext uri="{FF2B5EF4-FFF2-40B4-BE49-F238E27FC236}">
                    <a16:creationId xmlns:a16="http://schemas.microsoft.com/office/drawing/2014/main" id="{B535EC9A-49D7-D70E-5885-E082FD44B8F0}"/>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26;p57">
                <a:extLst>
                  <a:ext uri="{FF2B5EF4-FFF2-40B4-BE49-F238E27FC236}">
                    <a16:creationId xmlns:a16="http://schemas.microsoft.com/office/drawing/2014/main" id="{DDBDF1E2-6304-8D49-BE31-8CD48CBCF26C}"/>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27;p57">
                <a:extLst>
                  <a:ext uri="{FF2B5EF4-FFF2-40B4-BE49-F238E27FC236}">
                    <a16:creationId xmlns:a16="http://schemas.microsoft.com/office/drawing/2014/main" id="{AA36CF80-F3B1-B736-6F16-311A7B8BD4D8}"/>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28;p57">
                <a:extLst>
                  <a:ext uri="{FF2B5EF4-FFF2-40B4-BE49-F238E27FC236}">
                    <a16:creationId xmlns:a16="http://schemas.microsoft.com/office/drawing/2014/main" id="{2BB9A473-39AF-D4C9-D249-F71870BC58FD}"/>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29;p57">
                <a:extLst>
                  <a:ext uri="{FF2B5EF4-FFF2-40B4-BE49-F238E27FC236}">
                    <a16:creationId xmlns:a16="http://schemas.microsoft.com/office/drawing/2014/main" id="{F24D1332-8821-B3A3-12E8-518D9101B359}"/>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30;p57">
                <a:extLst>
                  <a:ext uri="{FF2B5EF4-FFF2-40B4-BE49-F238E27FC236}">
                    <a16:creationId xmlns:a16="http://schemas.microsoft.com/office/drawing/2014/main" id="{F925544E-1FD6-8626-D443-9307A2D3460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31;p57">
                <a:extLst>
                  <a:ext uri="{FF2B5EF4-FFF2-40B4-BE49-F238E27FC236}">
                    <a16:creationId xmlns:a16="http://schemas.microsoft.com/office/drawing/2014/main" id="{0B2A4978-5880-45DB-F7F3-668C2CAF7109}"/>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32;p57">
                <a:extLst>
                  <a:ext uri="{FF2B5EF4-FFF2-40B4-BE49-F238E27FC236}">
                    <a16:creationId xmlns:a16="http://schemas.microsoft.com/office/drawing/2014/main" id="{EAB7CE1C-DC7C-3063-6FD8-311C882B5CA8}"/>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33;p57">
                <a:extLst>
                  <a:ext uri="{FF2B5EF4-FFF2-40B4-BE49-F238E27FC236}">
                    <a16:creationId xmlns:a16="http://schemas.microsoft.com/office/drawing/2014/main" id="{4E9E56C2-1A73-B34F-384E-5795C193F368}"/>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34;p57">
                <a:extLst>
                  <a:ext uri="{FF2B5EF4-FFF2-40B4-BE49-F238E27FC236}">
                    <a16:creationId xmlns:a16="http://schemas.microsoft.com/office/drawing/2014/main" id="{C879D56C-3A80-CCBA-F612-8601CBC4A3E2}"/>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35;p57">
                <a:extLst>
                  <a:ext uri="{FF2B5EF4-FFF2-40B4-BE49-F238E27FC236}">
                    <a16:creationId xmlns:a16="http://schemas.microsoft.com/office/drawing/2014/main" id="{87A14D35-3BE4-7AC9-4458-BB51975BC72C}"/>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36;p57">
                <a:extLst>
                  <a:ext uri="{FF2B5EF4-FFF2-40B4-BE49-F238E27FC236}">
                    <a16:creationId xmlns:a16="http://schemas.microsoft.com/office/drawing/2014/main" id="{99105E81-A805-8A75-283E-0B575F97C77D}"/>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37;p57">
                <a:extLst>
                  <a:ext uri="{FF2B5EF4-FFF2-40B4-BE49-F238E27FC236}">
                    <a16:creationId xmlns:a16="http://schemas.microsoft.com/office/drawing/2014/main" id="{E197D145-43B2-015C-250D-57A4515277F4}"/>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38;p57">
                <a:extLst>
                  <a:ext uri="{FF2B5EF4-FFF2-40B4-BE49-F238E27FC236}">
                    <a16:creationId xmlns:a16="http://schemas.microsoft.com/office/drawing/2014/main" id="{04D852AD-819D-9AD5-02A5-021E927449D6}"/>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39;p57">
                <a:extLst>
                  <a:ext uri="{FF2B5EF4-FFF2-40B4-BE49-F238E27FC236}">
                    <a16:creationId xmlns:a16="http://schemas.microsoft.com/office/drawing/2014/main" id="{30DB1B86-8657-B681-1DB4-055A54FF7999}"/>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40;p57">
                <a:extLst>
                  <a:ext uri="{FF2B5EF4-FFF2-40B4-BE49-F238E27FC236}">
                    <a16:creationId xmlns:a16="http://schemas.microsoft.com/office/drawing/2014/main" id="{A33127F9-3AEC-19E8-D46A-598EEC9C43C7}"/>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41;p57">
                <a:extLst>
                  <a:ext uri="{FF2B5EF4-FFF2-40B4-BE49-F238E27FC236}">
                    <a16:creationId xmlns:a16="http://schemas.microsoft.com/office/drawing/2014/main" id="{D1E2481C-1115-FF2A-AEBD-AD03DF7DFBE2}"/>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42;p57">
                <a:extLst>
                  <a:ext uri="{FF2B5EF4-FFF2-40B4-BE49-F238E27FC236}">
                    <a16:creationId xmlns:a16="http://schemas.microsoft.com/office/drawing/2014/main" id="{F1DBC939-FD24-6E76-136F-20BB23113E4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43;p57">
                <a:extLst>
                  <a:ext uri="{FF2B5EF4-FFF2-40B4-BE49-F238E27FC236}">
                    <a16:creationId xmlns:a16="http://schemas.microsoft.com/office/drawing/2014/main" id="{EA5E56EB-2929-6179-83D8-2F7AA60C9EB2}"/>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44;p57">
                <a:extLst>
                  <a:ext uri="{FF2B5EF4-FFF2-40B4-BE49-F238E27FC236}">
                    <a16:creationId xmlns:a16="http://schemas.microsoft.com/office/drawing/2014/main" id="{E5517004-161F-4774-A878-8ADD9D4B744B}"/>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45;p57">
                <a:extLst>
                  <a:ext uri="{FF2B5EF4-FFF2-40B4-BE49-F238E27FC236}">
                    <a16:creationId xmlns:a16="http://schemas.microsoft.com/office/drawing/2014/main" id="{831A6F07-C366-A091-2103-F436473495AF}"/>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46;p57">
                <a:extLst>
                  <a:ext uri="{FF2B5EF4-FFF2-40B4-BE49-F238E27FC236}">
                    <a16:creationId xmlns:a16="http://schemas.microsoft.com/office/drawing/2014/main" id="{2E2A1C84-C2D4-481E-2E24-397D2E3C734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47;p57">
                <a:extLst>
                  <a:ext uri="{FF2B5EF4-FFF2-40B4-BE49-F238E27FC236}">
                    <a16:creationId xmlns:a16="http://schemas.microsoft.com/office/drawing/2014/main" id="{C87692B8-3B49-EF9A-2954-2CF4CCB965B8}"/>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8;p57">
                <a:extLst>
                  <a:ext uri="{FF2B5EF4-FFF2-40B4-BE49-F238E27FC236}">
                    <a16:creationId xmlns:a16="http://schemas.microsoft.com/office/drawing/2014/main" id="{D150C11D-CD98-7639-B826-FDDED594B615}"/>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49;p57">
                <a:extLst>
                  <a:ext uri="{FF2B5EF4-FFF2-40B4-BE49-F238E27FC236}">
                    <a16:creationId xmlns:a16="http://schemas.microsoft.com/office/drawing/2014/main" id="{EC34002E-3175-1008-3B88-4024E039046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50;p57">
                <a:extLst>
                  <a:ext uri="{FF2B5EF4-FFF2-40B4-BE49-F238E27FC236}">
                    <a16:creationId xmlns:a16="http://schemas.microsoft.com/office/drawing/2014/main" id="{4F366A66-3664-4FF6-041C-C89DC2D70445}"/>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51;p57">
                <a:extLst>
                  <a:ext uri="{FF2B5EF4-FFF2-40B4-BE49-F238E27FC236}">
                    <a16:creationId xmlns:a16="http://schemas.microsoft.com/office/drawing/2014/main" id="{0C9AAD49-2246-8CDB-E2D4-D8ACFCA936DF}"/>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52;p57">
                <a:extLst>
                  <a:ext uri="{FF2B5EF4-FFF2-40B4-BE49-F238E27FC236}">
                    <a16:creationId xmlns:a16="http://schemas.microsoft.com/office/drawing/2014/main" id="{CE08D341-C74A-AD65-8E81-5A66B5473743}"/>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53;p57">
                <a:extLst>
                  <a:ext uri="{FF2B5EF4-FFF2-40B4-BE49-F238E27FC236}">
                    <a16:creationId xmlns:a16="http://schemas.microsoft.com/office/drawing/2014/main" id="{3E886DE6-E227-ABF6-09FF-E7FF67279568}"/>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54;p57">
                <a:extLst>
                  <a:ext uri="{FF2B5EF4-FFF2-40B4-BE49-F238E27FC236}">
                    <a16:creationId xmlns:a16="http://schemas.microsoft.com/office/drawing/2014/main" id="{5F12A89D-137E-D9FB-6030-32D25705C72F}"/>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55;p57">
                <a:extLst>
                  <a:ext uri="{FF2B5EF4-FFF2-40B4-BE49-F238E27FC236}">
                    <a16:creationId xmlns:a16="http://schemas.microsoft.com/office/drawing/2014/main" id="{6A55419C-F371-BCAA-F2A3-01A54F7227CB}"/>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56;p57">
                <a:extLst>
                  <a:ext uri="{FF2B5EF4-FFF2-40B4-BE49-F238E27FC236}">
                    <a16:creationId xmlns:a16="http://schemas.microsoft.com/office/drawing/2014/main" id="{EA22B259-E17C-7244-A48C-C81CAAC48E96}"/>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57;p57">
                <a:extLst>
                  <a:ext uri="{FF2B5EF4-FFF2-40B4-BE49-F238E27FC236}">
                    <a16:creationId xmlns:a16="http://schemas.microsoft.com/office/drawing/2014/main" id="{B9496A15-9ECE-3497-1AC4-411367A7E991}"/>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0" name="TextBox 14">
            <a:extLst>
              <a:ext uri="{FF2B5EF4-FFF2-40B4-BE49-F238E27FC236}">
                <a16:creationId xmlns:a16="http://schemas.microsoft.com/office/drawing/2014/main" id="{C4F31D12-AC63-DCFA-20B1-4F0B41CBB364}"/>
              </a:ext>
            </a:extLst>
          </p:cNvPr>
          <p:cNvSpPr txBox="1"/>
          <p:nvPr/>
        </p:nvSpPr>
        <p:spPr>
          <a:xfrm>
            <a:off x="628153" y="1691325"/>
            <a:ext cx="7690635" cy="2710339"/>
          </a:xfrm>
          <a:prstGeom prst="roundRect">
            <a:avLst>
              <a:gd name="adj" fmla="val 8809"/>
            </a:avLst>
          </a:prstGeom>
          <a:solidFill>
            <a:srgbClr val="0060C3"/>
          </a:solidFill>
        </p:spPr>
        <p:txBody>
          <a:bodyPr wrap="square">
            <a:spAutoFit/>
          </a:bodyPr>
          <a:lstStyle/>
          <a:p>
            <a:pPr indent="457200" algn="just"/>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Truyện kể về con cáo vào một hôm xuống triền núi và thấy phía trước là một vườn nho căng tròn mọng nước khiến anh ta thèm thuồng tới mức nước bọt cứ trào </a:t>
            </a:r>
            <a:r>
              <a:rPr lang="en-US" sz="18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ra.</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Vì thế, cáo đã tìm mọi cách để có thể chén được no nê những chùm nho đó. Nhưng thật không may mắn, từ cây cao đến cây thấp, cáo vẫn không thể nhảy đến chùm nho. Thậm chí, chùm thấp nhất khiến Cáo tự đắc rằng không gì có thể làm khó được nó cũng thất bại. Sau một hồi cố gắng, Cáo đành thở dài và cho rằng những chùm nho vỏ xanh kia chắc là chưa chín, vừa chua vừa chát, không ăn được. Cốt truyện tuy rất đơn giản, ngắn gọn nhưng chất chứa trong đó những bài học về cuộc sống vô cùng sâu sắc và thấm thía.</a:t>
            </a: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22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anim calcmode="lin" valueType="num">
                                      <p:cBhvr>
                                        <p:cTn id="8" dur="1000" fill="hold"/>
                                        <p:tgtEl>
                                          <p:spTgt spid="180"/>
                                        </p:tgtEl>
                                        <p:attrNameLst>
                                          <p:attrName>ppt_x</p:attrName>
                                        </p:attrNameLst>
                                      </p:cBhvr>
                                      <p:tavLst>
                                        <p:tav tm="0">
                                          <p:val>
                                            <p:strVal val="#ppt_x"/>
                                          </p:val>
                                        </p:tav>
                                        <p:tav tm="100000">
                                          <p:val>
                                            <p:strVal val="#ppt_x"/>
                                          </p:val>
                                        </p:tav>
                                      </p:tavLst>
                                    </p:anim>
                                    <p:anim calcmode="lin" valueType="num">
                                      <p:cBhvr>
                                        <p:cTn id="9"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9"/>
        <p:cNvGrpSpPr/>
        <p:nvPr/>
      </p:nvGrpSpPr>
      <p:grpSpPr>
        <a:xfrm>
          <a:off x="0" y="0"/>
          <a:ext cx="0" cy="0"/>
          <a:chOff x="0" y="0"/>
          <a:chExt cx="0" cy="0"/>
        </a:xfrm>
      </p:grpSpPr>
      <p:sp>
        <p:nvSpPr>
          <p:cNvPr id="4220" name="Google Shape;4220;p6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4221" name="Google Shape;4221;p62">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4222" name="Google Shape;4222;p62">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4223" name="Google Shape;4223;p62">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2"/>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2">
            <a:hlinkClick r:id="" action="ppaction://noaction"/>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grpSp>
        <p:nvGrpSpPr>
          <p:cNvPr id="59" name="Group 22">
            <a:extLst>
              <a:ext uri="{FF2B5EF4-FFF2-40B4-BE49-F238E27FC236}">
                <a16:creationId xmlns:a16="http://schemas.microsoft.com/office/drawing/2014/main" id="{0D3B50C8-38DB-3128-B60B-95A106FDE3C2}"/>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60" name="Group 3">
              <a:extLst>
                <a:ext uri="{FF2B5EF4-FFF2-40B4-BE49-F238E27FC236}">
                  <a16:creationId xmlns:a16="http://schemas.microsoft.com/office/drawing/2014/main" id="{5D28FD8E-CA21-9D1B-0AE3-2C648EE30010}"/>
                </a:ext>
              </a:extLst>
            </p:cNvPr>
            <p:cNvGrpSpPr/>
            <p:nvPr/>
          </p:nvGrpSpPr>
          <p:grpSpPr>
            <a:xfrm>
              <a:off x="-107576" y="161365"/>
              <a:ext cx="3181755" cy="613808"/>
              <a:chOff x="-107576" y="161365"/>
              <a:chExt cx="3181755" cy="613808"/>
            </a:xfrm>
          </p:grpSpPr>
          <p:sp>
            <p:nvSpPr>
              <p:cNvPr id="62" name="TextBox 4">
                <a:extLst>
                  <a:ext uri="{FF2B5EF4-FFF2-40B4-BE49-F238E27FC236}">
                    <a16:creationId xmlns:a16="http://schemas.microsoft.com/office/drawing/2014/main" id="{CE4FAB73-D57F-416B-5A53-246540266493}"/>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63" name="TextBox 5">
                <a:extLst>
                  <a:ext uri="{FF2B5EF4-FFF2-40B4-BE49-F238E27FC236}">
                    <a16:creationId xmlns:a16="http://schemas.microsoft.com/office/drawing/2014/main" id="{105B9644-CA75-C9DF-AAD0-B472A6E34733}"/>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61" name="Picture 14" descr="Logo&#10;&#10;Description automatically generated">
              <a:extLst>
                <a:ext uri="{FF2B5EF4-FFF2-40B4-BE49-F238E27FC236}">
                  <a16:creationId xmlns:a16="http://schemas.microsoft.com/office/drawing/2014/main" id="{B87CB86B-0EFC-E364-F515-51B96EF774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64" name="Nhóm 63">
            <a:extLst>
              <a:ext uri="{FF2B5EF4-FFF2-40B4-BE49-F238E27FC236}">
                <a16:creationId xmlns:a16="http://schemas.microsoft.com/office/drawing/2014/main" id="{2EC6EA55-7269-77FB-DB0B-257D23BA9D7C}"/>
              </a:ext>
            </a:extLst>
          </p:cNvPr>
          <p:cNvGrpSpPr/>
          <p:nvPr/>
        </p:nvGrpSpPr>
        <p:grpSpPr>
          <a:xfrm>
            <a:off x="4917090" y="339315"/>
            <a:ext cx="3602881" cy="868287"/>
            <a:chOff x="4917090" y="339315"/>
            <a:chExt cx="3602881" cy="868287"/>
          </a:xfrm>
        </p:grpSpPr>
        <p:grpSp>
          <p:nvGrpSpPr>
            <p:cNvPr id="65" name="Nhóm 64">
              <a:extLst>
                <a:ext uri="{FF2B5EF4-FFF2-40B4-BE49-F238E27FC236}">
                  <a16:creationId xmlns:a16="http://schemas.microsoft.com/office/drawing/2014/main" id="{DCD87E5A-6B5E-42F1-0D20-BA3D3346DBE7}"/>
                </a:ext>
              </a:extLst>
            </p:cNvPr>
            <p:cNvGrpSpPr/>
            <p:nvPr/>
          </p:nvGrpSpPr>
          <p:grpSpPr>
            <a:xfrm>
              <a:off x="4917090" y="364565"/>
              <a:ext cx="3602881" cy="843037"/>
              <a:chOff x="1873370" y="1154938"/>
              <a:chExt cx="4807406" cy="1124883"/>
            </a:xfrm>
          </p:grpSpPr>
          <p:sp>
            <p:nvSpPr>
              <p:cNvPr id="173" name="Hình chữ nhật 172">
                <a:extLst>
                  <a:ext uri="{FF2B5EF4-FFF2-40B4-BE49-F238E27FC236}">
                    <a16:creationId xmlns:a16="http://schemas.microsoft.com/office/drawing/2014/main" id="{B59F6285-9414-2BE9-2700-215375DA348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ình chữ nhật 173">
                <a:extLst>
                  <a:ext uri="{FF2B5EF4-FFF2-40B4-BE49-F238E27FC236}">
                    <a16:creationId xmlns:a16="http://schemas.microsoft.com/office/drawing/2014/main" id="{1C850E40-A7F1-0E08-CF4E-570D5C0EB014}"/>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Hình chữ nhật: Góc Tròn 174">
                <a:extLst>
                  <a:ext uri="{FF2B5EF4-FFF2-40B4-BE49-F238E27FC236}">
                    <a16:creationId xmlns:a16="http://schemas.microsoft.com/office/drawing/2014/main" id="{8C99EFF7-3484-FE0F-94C6-229B1F6EF5C1}"/>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Đường nối Thẳng 175">
                <a:extLst>
                  <a:ext uri="{FF2B5EF4-FFF2-40B4-BE49-F238E27FC236}">
                    <a16:creationId xmlns:a16="http://schemas.microsoft.com/office/drawing/2014/main" id="{E1937233-0986-42B2-51D9-C395246B1DE5}"/>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77" name="Đường nối Thẳng 176">
                <a:extLst>
                  <a:ext uri="{FF2B5EF4-FFF2-40B4-BE49-F238E27FC236}">
                    <a16:creationId xmlns:a16="http://schemas.microsoft.com/office/drawing/2014/main" id="{C3020E86-CD64-A47D-6593-351789380F4A}"/>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78" name="Đường nối Thẳng 177">
                <a:extLst>
                  <a:ext uri="{FF2B5EF4-FFF2-40B4-BE49-F238E27FC236}">
                    <a16:creationId xmlns:a16="http://schemas.microsoft.com/office/drawing/2014/main" id="{F1DE36BF-DF54-CBF8-9983-48D807D3D03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79" name="Hình chữ nhật 178">
                <a:extLst>
                  <a:ext uri="{FF2B5EF4-FFF2-40B4-BE49-F238E27FC236}">
                    <a16:creationId xmlns:a16="http://schemas.microsoft.com/office/drawing/2014/main" id="{F9EDB354-3632-144E-8432-DC726EC5A5CF}"/>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Hình chữ nhật 65">
              <a:extLst>
                <a:ext uri="{FF2B5EF4-FFF2-40B4-BE49-F238E27FC236}">
                  <a16:creationId xmlns:a16="http://schemas.microsoft.com/office/drawing/2014/main" id="{E18D589B-3B15-07C4-D4FF-7640A0CFF4DA}"/>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endParaRPr lang="vi-VN" b="1" dirty="0">
                <a:solidFill>
                  <a:schemeClr val="bg1"/>
                </a:solidFill>
                <a:latin typeface="Bahnschrift SemiBold" panose="020B0502040204020203" pitchFamily="34" charset="0"/>
                <a:cs typeface="Catamaran Black"/>
                <a:sym typeface="Catamaran Black"/>
              </a:endParaRPr>
            </a:p>
          </p:txBody>
        </p:sp>
        <p:sp>
          <p:nvSpPr>
            <p:cNvPr id="67" name="Hình chữ nhật 66">
              <a:extLst>
                <a:ext uri="{FF2B5EF4-FFF2-40B4-BE49-F238E27FC236}">
                  <a16:creationId xmlns:a16="http://schemas.microsoft.com/office/drawing/2014/main" id="{D25748B3-B96C-5F71-5E7A-3B6EA4C87300}"/>
                </a:ext>
              </a:extLst>
            </p:cNvPr>
            <p:cNvSpPr/>
            <p:nvPr/>
          </p:nvSpPr>
          <p:spPr>
            <a:xfrm>
              <a:off x="5626366" y="658035"/>
              <a:ext cx="2803358" cy="369332"/>
            </a:xfrm>
            <a:prstGeom prst="rect">
              <a:avLst/>
            </a:prstGeom>
            <a:noFill/>
          </p:spPr>
          <p:txBody>
            <a:bodyPr wrap="square" lIns="91440" tIns="45720" rIns="91440" bIns="45720">
              <a:spAutoFit/>
            </a:bodyPr>
            <a:lstStyle/>
            <a:p>
              <a:pPr algn="ctr"/>
              <a:r>
                <a:rPr lang="en-US" sz="1800" dirty="0">
                  <a:solidFill>
                    <a:srgbClr val="DC303C"/>
                  </a:solidFill>
                  <a:latin typeface="Fira Sans ExtraBold" panose="020B0903050000020004" pitchFamily="34" charset="0"/>
                  <a:cs typeface="Catamaran Black"/>
                </a:rPr>
                <a:t>IV. BÀI VIẾT THAM KHẢO</a:t>
              </a:r>
            </a:p>
          </p:txBody>
        </p:sp>
        <p:grpSp>
          <p:nvGrpSpPr>
            <p:cNvPr id="68" name="Google Shape;9553;p57">
              <a:extLst>
                <a:ext uri="{FF2B5EF4-FFF2-40B4-BE49-F238E27FC236}">
                  <a16:creationId xmlns:a16="http://schemas.microsoft.com/office/drawing/2014/main" id="{25C349FE-6642-BB78-A556-340FA4CF60AA}"/>
                </a:ext>
              </a:extLst>
            </p:cNvPr>
            <p:cNvGrpSpPr/>
            <p:nvPr/>
          </p:nvGrpSpPr>
          <p:grpSpPr>
            <a:xfrm>
              <a:off x="5133416" y="619119"/>
              <a:ext cx="419689" cy="436887"/>
              <a:chOff x="3104150" y="1772850"/>
              <a:chExt cx="2853425" cy="2970350"/>
            </a:xfrm>
          </p:grpSpPr>
          <p:sp>
            <p:nvSpPr>
              <p:cNvPr id="69" name="Google Shape;9554;p57">
                <a:extLst>
                  <a:ext uri="{FF2B5EF4-FFF2-40B4-BE49-F238E27FC236}">
                    <a16:creationId xmlns:a16="http://schemas.microsoft.com/office/drawing/2014/main" id="{2FE2AAC2-4C0A-87DE-495D-7A95C97343A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55;p57">
                <a:extLst>
                  <a:ext uri="{FF2B5EF4-FFF2-40B4-BE49-F238E27FC236}">
                    <a16:creationId xmlns:a16="http://schemas.microsoft.com/office/drawing/2014/main" id="{0B0BCC13-2B64-92E2-6452-3B271C315E4D}"/>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56;p57">
                <a:extLst>
                  <a:ext uri="{FF2B5EF4-FFF2-40B4-BE49-F238E27FC236}">
                    <a16:creationId xmlns:a16="http://schemas.microsoft.com/office/drawing/2014/main" id="{BFC31160-6BB0-9DF9-93CF-FE39F325F8EC}"/>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57;p57">
                <a:extLst>
                  <a:ext uri="{FF2B5EF4-FFF2-40B4-BE49-F238E27FC236}">
                    <a16:creationId xmlns:a16="http://schemas.microsoft.com/office/drawing/2014/main" id="{897FE951-258F-9E44-D8C9-0657D3CA0CD9}"/>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58;p57">
                <a:extLst>
                  <a:ext uri="{FF2B5EF4-FFF2-40B4-BE49-F238E27FC236}">
                    <a16:creationId xmlns:a16="http://schemas.microsoft.com/office/drawing/2014/main" id="{0B7EFCB2-74BF-4348-FA86-97A503A78F95}"/>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59;p57">
                <a:extLst>
                  <a:ext uri="{FF2B5EF4-FFF2-40B4-BE49-F238E27FC236}">
                    <a16:creationId xmlns:a16="http://schemas.microsoft.com/office/drawing/2014/main" id="{76F4805B-8A2D-4FED-C4C7-89EB3AE449A6}"/>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60;p57">
                <a:extLst>
                  <a:ext uri="{FF2B5EF4-FFF2-40B4-BE49-F238E27FC236}">
                    <a16:creationId xmlns:a16="http://schemas.microsoft.com/office/drawing/2014/main" id="{22EED900-FD00-8672-CA50-E13850FCD551}"/>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61;p57">
                <a:extLst>
                  <a:ext uri="{FF2B5EF4-FFF2-40B4-BE49-F238E27FC236}">
                    <a16:creationId xmlns:a16="http://schemas.microsoft.com/office/drawing/2014/main" id="{ECA08FD5-62B3-3454-D8E7-1F9384A6FCBA}"/>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62;p57">
                <a:extLst>
                  <a:ext uri="{FF2B5EF4-FFF2-40B4-BE49-F238E27FC236}">
                    <a16:creationId xmlns:a16="http://schemas.microsoft.com/office/drawing/2014/main" id="{6C2BCFA2-3229-532E-DBDA-49EFD1E93E86}"/>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63;p57">
                <a:extLst>
                  <a:ext uri="{FF2B5EF4-FFF2-40B4-BE49-F238E27FC236}">
                    <a16:creationId xmlns:a16="http://schemas.microsoft.com/office/drawing/2014/main" id="{51E7CB5A-1E46-5E60-8D48-13FE7FB5089C}"/>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64;p57">
                <a:extLst>
                  <a:ext uri="{FF2B5EF4-FFF2-40B4-BE49-F238E27FC236}">
                    <a16:creationId xmlns:a16="http://schemas.microsoft.com/office/drawing/2014/main" id="{C199F5D9-46E4-3625-AEB5-3614E7A7C97C}"/>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65;p57">
                <a:extLst>
                  <a:ext uri="{FF2B5EF4-FFF2-40B4-BE49-F238E27FC236}">
                    <a16:creationId xmlns:a16="http://schemas.microsoft.com/office/drawing/2014/main" id="{56A853AB-21FB-E156-95E8-48DFFDCFFB47}"/>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66;p57">
                <a:extLst>
                  <a:ext uri="{FF2B5EF4-FFF2-40B4-BE49-F238E27FC236}">
                    <a16:creationId xmlns:a16="http://schemas.microsoft.com/office/drawing/2014/main" id="{559888CE-D79F-06C8-5A1B-50CB8974949B}"/>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67;p57">
                <a:extLst>
                  <a:ext uri="{FF2B5EF4-FFF2-40B4-BE49-F238E27FC236}">
                    <a16:creationId xmlns:a16="http://schemas.microsoft.com/office/drawing/2014/main" id="{3BF18FEE-21BA-F54F-0A87-4B1C746970D5}"/>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68;p57">
                <a:extLst>
                  <a:ext uri="{FF2B5EF4-FFF2-40B4-BE49-F238E27FC236}">
                    <a16:creationId xmlns:a16="http://schemas.microsoft.com/office/drawing/2014/main" id="{4508DDBA-83E3-75F7-7CF7-1422DC275991}"/>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69;p57">
                <a:extLst>
                  <a:ext uri="{FF2B5EF4-FFF2-40B4-BE49-F238E27FC236}">
                    <a16:creationId xmlns:a16="http://schemas.microsoft.com/office/drawing/2014/main" id="{C603FFD5-1142-80C3-652D-5263BF863AFC}"/>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70;p57">
                <a:extLst>
                  <a:ext uri="{FF2B5EF4-FFF2-40B4-BE49-F238E27FC236}">
                    <a16:creationId xmlns:a16="http://schemas.microsoft.com/office/drawing/2014/main" id="{461EE7D4-B7B6-362B-7764-266E41E3B0F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71;p57">
                <a:extLst>
                  <a:ext uri="{FF2B5EF4-FFF2-40B4-BE49-F238E27FC236}">
                    <a16:creationId xmlns:a16="http://schemas.microsoft.com/office/drawing/2014/main" id="{B4F89FFD-1B8E-F728-FA7B-DB731699CB73}"/>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72;p57">
                <a:extLst>
                  <a:ext uri="{FF2B5EF4-FFF2-40B4-BE49-F238E27FC236}">
                    <a16:creationId xmlns:a16="http://schemas.microsoft.com/office/drawing/2014/main" id="{C4B7F259-4C38-5235-08CA-89FD8A0A72F4}"/>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73;p57">
                <a:extLst>
                  <a:ext uri="{FF2B5EF4-FFF2-40B4-BE49-F238E27FC236}">
                    <a16:creationId xmlns:a16="http://schemas.microsoft.com/office/drawing/2014/main" id="{FC25D01F-3FD6-C15B-F5DA-3723CCEA0F55}"/>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74;p57">
                <a:extLst>
                  <a:ext uri="{FF2B5EF4-FFF2-40B4-BE49-F238E27FC236}">
                    <a16:creationId xmlns:a16="http://schemas.microsoft.com/office/drawing/2014/main" id="{E34CB813-D633-1F93-53F9-5DC7C2AE1333}"/>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75;p57">
                <a:extLst>
                  <a:ext uri="{FF2B5EF4-FFF2-40B4-BE49-F238E27FC236}">
                    <a16:creationId xmlns:a16="http://schemas.microsoft.com/office/drawing/2014/main" id="{1500DD04-439E-6241-721B-5663A0188C8B}"/>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76;p57">
                <a:extLst>
                  <a:ext uri="{FF2B5EF4-FFF2-40B4-BE49-F238E27FC236}">
                    <a16:creationId xmlns:a16="http://schemas.microsoft.com/office/drawing/2014/main" id="{AA6E01ED-51EE-7830-F78E-3B7D569DDDC4}"/>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77;p57">
                <a:extLst>
                  <a:ext uri="{FF2B5EF4-FFF2-40B4-BE49-F238E27FC236}">
                    <a16:creationId xmlns:a16="http://schemas.microsoft.com/office/drawing/2014/main" id="{880FEE27-29A4-6860-1C98-F6DAB3198537}"/>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78;p57">
                <a:extLst>
                  <a:ext uri="{FF2B5EF4-FFF2-40B4-BE49-F238E27FC236}">
                    <a16:creationId xmlns:a16="http://schemas.microsoft.com/office/drawing/2014/main" id="{25F2048F-67A9-A351-E5EA-055738841CB3}"/>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79;p57">
                <a:extLst>
                  <a:ext uri="{FF2B5EF4-FFF2-40B4-BE49-F238E27FC236}">
                    <a16:creationId xmlns:a16="http://schemas.microsoft.com/office/drawing/2014/main" id="{D2B12F9E-2649-A61A-3D22-91428D5C055E}"/>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80;p57">
                <a:extLst>
                  <a:ext uri="{FF2B5EF4-FFF2-40B4-BE49-F238E27FC236}">
                    <a16:creationId xmlns:a16="http://schemas.microsoft.com/office/drawing/2014/main" id="{B0ACD51D-BE54-1C9D-F71C-D0CD2C5A5592}"/>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81;p57">
                <a:extLst>
                  <a:ext uri="{FF2B5EF4-FFF2-40B4-BE49-F238E27FC236}">
                    <a16:creationId xmlns:a16="http://schemas.microsoft.com/office/drawing/2014/main" id="{6C6C8F7F-266B-DD7D-59A6-8E8D63DE5719}"/>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82;p57">
                <a:extLst>
                  <a:ext uri="{FF2B5EF4-FFF2-40B4-BE49-F238E27FC236}">
                    <a16:creationId xmlns:a16="http://schemas.microsoft.com/office/drawing/2014/main" id="{0D80EA9E-F10C-1D12-A12A-AEB5769CDE2E}"/>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83;p57">
                <a:extLst>
                  <a:ext uri="{FF2B5EF4-FFF2-40B4-BE49-F238E27FC236}">
                    <a16:creationId xmlns:a16="http://schemas.microsoft.com/office/drawing/2014/main" id="{FA072614-2167-199D-F544-D0ADA4BA0FF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84;p57">
                <a:extLst>
                  <a:ext uri="{FF2B5EF4-FFF2-40B4-BE49-F238E27FC236}">
                    <a16:creationId xmlns:a16="http://schemas.microsoft.com/office/drawing/2014/main" id="{93FBE7EF-9B84-E8D4-8208-6F0213ED51E8}"/>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85;p57">
                <a:extLst>
                  <a:ext uri="{FF2B5EF4-FFF2-40B4-BE49-F238E27FC236}">
                    <a16:creationId xmlns:a16="http://schemas.microsoft.com/office/drawing/2014/main" id="{042CD027-4AE6-C91D-43B4-0E50684E1203}"/>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86;p57">
                <a:extLst>
                  <a:ext uri="{FF2B5EF4-FFF2-40B4-BE49-F238E27FC236}">
                    <a16:creationId xmlns:a16="http://schemas.microsoft.com/office/drawing/2014/main" id="{0D6BF090-A4FD-369C-A015-EC8011125FCE}"/>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87;p57">
                <a:extLst>
                  <a:ext uri="{FF2B5EF4-FFF2-40B4-BE49-F238E27FC236}">
                    <a16:creationId xmlns:a16="http://schemas.microsoft.com/office/drawing/2014/main" id="{80FED71E-EBAD-6E94-1FB4-9425831A4D50}"/>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88;p57">
                <a:extLst>
                  <a:ext uri="{FF2B5EF4-FFF2-40B4-BE49-F238E27FC236}">
                    <a16:creationId xmlns:a16="http://schemas.microsoft.com/office/drawing/2014/main" id="{73C9369C-B980-478B-E72A-770FAE4E54C4}"/>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89;p57">
                <a:extLst>
                  <a:ext uri="{FF2B5EF4-FFF2-40B4-BE49-F238E27FC236}">
                    <a16:creationId xmlns:a16="http://schemas.microsoft.com/office/drawing/2014/main" id="{001368BB-0C5B-1A5E-0A97-C03D5B498AFD}"/>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90;p57">
                <a:extLst>
                  <a:ext uri="{FF2B5EF4-FFF2-40B4-BE49-F238E27FC236}">
                    <a16:creationId xmlns:a16="http://schemas.microsoft.com/office/drawing/2014/main" id="{1C746639-1A00-13B9-670B-F756C29278E9}"/>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91;p57">
                <a:extLst>
                  <a:ext uri="{FF2B5EF4-FFF2-40B4-BE49-F238E27FC236}">
                    <a16:creationId xmlns:a16="http://schemas.microsoft.com/office/drawing/2014/main" id="{02F8DF74-4B87-AE5F-740F-B8DBA0E1C937}"/>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92;p57">
                <a:extLst>
                  <a:ext uri="{FF2B5EF4-FFF2-40B4-BE49-F238E27FC236}">
                    <a16:creationId xmlns:a16="http://schemas.microsoft.com/office/drawing/2014/main" id="{BFEE3F95-50D1-7C8F-BD37-970029BBCC60}"/>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93;p57">
                <a:extLst>
                  <a:ext uri="{FF2B5EF4-FFF2-40B4-BE49-F238E27FC236}">
                    <a16:creationId xmlns:a16="http://schemas.microsoft.com/office/drawing/2014/main" id="{7C5FA15D-4299-F41A-796F-A180D47DDB70}"/>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94;p57">
                <a:extLst>
                  <a:ext uri="{FF2B5EF4-FFF2-40B4-BE49-F238E27FC236}">
                    <a16:creationId xmlns:a16="http://schemas.microsoft.com/office/drawing/2014/main" id="{A682D5EC-5574-FE70-8784-E6EBA3CBEC4A}"/>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95;p57">
                <a:extLst>
                  <a:ext uri="{FF2B5EF4-FFF2-40B4-BE49-F238E27FC236}">
                    <a16:creationId xmlns:a16="http://schemas.microsoft.com/office/drawing/2014/main" id="{DD9FA4D3-F394-2BD1-FFD6-1B5EF804FF43}"/>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96;p57">
                <a:extLst>
                  <a:ext uri="{FF2B5EF4-FFF2-40B4-BE49-F238E27FC236}">
                    <a16:creationId xmlns:a16="http://schemas.microsoft.com/office/drawing/2014/main" id="{1AE6FB75-77C2-640E-3C35-D279C8DBF4C9}"/>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97;p57">
                <a:extLst>
                  <a:ext uri="{FF2B5EF4-FFF2-40B4-BE49-F238E27FC236}">
                    <a16:creationId xmlns:a16="http://schemas.microsoft.com/office/drawing/2014/main" id="{05752BD5-E028-28F8-C575-64AAA3EBDBB5}"/>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98;p57">
                <a:extLst>
                  <a:ext uri="{FF2B5EF4-FFF2-40B4-BE49-F238E27FC236}">
                    <a16:creationId xmlns:a16="http://schemas.microsoft.com/office/drawing/2014/main" id="{A04422F6-FBB5-7FE2-5060-2BB2B20BE49A}"/>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99;p57">
                <a:extLst>
                  <a:ext uri="{FF2B5EF4-FFF2-40B4-BE49-F238E27FC236}">
                    <a16:creationId xmlns:a16="http://schemas.microsoft.com/office/drawing/2014/main" id="{1B0D79D6-8C5D-F37A-C9C0-E851D13E9199}"/>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00;p57">
                <a:extLst>
                  <a:ext uri="{FF2B5EF4-FFF2-40B4-BE49-F238E27FC236}">
                    <a16:creationId xmlns:a16="http://schemas.microsoft.com/office/drawing/2014/main" id="{381874DF-3628-C7FA-E80E-FBF99C02D1A4}"/>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01;p57">
                <a:extLst>
                  <a:ext uri="{FF2B5EF4-FFF2-40B4-BE49-F238E27FC236}">
                    <a16:creationId xmlns:a16="http://schemas.microsoft.com/office/drawing/2014/main" id="{56CDEC97-4A53-64D3-51BC-67E0F5067BE8}"/>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02;p57">
                <a:extLst>
                  <a:ext uri="{FF2B5EF4-FFF2-40B4-BE49-F238E27FC236}">
                    <a16:creationId xmlns:a16="http://schemas.microsoft.com/office/drawing/2014/main" id="{BF7433F1-095B-B0BD-DFB1-060B88B617E1}"/>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03;p57">
                <a:extLst>
                  <a:ext uri="{FF2B5EF4-FFF2-40B4-BE49-F238E27FC236}">
                    <a16:creationId xmlns:a16="http://schemas.microsoft.com/office/drawing/2014/main" id="{F59A7BBF-3EAD-801A-BA21-ABA6FC876926}"/>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04;p57">
                <a:extLst>
                  <a:ext uri="{FF2B5EF4-FFF2-40B4-BE49-F238E27FC236}">
                    <a16:creationId xmlns:a16="http://schemas.microsoft.com/office/drawing/2014/main" id="{4E660EE9-36F2-6E64-24B5-05DE16042E05}"/>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05;p57">
                <a:extLst>
                  <a:ext uri="{FF2B5EF4-FFF2-40B4-BE49-F238E27FC236}">
                    <a16:creationId xmlns:a16="http://schemas.microsoft.com/office/drawing/2014/main" id="{A87F696B-8F7E-24CE-DCCA-7F8293D204B1}"/>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06;p57">
                <a:extLst>
                  <a:ext uri="{FF2B5EF4-FFF2-40B4-BE49-F238E27FC236}">
                    <a16:creationId xmlns:a16="http://schemas.microsoft.com/office/drawing/2014/main" id="{10156C36-6FCB-EC45-C9D0-8EDCD2D5AF48}"/>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07;p57">
                <a:extLst>
                  <a:ext uri="{FF2B5EF4-FFF2-40B4-BE49-F238E27FC236}">
                    <a16:creationId xmlns:a16="http://schemas.microsoft.com/office/drawing/2014/main" id="{EE25D46D-B6BB-814E-92AC-1988C9A91F9B}"/>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08;p57">
                <a:extLst>
                  <a:ext uri="{FF2B5EF4-FFF2-40B4-BE49-F238E27FC236}">
                    <a16:creationId xmlns:a16="http://schemas.microsoft.com/office/drawing/2014/main" id="{C39BE148-F28D-9628-9903-32707A960C47}"/>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09;p57">
                <a:extLst>
                  <a:ext uri="{FF2B5EF4-FFF2-40B4-BE49-F238E27FC236}">
                    <a16:creationId xmlns:a16="http://schemas.microsoft.com/office/drawing/2014/main" id="{EACAC00A-8612-1A6D-E68A-3C00D5C637B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10;p57">
                <a:extLst>
                  <a:ext uri="{FF2B5EF4-FFF2-40B4-BE49-F238E27FC236}">
                    <a16:creationId xmlns:a16="http://schemas.microsoft.com/office/drawing/2014/main" id="{3D774327-4015-42EF-C7C7-01B02A4473A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11;p57">
                <a:extLst>
                  <a:ext uri="{FF2B5EF4-FFF2-40B4-BE49-F238E27FC236}">
                    <a16:creationId xmlns:a16="http://schemas.microsoft.com/office/drawing/2014/main" id="{6B9EB892-A225-4E0E-EFF5-7B7858427209}"/>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12;p57">
                <a:extLst>
                  <a:ext uri="{FF2B5EF4-FFF2-40B4-BE49-F238E27FC236}">
                    <a16:creationId xmlns:a16="http://schemas.microsoft.com/office/drawing/2014/main" id="{C6AF25E0-58BE-A580-6F08-53E148EA4B4C}"/>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13;p57">
                <a:extLst>
                  <a:ext uri="{FF2B5EF4-FFF2-40B4-BE49-F238E27FC236}">
                    <a16:creationId xmlns:a16="http://schemas.microsoft.com/office/drawing/2014/main" id="{F287F0C4-ED89-D34D-8EEC-8317CB6EAE10}"/>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14;p57">
                <a:extLst>
                  <a:ext uri="{FF2B5EF4-FFF2-40B4-BE49-F238E27FC236}">
                    <a16:creationId xmlns:a16="http://schemas.microsoft.com/office/drawing/2014/main" id="{5E4A4FDD-0C24-6C3C-36D1-7E96D7D6635F}"/>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15;p57">
                <a:extLst>
                  <a:ext uri="{FF2B5EF4-FFF2-40B4-BE49-F238E27FC236}">
                    <a16:creationId xmlns:a16="http://schemas.microsoft.com/office/drawing/2014/main" id="{4CECDA65-D404-0E27-2E02-BFF08C8C8DD9}"/>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16;p57">
                <a:extLst>
                  <a:ext uri="{FF2B5EF4-FFF2-40B4-BE49-F238E27FC236}">
                    <a16:creationId xmlns:a16="http://schemas.microsoft.com/office/drawing/2014/main" id="{13C19A53-BB60-0C64-B042-2EDAE819808A}"/>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17;p57">
                <a:extLst>
                  <a:ext uri="{FF2B5EF4-FFF2-40B4-BE49-F238E27FC236}">
                    <a16:creationId xmlns:a16="http://schemas.microsoft.com/office/drawing/2014/main" id="{3776C68E-4C4A-56AA-BDC9-05F01CE6C6FB}"/>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18;p57">
                <a:extLst>
                  <a:ext uri="{FF2B5EF4-FFF2-40B4-BE49-F238E27FC236}">
                    <a16:creationId xmlns:a16="http://schemas.microsoft.com/office/drawing/2014/main" id="{B1C653D2-DBA4-050E-88F0-EF8599B9074E}"/>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19;p57">
                <a:extLst>
                  <a:ext uri="{FF2B5EF4-FFF2-40B4-BE49-F238E27FC236}">
                    <a16:creationId xmlns:a16="http://schemas.microsoft.com/office/drawing/2014/main" id="{9DB83CF7-C3E0-1D64-6938-57D3CD77EFD2}"/>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20;p57">
                <a:extLst>
                  <a:ext uri="{FF2B5EF4-FFF2-40B4-BE49-F238E27FC236}">
                    <a16:creationId xmlns:a16="http://schemas.microsoft.com/office/drawing/2014/main" id="{718489C7-7D87-F8DF-60C6-4217CE1122D0}"/>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21;p57">
                <a:extLst>
                  <a:ext uri="{FF2B5EF4-FFF2-40B4-BE49-F238E27FC236}">
                    <a16:creationId xmlns:a16="http://schemas.microsoft.com/office/drawing/2014/main" id="{0FDA8853-4DC8-2C87-E392-A37DF09E5D69}"/>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22;p57">
                <a:extLst>
                  <a:ext uri="{FF2B5EF4-FFF2-40B4-BE49-F238E27FC236}">
                    <a16:creationId xmlns:a16="http://schemas.microsoft.com/office/drawing/2014/main" id="{E424A106-BFF0-48DD-D6DE-0B975A098FB0}"/>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23;p57">
                <a:extLst>
                  <a:ext uri="{FF2B5EF4-FFF2-40B4-BE49-F238E27FC236}">
                    <a16:creationId xmlns:a16="http://schemas.microsoft.com/office/drawing/2014/main" id="{6E0D28F7-85EE-7241-2874-D379B9E22902}"/>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24;p57">
                <a:extLst>
                  <a:ext uri="{FF2B5EF4-FFF2-40B4-BE49-F238E27FC236}">
                    <a16:creationId xmlns:a16="http://schemas.microsoft.com/office/drawing/2014/main" id="{8344E88B-5CC8-2E25-5514-B413A6B716A0}"/>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25;p57">
                <a:extLst>
                  <a:ext uri="{FF2B5EF4-FFF2-40B4-BE49-F238E27FC236}">
                    <a16:creationId xmlns:a16="http://schemas.microsoft.com/office/drawing/2014/main" id="{B535EC9A-49D7-D70E-5885-E082FD44B8F0}"/>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26;p57">
                <a:extLst>
                  <a:ext uri="{FF2B5EF4-FFF2-40B4-BE49-F238E27FC236}">
                    <a16:creationId xmlns:a16="http://schemas.microsoft.com/office/drawing/2014/main" id="{DDBDF1E2-6304-8D49-BE31-8CD48CBCF26C}"/>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27;p57">
                <a:extLst>
                  <a:ext uri="{FF2B5EF4-FFF2-40B4-BE49-F238E27FC236}">
                    <a16:creationId xmlns:a16="http://schemas.microsoft.com/office/drawing/2014/main" id="{AA36CF80-F3B1-B736-6F16-311A7B8BD4D8}"/>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28;p57">
                <a:extLst>
                  <a:ext uri="{FF2B5EF4-FFF2-40B4-BE49-F238E27FC236}">
                    <a16:creationId xmlns:a16="http://schemas.microsoft.com/office/drawing/2014/main" id="{2BB9A473-39AF-D4C9-D249-F71870BC58FD}"/>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29;p57">
                <a:extLst>
                  <a:ext uri="{FF2B5EF4-FFF2-40B4-BE49-F238E27FC236}">
                    <a16:creationId xmlns:a16="http://schemas.microsoft.com/office/drawing/2014/main" id="{F24D1332-8821-B3A3-12E8-518D9101B359}"/>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30;p57">
                <a:extLst>
                  <a:ext uri="{FF2B5EF4-FFF2-40B4-BE49-F238E27FC236}">
                    <a16:creationId xmlns:a16="http://schemas.microsoft.com/office/drawing/2014/main" id="{F925544E-1FD6-8626-D443-9307A2D3460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31;p57">
                <a:extLst>
                  <a:ext uri="{FF2B5EF4-FFF2-40B4-BE49-F238E27FC236}">
                    <a16:creationId xmlns:a16="http://schemas.microsoft.com/office/drawing/2014/main" id="{0B2A4978-5880-45DB-F7F3-668C2CAF7109}"/>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32;p57">
                <a:extLst>
                  <a:ext uri="{FF2B5EF4-FFF2-40B4-BE49-F238E27FC236}">
                    <a16:creationId xmlns:a16="http://schemas.microsoft.com/office/drawing/2014/main" id="{EAB7CE1C-DC7C-3063-6FD8-311C882B5CA8}"/>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33;p57">
                <a:extLst>
                  <a:ext uri="{FF2B5EF4-FFF2-40B4-BE49-F238E27FC236}">
                    <a16:creationId xmlns:a16="http://schemas.microsoft.com/office/drawing/2014/main" id="{4E9E56C2-1A73-B34F-384E-5795C193F368}"/>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34;p57">
                <a:extLst>
                  <a:ext uri="{FF2B5EF4-FFF2-40B4-BE49-F238E27FC236}">
                    <a16:creationId xmlns:a16="http://schemas.microsoft.com/office/drawing/2014/main" id="{C879D56C-3A80-CCBA-F612-8601CBC4A3E2}"/>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35;p57">
                <a:extLst>
                  <a:ext uri="{FF2B5EF4-FFF2-40B4-BE49-F238E27FC236}">
                    <a16:creationId xmlns:a16="http://schemas.microsoft.com/office/drawing/2014/main" id="{87A14D35-3BE4-7AC9-4458-BB51975BC72C}"/>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36;p57">
                <a:extLst>
                  <a:ext uri="{FF2B5EF4-FFF2-40B4-BE49-F238E27FC236}">
                    <a16:creationId xmlns:a16="http://schemas.microsoft.com/office/drawing/2014/main" id="{99105E81-A805-8A75-283E-0B575F97C77D}"/>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37;p57">
                <a:extLst>
                  <a:ext uri="{FF2B5EF4-FFF2-40B4-BE49-F238E27FC236}">
                    <a16:creationId xmlns:a16="http://schemas.microsoft.com/office/drawing/2014/main" id="{E197D145-43B2-015C-250D-57A4515277F4}"/>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38;p57">
                <a:extLst>
                  <a:ext uri="{FF2B5EF4-FFF2-40B4-BE49-F238E27FC236}">
                    <a16:creationId xmlns:a16="http://schemas.microsoft.com/office/drawing/2014/main" id="{04D852AD-819D-9AD5-02A5-021E927449D6}"/>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39;p57">
                <a:extLst>
                  <a:ext uri="{FF2B5EF4-FFF2-40B4-BE49-F238E27FC236}">
                    <a16:creationId xmlns:a16="http://schemas.microsoft.com/office/drawing/2014/main" id="{30DB1B86-8657-B681-1DB4-055A54FF7999}"/>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40;p57">
                <a:extLst>
                  <a:ext uri="{FF2B5EF4-FFF2-40B4-BE49-F238E27FC236}">
                    <a16:creationId xmlns:a16="http://schemas.microsoft.com/office/drawing/2014/main" id="{A33127F9-3AEC-19E8-D46A-598EEC9C43C7}"/>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41;p57">
                <a:extLst>
                  <a:ext uri="{FF2B5EF4-FFF2-40B4-BE49-F238E27FC236}">
                    <a16:creationId xmlns:a16="http://schemas.microsoft.com/office/drawing/2014/main" id="{D1E2481C-1115-FF2A-AEBD-AD03DF7DFBE2}"/>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42;p57">
                <a:extLst>
                  <a:ext uri="{FF2B5EF4-FFF2-40B4-BE49-F238E27FC236}">
                    <a16:creationId xmlns:a16="http://schemas.microsoft.com/office/drawing/2014/main" id="{F1DBC939-FD24-6E76-136F-20BB23113E4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43;p57">
                <a:extLst>
                  <a:ext uri="{FF2B5EF4-FFF2-40B4-BE49-F238E27FC236}">
                    <a16:creationId xmlns:a16="http://schemas.microsoft.com/office/drawing/2014/main" id="{EA5E56EB-2929-6179-83D8-2F7AA60C9EB2}"/>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44;p57">
                <a:extLst>
                  <a:ext uri="{FF2B5EF4-FFF2-40B4-BE49-F238E27FC236}">
                    <a16:creationId xmlns:a16="http://schemas.microsoft.com/office/drawing/2014/main" id="{E5517004-161F-4774-A878-8ADD9D4B744B}"/>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45;p57">
                <a:extLst>
                  <a:ext uri="{FF2B5EF4-FFF2-40B4-BE49-F238E27FC236}">
                    <a16:creationId xmlns:a16="http://schemas.microsoft.com/office/drawing/2014/main" id="{831A6F07-C366-A091-2103-F436473495AF}"/>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46;p57">
                <a:extLst>
                  <a:ext uri="{FF2B5EF4-FFF2-40B4-BE49-F238E27FC236}">
                    <a16:creationId xmlns:a16="http://schemas.microsoft.com/office/drawing/2014/main" id="{2E2A1C84-C2D4-481E-2E24-397D2E3C734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47;p57">
                <a:extLst>
                  <a:ext uri="{FF2B5EF4-FFF2-40B4-BE49-F238E27FC236}">
                    <a16:creationId xmlns:a16="http://schemas.microsoft.com/office/drawing/2014/main" id="{C87692B8-3B49-EF9A-2954-2CF4CCB965B8}"/>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8;p57">
                <a:extLst>
                  <a:ext uri="{FF2B5EF4-FFF2-40B4-BE49-F238E27FC236}">
                    <a16:creationId xmlns:a16="http://schemas.microsoft.com/office/drawing/2014/main" id="{D150C11D-CD98-7639-B826-FDDED594B615}"/>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49;p57">
                <a:extLst>
                  <a:ext uri="{FF2B5EF4-FFF2-40B4-BE49-F238E27FC236}">
                    <a16:creationId xmlns:a16="http://schemas.microsoft.com/office/drawing/2014/main" id="{EC34002E-3175-1008-3B88-4024E039046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50;p57">
                <a:extLst>
                  <a:ext uri="{FF2B5EF4-FFF2-40B4-BE49-F238E27FC236}">
                    <a16:creationId xmlns:a16="http://schemas.microsoft.com/office/drawing/2014/main" id="{4F366A66-3664-4FF6-041C-C89DC2D70445}"/>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51;p57">
                <a:extLst>
                  <a:ext uri="{FF2B5EF4-FFF2-40B4-BE49-F238E27FC236}">
                    <a16:creationId xmlns:a16="http://schemas.microsoft.com/office/drawing/2014/main" id="{0C9AAD49-2246-8CDB-E2D4-D8ACFCA936DF}"/>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52;p57">
                <a:extLst>
                  <a:ext uri="{FF2B5EF4-FFF2-40B4-BE49-F238E27FC236}">
                    <a16:creationId xmlns:a16="http://schemas.microsoft.com/office/drawing/2014/main" id="{CE08D341-C74A-AD65-8E81-5A66B5473743}"/>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53;p57">
                <a:extLst>
                  <a:ext uri="{FF2B5EF4-FFF2-40B4-BE49-F238E27FC236}">
                    <a16:creationId xmlns:a16="http://schemas.microsoft.com/office/drawing/2014/main" id="{3E886DE6-E227-ABF6-09FF-E7FF67279568}"/>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54;p57">
                <a:extLst>
                  <a:ext uri="{FF2B5EF4-FFF2-40B4-BE49-F238E27FC236}">
                    <a16:creationId xmlns:a16="http://schemas.microsoft.com/office/drawing/2014/main" id="{5F12A89D-137E-D9FB-6030-32D25705C72F}"/>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55;p57">
                <a:extLst>
                  <a:ext uri="{FF2B5EF4-FFF2-40B4-BE49-F238E27FC236}">
                    <a16:creationId xmlns:a16="http://schemas.microsoft.com/office/drawing/2014/main" id="{6A55419C-F371-BCAA-F2A3-01A54F7227CB}"/>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56;p57">
                <a:extLst>
                  <a:ext uri="{FF2B5EF4-FFF2-40B4-BE49-F238E27FC236}">
                    <a16:creationId xmlns:a16="http://schemas.microsoft.com/office/drawing/2014/main" id="{EA22B259-E17C-7244-A48C-C81CAAC48E96}"/>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57;p57">
                <a:extLst>
                  <a:ext uri="{FF2B5EF4-FFF2-40B4-BE49-F238E27FC236}">
                    <a16:creationId xmlns:a16="http://schemas.microsoft.com/office/drawing/2014/main" id="{B9496A15-9ECE-3497-1AC4-411367A7E991}"/>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0" name="TextBox 14">
            <a:extLst>
              <a:ext uri="{FF2B5EF4-FFF2-40B4-BE49-F238E27FC236}">
                <a16:creationId xmlns:a16="http://schemas.microsoft.com/office/drawing/2014/main" id="{C4F31D12-AC63-DCFA-20B1-4F0B41CBB364}"/>
              </a:ext>
            </a:extLst>
          </p:cNvPr>
          <p:cNvSpPr txBox="1"/>
          <p:nvPr/>
        </p:nvSpPr>
        <p:spPr>
          <a:xfrm>
            <a:off x="628153" y="1251131"/>
            <a:ext cx="7690635" cy="3452455"/>
          </a:xfrm>
          <a:prstGeom prst="roundRect">
            <a:avLst>
              <a:gd name="adj" fmla="val 8809"/>
            </a:avLst>
          </a:prstGeom>
          <a:solidFill>
            <a:srgbClr val="0060C3"/>
          </a:solidFill>
        </p:spPr>
        <p:txBody>
          <a:bodyPr wrap="square">
            <a:spAutoFit/>
          </a:bodyPr>
          <a:lstStyle/>
          <a:p>
            <a:pPr indent="174625" algn="just"/>
            <a:r>
              <a:rPr lang="en-US" sz="1600" dirty="0">
                <a:solidFill>
                  <a:schemeClr val="bg1"/>
                </a:solidFill>
                <a:latin typeface="Calibri" panose="020F0502020204030204" pitchFamily="34" charset="0"/>
                <a:cs typeface="Calibri" panose="020F0502020204030204" pitchFamily="34" charset="0"/>
              </a:rPr>
              <a:t>Đọc Con cáo và chùm nho của nhà văn Hy Lạp Aesop, ta có thể dễ dàng nhìn ra rằng giá trị của truyện trước hết thể hiện qua chủ đề và bài học cuộc sống mà nó gửi gắm. Hình ảnh con cáo đã được tác giả hình tượng hóa để đề cập đến vấn đề về sự biện hộ và tự cao của cá nhân. Điều mà câu chuyện muốn cảnh tỉnh là đừng quá đề cao bản thân, mình phải tự biết khả năng của mình đang nằm ở vị trí hay con số nào; khi sai lầm hoặc thất bại, hãy tự biết nhận lỗi, rút ra bài học cho bản thân và đừng bao giờ đổ lỗi cho hoàn cảnh. Bản chất là một truyện ngụ ngôn, Con cáo và chùm nho đã mượn câu chuyện về con vật để ám chỉ về lối sống của con người. Chủ đề của truyện mang tính chất khái quát bởi không chỉ đúng trong đất nước hay con người Hy Lạp – nơi nó được sinh ra, mà đó là lời nhắn nhủ, cảnh tỉnh dành cho tất cả mọi người. Chúng ta đừng như con cáo kia, đừng cho mình là nhất bởi ngoài kia còn rất nhiều người giỏi hơn và khi thất bại cũng đừng đổ lỗi cho bất kì ai, bất kì điều gì; hãy phát huy điểm mạnh bạn đang có, khắc phục điểm yếu, từ thất bại rút ra những bài học kinh nghiệm để vươn tới thành công.</a:t>
            </a:r>
          </a:p>
        </p:txBody>
      </p:sp>
    </p:spTree>
    <p:extLst>
      <p:ext uri="{BB962C8B-B14F-4D97-AF65-F5344CB8AC3E}">
        <p14:creationId xmlns:p14="http://schemas.microsoft.com/office/powerpoint/2010/main" val="3951601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anim calcmode="lin" valueType="num">
                                      <p:cBhvr>
                                        <p:cTn id="8" dur="1000" fill="hold"/>
                                        <p:tgtEl>
                                          <p:spTgt spid="180"/>
                                        </p:tgtEl>
                                        <p:attrNameLst>
                                          <p:attrName>ppt_x</p:attrName>
                                        </p:attrNameLst>
                                      </p:cBhvr>
                                      <p:tavLst>
                                        <p:tav tm="0">
                                          <p:val>
                                            <p:strVal val="#ppt_x"/>
                                          </p:val>
                                        </p:tav>
                                        <p:tav tm="100000">
                                          <p:val>
                                            <p:strVal val="#ppt_x"/>
                                          </p:val>
                                        </p:tav>
                                      </p:tavLst>
                                    </p:anim>
                                    <p:anim calcmode="lin" valueType="num">
                                      <p:cBhvr>
                                        <p:cTn id="9"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9"/>
        <p:cNvGrpSpPr/>
        <p:nvPr/>
      </p:nvGrpSpPr>
      <p:grpSpPr>
        <a:xfrm>
          <a:off x="0" y="0"/>
          <a:ext cx="0" cy="0"/>
          <a:chOff x="0" y="0"/>
          <a:chExt cx="0" cy="0"/>
        </a:xfrm>
      </p:grpSpPr>
      <p:sp>
        <p:nvSpPr>
          <p:cNvPr id="2630" name="Google Shape;2630;p37">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2631" name="Google Shape;2631;p37">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632" name="Google Shape;2632;p37">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633" name="Google Shape;2633;p37">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7">
            <a:hlinkClick r:id="rId6"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grpSp>
        <p:nvGrpSpPr>
          <p:cNvPr id="21" name="Google Shape;139;p29">
            <a:extLst>
              <a:ext uri="{FF2B5EF4-FFF2-40B4-BE49-F238E27FC236}">
                <a16:creationId xmlns:a16="http://schemas.microsoft.com/office/drawing/2014/main" id="{F863E303-B6B4-B11A-653E-900FBBE6FF6B}"/>
              </a:ext>
            </a:extLst>
          </p:cNvPr>
          <p:cNvGrpSpPr/>
          <p:nvPr/>
        </p:nvGrpSpPr>
        <p:grpSpPr>
          <a:xfrm>
            <a:off x="3457488" y="1598990"/>
            <a:ext cx="5194537" cy="2747360"/>
            <a:chOff x="3457488" y="1598990"/>
            <a:chExt cx="5194537" cy="2747360"/>
          </a:xfrm>
        </p:grpSpPr>
        <p:cxnSp>
          <p:nvCxnSpPr>
            <p:cNvPr id="22" name="Google Shape;140;p29">
              <a:extLst>
                <a:ext uri="{FF2B5EF4-FFF2-40B4-BE49-F238E27FC236}">
                  <a16:creationId xmlns:a16="http://schemas.microsoft.com/office/drawing/2014/main" id="{54CFC00D-68A1-D352-F6E2-FAAB52A3A88E}"/>
                </a:ext>
              </a:extLst>
            </p:cNvPr>
            <p:cNvCxnSpPr>
              <a:cxnSpLocks/>
            </p:cNvCxnSpPr>
            <p:nvPr/>
          </p:nvCxnSpPr>
          <p:spPr>
            <a:xfrm>
              <a:off x="3457488" y="4063525"/>
              <a:ext cx="5194537" cy="13500"/>
            </a:xfrm>
            <a:prstGeom prst="straightConnector1">
              <a:avLst/>
            </a:prstGeom>
            <a:noFill/>
            <a:ln w="19050" cap="flat" cmpd="sng">
              <a:solidFill>
                <a:schemeClr val="dk2"/>
              </a:solidFill>
              <a:prstDash val="solid"/>
              <a:round/>
              <a:headEnd type="none" w="med" len="med"/>
              <a:tailEnd type="none" w="med" len="med"/>
            </a:ln>
          </p:spPr>
        </p:cxnSp>
        <p:grpSp>
          <p:nvGrpSpPr>
            <p:cNvPr id="23" name="Google Shape;141;p29">
              <a:extLst>
                <a:ext uri="{FF2B5EF4-FFF2-40B4-BE49-F238E27FC236}">
                  <a16:creationId xmlns:a16="http://schemas.microsoft.com/office/drawing/2014/main" id="{63BC65A8-37AB-B20F-333F-518E72E1E082}"/>
                </a:ext>
              </a:extLst>
            </p:cNvPr>
            <p:cNvGrpSpPr/>
            <p:nvPr/>
          </p:nvGrpSpPr>
          <p:grpSpPr>
            <a:xfrm>
              <a:off x="4098463" y="1598990"/>
              <a:ext cx="4328375" cy="2747360"/>
              <a:chOff x="4098463" y="1598990"/>
              <a:chExt cx="4328375" cy="2747360"/>
            </a:xfrm>
          </p:grpSpPr>
          <p:sp>
            <p:nvSpPr>
              <p:cNvPr id="24" name="Google Shape;142;p29">
                <a:extLst>
                  <a:ext uri="{FF2B5EF4-FFF2-40B4-BE49-F238E27FC236}">
                    <a16:creationId xmlns:a16="http://schemas.microsoft.com/office/drawing/2014/main" id="{A77B2D49-D171-23AA-F13A-502AFA20193D}"/>
                  </a:ext>
                </a:extLst>
              </p:cNvPr>
              <p:cNvSpPr/>
              <p:nvPr/>
            </p:nvSpPr>
            <p:spPr>
              <a:xfrm>
                <a:off x="7901738" y="2636925"/>
                <a:ext cx="78275" cy="66975"/>
              </a:xfrm>
              <a:custGeom>
                <a:avLst/>
                <a:gdLst/>
                <a:ahLst/>
                <a:cxnLst/>
                <a:rect l="l" t="t" r="r" b="b"/>
                <a:pathLst>
                  <a:path w="3131" h="2679" extrusionOk="0">
                    <a:moveTo>
                      <a:pt x="1794" y="1"/>
                    </a:moveTo>
                    <a:cubicBezTo>
                      <a:pt x="578" y="1"/>
                      <a:pt x="0" y="1460"/>
                      <a:pt x="821" y="2280"/>
                    </a:cubicBezTo>
                    <a:cubicBezTo>
                      <a:pt x="1096" y="2555"/>
                      <a:pt x="1435" y="2678"/>
                      <a:pt x="1767" y="2678"/>
                    </a:cubicBezTo>
                    <a:cubicBezTo>
                      <a:pt x="2463" y="2678"/>
                      <a:pt x="3131" y="2140"/>
                      <a:pt x="3131" y="1338"/>
                    </a:cubicBezTo>
                    <a:cubicBezTo>
                      <a:pt x="3131" y="609"/>
                      <a:pt x="2523" y="1"/>
                      <a:pt x="179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3;p29">
                <a:extLst>
                  <a:ext uri="{FF2B5EF4-FFF2-40B4-BE49-F238E27FC236}">
                    <a16:creationId xmlns:a16="http://schemas.microsoft.com/office/drawing/2014/main" id="{8BCF6640-06AF-A49D-5C25-F7A7AADC4FEC}"/>
                  </a:ext>
                </a:extLst>
              </p:cNvPr>
              <p:cNvSpPr/>
              <p:nvPr/>
            </p:nvSpPr>
            <p:spPr>
              <a:xfrm>
                <a:off x="8038513" y="2636925"/>
                <a:ext cx="78300" cy="66975"/>
              </a:xfrm>
              <a:custGeom>
                <a:avLst/>
                <a:gdLst/>
                <a:ahLst/>
                <a:cxnLst/>
                <a:rect l="l" t="t" r="r" b="b"/>
                <a:pathLst>
                  <a:path w="3132" h="2679" extrusionOk="0">
                    <a:moveTo>
                      <a:pt x="1794" y="1"/>
                    </a:moveTo>
                    <a:cubicBezTo>
                      <a:pt x="578" y="1"/>
                      <a:pt x="0" y="1460"/>
                      <a:pt x="851" y="2280"/>
                    </a:cubicBezTo>
                    <a:cubicBezTo>
                      <a:pt x="1127" y="2555"/>
                      <a:pt x="1462" y="2678"/>
                      <a:pt x="1790" y="2678"/>
                    </a:cubicBezTo>
                    <a:cubicBezTo>
                      <a:pt x="2477" y="2678"/>
                      <a:pt x="3131" y="2140"/>
                      <a:pt x="3131" y="1338"/>
                    </a:cubicBezTo>
                    <a:cubicBezTo>
                      <a:pt x="3131" y="609"/>
                      <a:pt x="2523" y="1"/>
                      <a:pt x="1794"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4;p29">
                <a:extLst>
                  <a:ext uri="{FF2B5EF4-FFF2-40B4-BE49-F238E27FC236}">
                    <a16:creationId xmlns:a16="http://schemas.microsoft.com/office/drawing/2014/main" id="{A783D555-DA50-C84E-8D74-655E85921870}"/>
                  </a:ext>
                </a:extLst>
              </p:cNvPr>
              <p:cNvSpPr/>
              <p:nvPr/>
            </p:nvSpPr>
            <p:spPr>
              <a:xfrm>
                <a:off x="8175288" y="2636925"/>
                <a:ext cx="79050" cy="66975"/>
              </a:xfrm>
              <a:custGeom>
                <a:avLst/>
                <a:gdLst/>
                <a:ahLst/>
                <a:cxnLst/>
                <a:rect l="l" t="t" r="r" b="b"/>
                <a:pathLst>
                  <a:path w="3162" h="2679" extrusionOk="0">
                    <a:moveTo>
                      <a:pt x="1794" y="1"/>
                    </a:moveTo>
                    <a:cubicBezTo>
                      <a:pt x="609" y="1"/>
                      <a:pt x="1" y="1460"/>
                      <a:pt x="852" y="2280"/>
                    </a:cubicBezTo>
                    <a:cubicBezTo>
                      <a:pt x="1127" y="2555"/>
                      <a:pt x="1465" y="2678"/>
                      <a:pt x="1798" y="2678"/>
                    </a:cubicBezTo>
                    <a:cubicBezTo>
                      <a:pt x="2494" y="2678"/>
                      <a:pt x="3162" y="2140"/>
                      <a:pt x="3162" y="1338"/>
                    </a:cubicBezTo>
                    <a:cubicBezTo>
                      <a:pt x="3162" y="609"/>
                      <a:pt x="2554" y="1"/>
                      <a:pt x="1794"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5;p29">
                <a:extLst>
                  <a:ext uri="{FF2B5EF4-FFF2-40B4-BE49-F238E27FC236}">
                    <a16:creationId xmlns:a16="http://schemas.microsoft.com/office/drawing/2014/main" id="{884140F2-4FB8-B0A5-D2E8-CE19EC26E39C}"/>
                  </a:ext>
                </a:extLst>
              </p:cNvPr>
              <p:cNvSpPr/>
              <p:nvPr/>
            </p:nvSpPr>
            <p:spPr>
              <a:xfrm>
                <a:off x="4619763" y="3677225"/>
                <a:ext cx="397450" cy="375400"/>
              </a:xfrm>
              <a:custGeom>
                <a:avLst/>
                <a:gdLst/>
                <a:ahLst/>
                <a:cxnLst/>
                <a:rect l="l" t="t" r="r" b="b"/>
                <a:pathLst>
                  <a:path w="15898" h="15016" extrusionOk="0">
                    <a:moveTo>
                      <a:pt x="14985" y="0"/>
                    </a:moveTo>
                    <a:lnTo>
                      <a:pt x="0" y="15016"/>
                    </a:lnTo>
                    <a:lnTo>
                      <a:pt x="8906" y="15016"/>
                    </a:lnTo>
                    <a:lnTo>
                      <a:pt x="15897" y="7994"/>
                    </a:lnTo>
                    <a:lnTo>
                      <a:pt x="14985"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6;p29">
                <a:extLst>
                  <a:ext uri="{FF2B5EF4-FFF2-40B4-BE49-F238E27FC236}">
                    <a16:creationId xmlns:a16="http://schemas.microsoft.com/office/drawing/2014/main" id="{2F2A6B57-0725-02EF-A077-9091904EA5C5}"/>
                  </a:ext>
                </a:extLst>
              </p:cNvPr>
              <p:cNvSpPr/>
              <p:nvPr/>
            </p:nvSpPr>
            <p:spPr>
              <a:xfrm>
                <a:off x="4400138" y="3481175"/>
                <a:ext cx="579825" cy="571450"/>
              </a:xfrm>
              <a:custGeom>
                <a:avLst/>
                <a:gdLst/>
                <a:ahLst/>
                <a:cxnLst/>
                <a:rect l="l" t="t" r="r" b="b"/>
                <a:pathLst>
                  <a:path w="23193" h="22858" extrusionOk="0">
                    <a:moveTo>
                      <a:pt x="22889" y="0"/>
                    </a:moveTo>
                    <a:lnTo>
                      <a:pt x="1" y="22858"/>
                    </a:lnTo>
                    <a:lnTo>
                      <a:pt x="3040" y="22858"/>
                    </a:lnTo>
                    <a:lnTo>
                      <a:pt x="23193" y="2705"/>
                    </a:lnTo>
                    <a:lnTo>
                      <a:pt x="2288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7;p29">
                <a:extLst>
                  <a:ext uri="{FF2B5EF4-FFF2-40B4-BE49-F238E27FC236}">
                    <a16:creationId xmlns:a16="http://schemas.microsoft.com/office/drawing/2014/main" id="{67230F33-AADB-0A8C-5AF1-3D5F5D7B1076}"/>
                  </a:ext>
                </a:extLst>
              </p:cNvPr>
              <p:cNvSpPr/>
              <p:nvPr/>
            </p:nvSpPr>
            <p:spPr>
              <a:xfrm>
                <a:off x="4331763" y="3419625"/>
                <a:ext cx="635275" cy="633000"/>
              </a:xfrm>
              <a:custGeom>
                <a:avLst/>
                <a:gdLst/>
                <a:ahLst/>
                <a:cxnLst/>
                <a:rect l="l" t="t" r="r" b="b"/>
                <a:pathLst>
                  <a:path w="25411" h="25320" extrusionOk="0">
                    <a:moveTo>
                      <a:pt x="25350" y="0"/>
                    </a:moveTo>
                    <a:lnTo>
                      <a:pt x="0" y="25320"/>
                    </a:lnTo>
                    <a:lnTo>
                      <a:pt x="760" y="25320"/>
                    </a:lnTo>
                    <a:lnTo>
                      <a:pt x="25411" y="669"/>
                    </a:lnTo>
                    <a:lnTo>
                      <a:pt x="2535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8;p29">
                <a:extLst>
                  <a:ext uri="{FF2B5EF4-FFF2-40B4-BE49-F238E27FC236}">
                    <a16:creationId xmlns:a16="http://schemas.microsoft.com/office/drawing/2014/main" id="{CCDD92A8-284D-D638-6E3F-6476D96CC78D}"/>
                  </a:ext>
                </a:extLst>
              </p:cNvPr>
              <p:cNvSpPr/>
              <p:nvPr/>
            </p:nvSpPr>
            <p:spPr>
              <a:xfrm>
                <a:off x="7531663" y="3282825"/>
                <a:ext cx="255350" cy="255350"/>
              </a:xfrm>
              <a:custGeom>
                <a:avLst/>
                <a:gdLst/>
                <a:ahLst/>
                <a:cxnLst/>
                <a:rect l="l" t="t" r="r" b="b"/>
                <a:pathLst>
                  <a:path w="10214" h="10214" extrusionOk="0">
                    <a:moveTo>
                      <a:pt x="7174" y="1"/>
                    </a:moveTo>
                    <a:lnTo>
                      <a:pt x="396" y="6779"/>
                    </a:lnTo>
                    <a:lnTo>
                      <a:pt x="0" y="10214"/>
                    </a:lnTo>
                    <a:lnTo>
                      <a:pt x="0" y="10214"/>
                    </a:lnTo>
                    <a:lnTo>
                      <a:pt x="1021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9;p29">
                <a:extLst>
                  <a:ext uri="{FF2B5EF4-FFF2-40B4-BE49-F238E27FC236}">
                    <a16:creationId xmlns:a16="http://schemas.microsoft.com/office/drawing/2014/main" id="{51B2284D-067A-75EA-A808-CCCC350A1865}"/>
                  </a:ext>
                </a:extLst>
              </p:cNvPr>
              <p:cNvSpPr/>
              <p:nvPr/>
            </p:nvSpPr>
            <p:spPr>
              <a:xfrm>
                <a:off x="7505838" y="3282825"/>
                <a:ext cx="484075" cy="484075"/>
              </a:xfrm>
              <a:custGeom>
                <a:avLst/>
                <a:gdLst/>
                <a:ahLst/>
                <a:cxnLst/>
                <a:rect l="l" t="t" r="r" b="b"/>
                <a:pathLst>
                  <a:path w="19363" h="19363" extrusionOk="0">
                    <a:moveTo>
                      <a:pt x="18602" y="1"/>
                    </a:moveTo>
                    <a:lnTo>
                      <a:pt x="91" y="18481"/>
                    </a:lnTo>
                    <a:lnTo>
                      <a:pt x="0" y="19363"/>
                    </a:lnTo>
                    <a:lnTo>
                      <a:pt x="0" y="19363"/>
                    </a:lnTo>
                    <a:lnTo>
                      <a:pt x="19362"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0;p29">
                <a:extLst>
                  <a:ext uri="{FF2B5EF4-FFF2-40B4-BE49-F238E27FC236}">
                    <a16:creationId xmlns:a16="http://schemas.microsoft.com/office/drawing/2014/main" id="{53EE406B-6DAB-9B6F-364B-C34B15B46DBE}"/>
                  </a:ext>
                </a:extLst>
              </p:cNvPr>
              <p:cNvSpPr/>
              <p:nvPr/>
            </p:nvSpPr>
            <p:spPr>
              <a:xfrm>
                <a:off x="4988238" y="2632375"/>
                <a:ext cx="1406575" cy="1147450"/>
              </a:xfrm>
              <a:custGeom>
                <a:avLst/>
                <a:gdLst/>
                <a:ahLst/>
                <a:cxnLst/>
                <a:rect l="l" t="t" r="r" b="b"/>
                <a:pathLst>
                  <a:path w="56263" h="45898" extrusionOk="0">
                    <a:moveTo>
                      <a:pt x="2973" y="1"/>
                    </a:moveTo>
                    <a:cubicBezTo>
                      <a:pt x="211" y="1"/>
                      <a:pt x="1" y="3400"/>
                      <a:pt x="1128" y="5654"/>
                    </a:cubicBezTo>
                    <a:cubicBezTo>
                      <a:pt x="7602" y="18754"/>
                      <a:pt x="17237" y="31885"/>
                      <a:pt x="19791" y="34317"/>
                    </a:cubicBezTo>
                    <a:cubicBezTo>
                      <a:pt x="26721" y="40974"/>
                      <a:pt x="45201" y="45746"/>
                      <a:pt x="50642" y="45898"/>
                    </a:cubicBezTo>
                    <a:cubicBezTo>
                      <a:pt x="50647" y="45898"/>
                      <a:pt x="50652" y="45898"/>
                      <a:pt x="50656" y="45898"/>
                    </a:cubicBezTo>
                    <a:cubicBezTo>
                      <a:pt x="53026" y="45898"/>
                      <a:pt x="56262" y="30332"/>
                      <a:pt x="54533" y="28511"/>
                    </a:cubicBezTo>
                    <a:cubicBezTo>
                      <a:pt x="52770" y="26688"/>
                      <a:pt x="29973" y="21733"/>
                      <a:pt x="28757" y="20791"/>
                    </a:cubicBezTo>
                    <a:cubicBezTo>
                      <a:pt x="27906" y="20122"/>
                      <a:pt x="17025" y="9788"/>
                      <a:pt x="9821" y="3648"/>
                    </a:cubicBezTo>
                    <a:cubicBezTo>
                      <a:pt x="6677" y="982"/>
                      <a:pt x="4457" y="1"/>
                      <a:pt x="2973"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1;p29">
                <a:extLst>
                  <a:ext uri="{FF2B5EF4-FFF2-40B4-BE49-F238E27FC236}">
                    <a16:creationId xmlns:a16="http://schemas.microsoft.com/office/drawing/2014/main" id="{8F3C62A4-6E44-5454-3ED8-39C4E3236B65}"/>
                  </a:ext>
                </a:extLst>
              </p:cNvPr>
              <p:cNvSpPr/>
              <p:nvPr/>
            </p:nvSpPr>
            <p:spPr>
              <a:xfrm>
                <a:off x="4984338" y="2617075"/>
                <a:ext cx="1241100" cy="1138425"/>
              </a:xfrm>
              <a:custGeom>
                <a:avLst/>
                <a:gdLst/>
                <a:ahLst/>
                <a:cxnLst/>
                <a:rect l="l" t="t" r="r" b="b"/>
                <a:pathLst>
                  <a:path w="49644" h="45537" extrusionOk="0">
                    <a:moveTo>
                      <a:pt x="2589" y="0"/>
                    </a:moveTo>
                    <a:cubicBezTo>
                      <a:pt x="46" y="0"/>
                      <a:pt x="0" y="3198"/>
                      <a:pt x="1314" y="6874"/>
                    </a:cubicBezTo>
                    <a:cubicBezTo>
                      <a:pt x="3411" y="12740"/>
                      <a:pt x="14111" y="30522"/>
                      <a:pt x="19278" y="35506"/>
                    </a:cubicBezTo>
                    <a:cubicBezTo>
                      <a:pt x="24445" y="40461"/>
                      <a:pt x="43746" y="45537"/>
                      <a:pt x="43746" y="45537"/>
                    </a:cubicBezTo>
                    <a:lnTo>
                      <a:pt x="49643" y="26935"/>
                    </a:lnTo>
                    <a:cubicBezTo>
                      <a:pt x="49643" y="26935"/>
                      <a:pt x="30889" y="21889"/>
                      <a:pt x="29217" y="20643"/>
                    </a:cubicBezTo>
                    <a:cubicBezTo>
                      <a:pt x="27546" y="19366"/>
                      <a:pt x="19521" y="11585"/>
                      <a:pt x="10038" y="3986"/>
                    </a:cubicBezTo>
                    <a:cubicBezTo>
                      <a:pt x="6507" y="1137"/>
                      <a:pt x="4104" y="0"/>
                      <a:pt x="258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2;p29">
                <a:extLst>
                  <a:ext uri="{FF2B5EF4-FFF2-40B4-BE49-F238E27FC236}">
                    <a16:creationId xmlns:a16="http://schemas.microsoft.com/office/drawing/2014/main" id="{88FD8A2C-700D-0E27-F5CC-56C900136949}"/>
                  </a:ext>
                </a:extLst>
              </p:cNvPr>
              <p:cNvSpPr/>
              <p:nvPr/>
            </p:nvSpPr>
            <p:spPr>
              <a:xfrm>
                <a:off x="6073438" y="3281800"/>
                <a:ext cx="57000" cy="47525"/>
              </a:xfrm>
              <a:custGeom>
                <a:avLst/>
                <a:gdLst/>
                <a:ahLst/>
                <a:cxnLst/>
                <a:rect l="l" t="t" r="r" b="b"/>
                <a:pathLst>
                  <a:path w="2280" h="1901" extrusionOk="0">
                    <a:moveTo>
                      <a:pt x="1030" y="1"/>
                    </a:moveTo>
                    <a:cubicBezTo>
                      <a:pt x="982" y="1"/>
                      <a:pt x="932" y="4"/>
                      <a:pt x="882" y="11"/>
                    </a:cubicBezTo>
                    <a:cubicBezTo>
                      <a:pt x="365" y="103"/>
                      <a:pt x="0" y="589"/>
                      <a:pt x="91" y="1106"/>
                    </a:cubicBezTo>
                    <a:cubicBezTo>
                      <a:pt x="165" y="1604"/>
                      <a:pt x="597" y="1900"/>
                      <a:pt x="1034" y="1900"/>
                    </a:cubicBezTo>
                    <a:cubicBezTo>
                      <a:pt x="1317" y="1900"/>
                      <a:pt x="1602" y="1776"/>
                      <a:pt x="1793" y="1501"/>
                    </a:cubicBezTo>
                    <a:cubicBezTo>
                      <a:pt x="2280" y="872"/>
                      <a:pt x="1797" y="1"/>
                      <a:pt x="10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3;p29">
                <a:extLst>
                  <a:ext uri="{FF2B5EF4-FFF2-40B4-BE49-F238E27FC236}">
                    <a16:creationId xmlns:a16="http://schemas.microsoft.com/office/drawing/2014/main" id="{BF01BA75-C00C-41FE-67BA-3C8370E1DF2A}"/>
                  </a:ext>
                </a:extLst>
              </p:cNvPr>
              <p:cNvSpPr/>
              <p:nvPr/>
            </p:nvSpPr>
            <p:spPr>
              <a:xfrm>
                <a:off x="5955638" y="3247625"/>
                <a:ext cx="56250" cy="47675"/>
              </a:xfrm>
              <a:custGeom>
                <a:avLst/>
                <a:gdLst/>
                <a:ahLst/>
                <a:cxnLst/>
                <a:rect l="l" t="t" r="r" b="b"/>
                <a:pathLst>
                  <a:path w="2250" h="1907" extrusionOk="0">
                    <a:moveTo>
                      <a:pt x="1026" y="0"/>
                    </a:moveTo>
                    <a:cubicBezTo>
                      <a:pt x="979" y="0"/>
                      <a:pt x="931" y="3"/>
                      <a:pt x="882" y="11"/>
                    </a:cubicBezTo>
                    <a:cubicBezTo>
                      <a:pt x="335" y="102"/>
                      <a:pt x="1" y="588"/>
                      <a:pt x="62" y="1105"/>
                    </a:cubicBezTo>
                    <a:cubicBezTo>
                      <a:pt x="136" y="1609"/>
                      <a:pt x="577" y="1906"/>
                      <a:pt x="1020" y="1906"/>
                    </a:cubicBezTo>
                    <a:cubicBezTo>
                      <a:pt x="1298" y="1906"/>
                      <a:pt x="1576" y="1789"/>
                      <a:pt x="1764" y="1530"/>
                    </a:cubicBezTo>
                    <a:cubicBezTo>
                      <a:pt x="2250" y="873"/>
                      <a:pt x="1768" y="0"/>
                      <a:pt x="10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4;p29">
                <a:extLst>
                  <a:ext uri="{FF2B5EF4-FFF2-40B4-BE49-F238E27FC236}">
                    <a16:creationId xmlns:a16="http://schemas.microsoft.com/office/drawing/2014/main" id="{8D72F5C0-2972-591E-6D44-D96ADB719800}"/>
                  </a:ext>
                </a:extLst>
              </p:cNvPr>
              <p:cNvSpPr/>
              <p:nvPr/>
            </p:nvSpPr>
            <p:spPr>
              <a:xfrm>
                <a:off x="4984363" y="2617100"/>
                <a:ext cx="737250" cy="1023675"/>
              </a:xfrm>
              <a:custGeom>
                <a:avLst/>
                <a:gdLst/>
                <a:ahLst/>
                <a:cxnLst/>
                <a:rect l="l" t="t" r="r" b="b"/>
                <a:pathLst>
                  <a:path w="29490" h="40947" extrusionOk="0">
                    <a:moveTo>
                      <a:pt x="2596" y="0"/>
                    </a:moveTo>
                    <a:cubicBezTo>
                      <a:pt x="35" y="0"/>
                      <a:pt x="0" y="3173"/>
                      <a:pt x="1313" y="6873"/>
                    </a:cubicBezTo>
                    <a:cubicBezTo>
                      <a:pt x="3410" y="12739"/>
                      <a:pt x="14110" y="30551"/>
                      <a:pt x="19277" y="35505"/>
                    </a:cubicBezTo>
                    <a:cubicBezTo>
                      <a:pt x="21253" y="37390"/>
                      <a:pt x="25265" y="39305"/>
                      <a:pt x="29490" y="40946"/>
                    </a:cubicBezTo>
                    <a:lnTo>
                      <a:pt x="2742" y="3"/>
                    </a:lnTo>
                    <a:cubicBezTo>
                      <a:pt x="2692" y="1"/>
                      <a:pt x="2643" y="0"/>
                      <a:pt x="2596" y="0"/>
                    </a:cubicBezTo>
                    <a:close/>
                  </a:path>
                </a:pathLst>
              </a:custGeom>
              <a:solidFill>
                <a:srgbClr val="263238">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5;p29">
                <a:extLst>
                  <a:ext uri="{FF2B5EF4-FFF2-40B4-BE49-F238E27FC236}">
                    <a16:creationId xmlns:a16="http://schemas.microsoft.com/office/drawing/2014/main" id="{5929DB16-D6AC-A21F-B81A-226BA95EB75E}"/>
                  </a:ext>
                </a:extLst>
              </p:cNvPr>
              <p:cNvSpPr/>
              <p:nvPr/>
            </p:nvSpPr>
            <p:spPr>
              <a:xfrm>
                <a:off x="4236763" y="2573575"/>
                <a:ext cx="1233325" cy="1479050"/>
              </a:xfrm>
              <a:custGeom>
                <a:avLst/>
                <a:gdLst/>
                <a:ahLst/>
                <a:cxnLst/>
                <a:rect l="l" t="t" r="r" b="b"/>
                <a:pathLst>
                  <a:path w="49333" h="59162" extrusionOk="0">
                    <a:moveTo>
                      <a:pt x="29375" y="0"/>
                    </a:moveTo>
                    <a:cubicBezTo>
                      <a:pt x="28669" y="0"/>
                      <a:pt x="27952" y="46"/>
                      <a:pt x="27266" y="133"/>
                    </a:cubicBezTo>
                    <a:cubicBezTo>
                      <a:pt x="26506" y="225"/>
                      <a:pt x="25776" y="377"/>
                      <a:pt x="25047" y="589"/>
                    </a:cubicBezTo>
                    <a:lnTo>
                      <a:pt x="24986" y="589"/>
                    </a:lnTo>
                    <a:cubicBezTo>
                      <a:pt x="24408" y="772"/>
                      <a:pt x="23831" y="1045"/>
                      <a:pt x="23345" y="1410"/>
                    </a:cubicBezTo>
                    <a:cubicBezTo>
                      <a:pt x="15381" y="7763"/>
                      <a:pt x="1" y="58706"/>
                      <a:pt x="365" y="59162"/>
                    </a:cubicBezTo>
                    <a:lnTo>
                      <a:pt x="49120" y="59162"/>
                    </a:lnTo>
                    <a:cubicBezTo>
                      <a:pt x="49333" y="57368"/>
                      <a:pt x="39302" y="7702"/>
                      <a:pt x="34500" y="1471"/>
                    </a:cubicBezTo>
                    <a:cubicBezTo>
                      <a:pt x="33738" y="455"/>
                      <a:pt x="31608" y="0"/>
                      <a:pt x="2937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6;p29">
                <a:extLst>
                  <a:ext uri="{FF2B5EF4-FFF2-40B4-BE49-F238E27FC236}">
                    <a16:creationId xmlns:a16="http://schemas.microsoft.com/office/drawing/2014/main" id="{CCAE8128-2CB8-1F87-647F-8BCAB6626F53}"/>
                  </a:ext>
                </a:extLst>
              </p:cNvPr>
              <p:cNvSpPr/>
              <p:nvPr/>
            </p:nvSpPr>
            <p:spPr>
              <a:xfrm>
                <a:off x="5000463" y="2790425"/>
                <a:ext cx="118575" cy="154275"/>
              </a:xfrm>
              <a:custGeom>
                <a:avLst/>
                <a:gdLst/>
                <a:ahLst/>
                <a:cxnLst/>
                <a:rect l="l" t="t" r="r" b="b"/>
                <a:pathLst>
                  <a:path w="4743" h="6171" extrusionOk="0">
                    <a:moveTo>
                      <a:pt x="2067" y="1"/>
                    </a:moveTo>
                    <a:lnTo>
                      <a:pt x="0" y="4043"/>
                    </a:lnTo>
                    <a:lnTo>
                      <a:pt x="1459" y="6171"/>
                    </a:lnTo>
                    <a:lnTo>
                      <a:pt x="4104" y="5836"/>
                    </a:lnTo>
                    <a:lnTo>
                      <a:pt x="4742" y="2919"/>
                    </a:lnTo>
                    <a:lnTo>
                      <a:pt x="206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7;p29">
                <a:extLst>
                  <a:ext uri="{FF2B5EF4-FFF2-40B4-BE49-F238E27FC236}">
                    <a16:creationId xmlns:a16="http://schemas.microsoft.com/office/drawing/2014/main" id="{C3AB9EFA-9A72-1466-5A4B-FEFBE656F6A9}"/>
                  </a:ext>
                </a:extLst>
              </p:cNvPr>
              <p:cNvSpPr/>
              <p:nvPr/>
            </p:nvSpPr>
            <p:spPr>
              <a:xfrm>
                <a:off x="5005013" y="2936325"/>
                <a:ext cx="211275" cy="996250"/>
              </a:xfrm>
              <a:custGeom>
                <a:avLst/>
                <a:gdLst/>
                <a:ahLst/>
                <a:cxnLst/>
                <a:rect l="l" t="t" r="r" b="b"/>
                <a:pathLst>
                  <a:path w="8451" h="39850" extrusionOk="0">
                    <a:moveTo>
                      <a:pt x="3922" y="0"/>
                    </a:moveTo>
                    <a:lnTo>
                      <a:pt x="1277" y="335"/>
                    </a:lnTo>
                    <a:lnTo>
                      <a:pt x="1" y="30031"/>
                    </a:lnTo>
                    <a:lnTo>
                      <a:pt x="5563" y="39849"/>
                    </a:lnTo>
                    <a:lnTo>
                      <a:pt x="8451" y="28785"/>
                    </a:lnTo>
                    <a:lnTo>
                      <a:pt x="392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8;p29">
                <a:extLst>
                  <a:ext uri="{FF2B5EF4-FFF2-40B4-BE49-F238E27FC236}">
                    <a16:creationId xmlns:a16="http://schemas.microsoft.com/office/drawing/2014/main" id="{DABE15D5-5AEB-F036-384C-C46CF1F69D13}"/>
                  </a:ext>
                </a:extLst>
              </p:cNvPr>
              <p:cNvSpPr/>
              <p:nvPr/>
            </p:nvSpPr>
            <p:spPr>
              <a:xfrm>
                <a:off x="4846213" y="2341275"/>
                <a:ext cx="291050" cy="435500"/>
              </a:xfrm>
              <a:custGeom>
                <a:avLst/>
                <a:gdLst/>
                <a:ahLst/>
                <a:cxnLst/>
                <a:rect l="l" t="t" r="r" b="b"/>
                <a:pathLst>
                  <a:path w="11642" h="17420" extrusionOk="0">
                    <a:moveTo>
                      <a:pt x="1336" y="0"/>
                    </a:moveTo>
                    <a:cubicBezTo>
                      <a:pt x="1262" y="0"/>
                      <a:pt x="1216" y="27"/>
                      <a:pt x="1216" y="94"/>
                    </a:cubicBezTo>
                    <a:cubicBezTo>
                      <a:pt x="1155" y="1766"/>
                      <a:pt x="973" y="3589"/>
                      <a:pt x="760" y="5231"/>
                    </a:cubicBezTo>
                    <a:cubicBezTo>
                      <a:pt x="395" y="7906"/>
                      <a:pt x="0" y="10094"/>
                      <a:pt x="122" y="10307"/>
                    </a:cubicBezTo>
                    <a:cubicBezTo>
                      <a:pt x="1672" y="13407"/>
                      <a:pt x="6778" y="17389"/>
                      <a:pt x="7538" y="17419"/>
                    </a:cubicBezTo>
                    <a:cubicBezTo>
                      <a:pt x="7545" y="17420"/>
                      <a:pt x="7551" y="17420"/>
                      <a:pt x="7558" y="17420"/>
                    </a:cubicBezTo>
                    <a:cubicBezTo>
                      <a:pt x="8833" y="17420"/>
                      <a:pt x="10638" y="11516"/>
                      <a:pt x="10456" y="10216"/>
                    </a:cubicBezTo>
                    <a:cubicBezTo>
                      <a:pt x="10456" y="10155"/>
                      <a:pt x="10456" y="10124"/>
                      <a:pt x="10456" y="10094"/>
                    </a:cubicBezTo>
                    <a:cubicBezTo>
                      <a:pt x="10395" y="9851"/>
                      <a:pt x="10395" y="9638"/>
                      <a:pt x="10395" y="9395"/>
                    </a:cubicBezTo>
                    <a:cubicBezTo>
                      <a:pt x="10487" y="6477"/>
                      <a:pt x="11642" y="3012"/>
                      <a:pt x="11642" y="3012"/>
                    </a:cubicBezTo>
                    <a:lnTo>
                      <a:pt x="4529" y="1036"/>
                    </a:lnTo>
                    <a:lnTo>
                      <a:pt x="2371" y="428"/>
                    </a:lnTo>
                    <a:cubicBezTo>
                      <a:pt x="2371" y="428"/>
                      <a:pt x="1632" y="0"/>
                      <a:pt x="1336"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9;p29">
                <a:extLst>
                  <a:ext uri="{FF2B5EF4-FFF2-40B4-BE49-F238E27FC236}">
                    <a16:creationId xmlns:a16="http://schemas.microsoft.com/office/drawing/2014/main" id="{C8F742B5-B65E-3ED2-10A8-84A5B3D962A6}"/>
                  </a:ext>
                </a:extLst>
              </p:cNvPr>
              <p:cNvSpPr/>
              <p:nvPr/>
            </p:nvSpPr>
            <p:spPr>
              <a:xfrm>
                <a:off x="4889513" y="2361100"/>
                <a:ext cx="247000" cy="235900"/>
              </a:xfrm>
              <a:custGeom>
                <a:avLst/>
                <a:gdLst/>
                <a:ahLst/>
                <a:cxnLst/>
                <a:rect l="l" t="t" r="r" b="b"/>
                <a:pathLst>
                  <a:path w="9880" h="9436" extrusionOk="0">
                    <a:moveTo>
                      <a:pt x="1" y="0"/>
                    </a:moveTo>
                    <a:cubicBezTo>
                      <a:pt x="1" y="0"/>
                      <a:pt x="578" y="9028"/>
                      <a:pt x="7630" y="9423"/>
                    </a:cubicBezTo>
                    <a:cubicBezTo>
                      <a:pt x="7737" y="9432"/>
                      <a:pt x="7844" y="9435"/>
                      <a:pt x="7950" y="9435"/>
                    </a:cubicBezTo>
                    <a:cubicBezTo>
                      <a:pt x="8208" y="9435"/>
                      <a:pt x="8466" y="9414"/>
                      <a:pt x="8724" y="9392"/>
                    </a:cubicBezTo>
                    <a:cubicBezTo>
                      <a:pt x="8724" y="9362"/>
                      <a:pt x="8724" y="9331"/>
                      <a:pt x="8724" y="9301"/>
                    </a:cubicBezTo>
                    <a:cubicBezTo>
                      <a:pt x="8663" y="9058"/>
                      <a:pt x="8663" y="8815"/>
                      <a:pt x="8663" y="8602"/>
                    </a:cubicBezTo>
                    <a:cubicBezTo>
                      <a:pt x="8755" y="5684"/>
                      <a:pt x="9879" y="2219"/>
                      <a:pt x="9879" y="2219"/>
                    </a:cubicBezTo>
                    <a:lnTo>
                      <a:pt x="2767" y="213"/>
                    </a:lnTo>
                    <a:lnTo>
                      <a:pt x="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0;p29">
                <a:extLst>
                  <a:ext uri="{FF2B5EF4-FFF2-40B4-BE49-F238E27FC236}">
                    <a16:creationId xmlns:a16="http://schemas.microsoft.com/office/drawing/2014/main" id="{93E540E9-FBEC-233D-C72A-7000B3612FFA}"/>
                  </a:ext>
                </a:extLst>
              </p:cNvPr>
              <p:cNvSpPr/>
              <p:nvPr/>
            </p:nvSpPr>
            <p:spPr>
              <a:xfrm>
                <a:off x="4973863" y="2525225"/>
                <a:ext cx="25" cy="25"/>
              </a:xfrm>
              <a:custGeom>
                <a:avLst/>
                <a:gdLst/>
                <a:ahLst/>
                <a:cxnLst/>
                <a:rect l="l" t="t" r="r" b="b"/>
                <a:pathLst>
                  <a:path w="1" h="1" fill="none" extrusionOk="0">
                    <a:moveTo>
                      <a:pt x="1" y="0"/>
                    </a:moveTo>
                    <a:lnTo>
                      <a:pt x="1" y="0"/>
                    </a:lnTo>
                    <a:close/>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1;p29">
                <a:extLst>
                  <a:ext uri="{FF2B5EF4-FFF2-40B4-BE49-F238E27FC236}">
                    <a16:creationId xmlns:a16="http://schemas.microsoft.com/office/drawing/2014/main" id="{C12C1D6E-CA9C-CE91-83BF-E210232A414D}"/>
                  </a:ext>
                </a:extLst>
              </p:cNvPr>
              <p:cNvSpPr/>
              <p:nvPr/>
            </p:nvSpPr>
            <p:spPr>
              <a:xfrm>
                <a:off x="4808963" y="1881825"/>
                <a:ext cx="517525" cy="637750"/>
              </a:xfrm>
              <a:custGeom>
                <a:avLst/>
                <a:gdLst/>
                <a:ahLst/>
                <a:cxnLst/>
                <a:rect l="l" t="t" r="r" b="b"/>
                <a:pathLst>
                  <a:path w="20701" h="25510" extrusionOk="0">
                    <a:moveTo>
                      <a:pt x="10001" y="1"/>
                    </a:moveTo>
                    <a:cubicBezTo>
                      <a:pt x="6178" y="1"/>
                      <a:pt x="2166" y="2336"/>
                      <a:pt x="1065" y="6192"/>
                    </a:cubicBezTo>
                    <a:cubicBezTo>
                      <a:pt x="1" y="9931"/>
                      <a:pt x="2159" y="20660"/>
                      <a:pt x="4864" y="23001"/>
                    </a:cubicBezTo>
                    <a:cubicBezTo>
                      <a:pt x="6706" y="24613"/>
                      <a:pt x="9087" y="25509"/>
                      <a:pt x="11387" y="25509"/>
                    </a:cubicBezTo>
                    <a:cubicBezTo>
                      <a:pt x="13943" y="25509"/>
                      <a:pt x="16400" y="24401"/>
                      <a:pt x="17904" y="21937"/>
                    </a:cubicBezTo>
                    <a:cubicBezTo>
                      <a:pt x="20700" y="17408"/>
                      <a:pt x="17630" y="3487"/>
                      <a:pt x="14621" y="1390"/>
                    </a:cubicBezTo>
                    <a:cubicBezTo>
                      <a:pt x="13286" y="441"/>
                      <a:pt x="11661" y="1"/>
                      <a:pt x="10001"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2;p29">
                <a:extLst>
                  <a:ext uri="{FF2B5EF4-FFF2-40B4-BE49-F238E27FC236}">
                    <a16:creationId xmlns:a16="http://schemas.microsoft.com/office/drawing/2014/main" id="{1482CAE4-53DF-9C79-0A29-D36BBAEAE200}"/>
                  </a:ext>
                </a:extLst>
              </p:cNvPr>
              <p:cNvSpPr/>
              <p:nvPr/>
            </p:nvSpPr>
            <p:spPr>
              <a:xfrm>
                <a:off x="5089363" y="2192250"/>
                <a:ext cx="20550" cy="51850"/>
              </a:xfrm>
              <a:custGeom>
                <a:avLst/>
                <a:gdLst/>
                <a:ahLst/>
                <a:cxnLst/>
                <a:rect l="l" t="t" r="r" b="b"/>
                <a:pathLst>
                  <a:path w="822" h="2074" extrusionOk="0">
                    <a:moveTo>
                      <a:pt x="453" y="0"/>
                    </a:moveTo>
                    <a:cubicBezTo>
                      <a:pt x="441" y="0"/>
                      <a:pt x="396" y="71"/>
                      <a:pt x="396" y="97"/>
                    </a:cubicBezTo>
                    <a:cubicBezTo>
                      <a:pt x="578" y="797"/>
                      <a:pt x="639" y="1648"/>
                      <a:pt x="31" y="2012"/>
                    </a:cubicBezTo>
                    <a:cubicBezTo>
                      <a:pt x="1" y="2012"/>
                      <a:pt x="31" y="2073"/>
                      <a:pt x="31" y="2073"/>
                    </a:cubicBezTo>
                    <a:cubicBezTo>
                      <a:pt x="821" y="1800"/>
                      <a:pt x="730" y="675"/>
                      <a:pt x="457" y="6"/>
                    </a:cubicBezTo>
                    <a:cubicBezTo>
                      <a:pt x="457" y="2"/>
                      <a:pt x="455" y="0"/>
                      <a:pt x="4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3;p29">
                <a:extLst>
                  <a:ext uri="{FF2B5EF4-FFF2-40B4-BE49-F238E27FC236}">
                    <a16:creationId xmlns:a16="http://schemas.microsoft.com/office/drawing/2014/main" id="{4492E26B-8389-C415-AA52-2CA9C5359897}"/>
                  </a:ext>
                </a:extLst>
              </p:cNvPr>
              <p:cNvSpPr/>
              <p:nvPr/>
            </p:nvSpPr>
            <p:spPr>
              <a:xfrm>
                <a:off x="5052113" y="2177075"/>
                <a:ext cx="62425" cy="58775"/>
              </a:xfrm>
              <a:custGeom>
                <a:avLst/>
                <a:gdLst/>
                <a:ahLst/>
                <a:cxnLst/>
                <a:rect l="l" t="t" r="r" b="b"/>
                <a:pathLst>
                  <a:path w="2497" h="2351" extrusionOk="0">
                    <a:moveTo>
                      <a:pt x="1229" y="1"/>
                    </a:moveTo>
                    <a:cubicBezTo>
                      <a:pt x="1205" y="1"/>
                      <a:pt x="1181" y="2"/>
                      <a:pt x="1156" y="5"/>
                    </a:cubicBezTo>
                    <a:cubicBezTo>
                      <a:pt x="1" y="124"/>
                      <a:pt x="318" y="2350"/>
                      <a:pt x="1348" y="2350"/>
                    </a:cubicBezTo>
                    <a:cubicBezTo>
                      <a:pt x="1375" y="2350"/>
                      <a:pt x="1402" y="2349"/>
                      <a:pt x="1430" y="2346"/>
                    </a:cubicBezTo>
                    <a:cubicBezTo>
                      <a:pt x="2496" y="2227"/>
                      <a:pt x="2148" y="1"/>
                      <a:pt x="12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4;p29">
                <a:extLst>
                  <a:ext uri="{FF2B5EF4-FFF2-40B4-BE49-F238E27FC236}">
                    <a16:creationId xmlns:a16="http://schemas.microsoft.com/office/drawing/2014/main" id="{45916D78-C54E-A40F-2412-00795B46962E}"/>
                  </a:ext>
                </a:extLst>
              </p:cNvPr>
              <p:cNvSpPr/>
              <p:nvPr/>
            </p:nvSpPr>
            <p:spPr>
              <a:xfrm>
                <a:off x="5205638" y="2178500"/>
                <a:ext cx="28900" cy="45100"/>
              </a:xfrm>
              <a:custGeom>
                <a:avLst/>
                <a:gdLst/>
                <a:ahLst/>
                <a:cxnLst/>
                <a:rect l="l" t="t" r="r" b="b"/>
                <a:pathLst>
                  <a:path w="1156" h="1804" extrusionOk="0">
                    <a:moveTo>
                      <a:pt x="36" y="1"/>
                    </a:moveTo>
                    <a:cubicBezTo>
                      <a:pt x="33" y="1"/>
                      <a:pt x="31" y="3"/>
                      <a:pt x="31" y="9"/>
                    </a:cubicBezTo>
                    <a:cubicBezTo>
                      <a:pt x="1" y="729"/>
                      <a:pt x="296" y="1803"/>
                      <a:pt x="1092" y="1803"/>
                    </a:cubicBezTo>
                    <a:cubicBezTo>
                      <a:pt x="1103" y="1803"/>
                      <a:pt x="1114" y="1803"/>
                      <a:pt x="1125" y="1802"/>
                    </a:cubicBezTo>
                    <a:cubicBezTo>
                      <a:pt x="1155" y="1802"/>
                      <a:pt x="1125" y="1772"/>
                      <a:pt x="1125" y="1772"/>
                    </a:cubicBezTo>
                    <a:cubicBezTo>
                      <a:pt x="426" y="1620"/>
                      <a:pt x="183" y="799"/>
                      <a:pt x="91" y="70"/>
                    </a:cubicBezTo>
                    <a:cubicBezTo>
                      <a:pt x="91" y="45"/>
                      <a:pt x="52" y="1"/>
                      <a:pt x="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5;p29">
                <a:extLst>
                  <a:ext uri="{FF2B5EF4-FFF2-40B4-BE49-F238E27FC236}">
                    <a16:creationId xmlns:a16="http://schemas.microsoft.com/office/drawing/2014/main" id="{FB113BB5-00C0-B9B1-928E-3E03AAAAD280}"/>
                  </a:ext>
                </a:extLst>
              </p:cNvPr>
              <p:cNvSpPr/>
              <p:nvPr/>
            </p:nvSpPr>
            <p:spPr>
              <a:xfrm>
                <a:off x="5196938" y="2156875"/>
                <a:ext cx="61975" cy="58775"/>
              </a:xfrm>
              <a:custGeom>
                <a:avLst/>
                <a:gdLst/>
                <a:ahLst/>
                <a:cxnLst/>
                <a:rect l="l" t="t" r="r" b="b"/>
                <a:pathLst>
                  <a:path w="2479" h="2351" extrusionOk="0">
                    <a:moveTo>
                      <a:pt x="1106" y="1"/>
                    </a:moveTo>
                    <a:cubicBezTo>
                      <a:pt x="1048" y="1"/>
                      <a:pt x="988" y="8"/>
                      <a:pt x="926" y="23"/>
                    </a:cubicBezTo>
                    <a:cubicBezTo>
                      <a:pt x="1" y="225"/>
                      <a:pt x="340" y="2351"/>
                      <a:pt x="1316" y="2351"/>
                    </a:cubicBezTo>
                    <a:cubicBezTo>
                      <a:pt x="1367" y="2351"/>
                      <a:pt x="1419" y="2345"/>
                      <a:pt x="1473" y="2333"/>
                    </a:cubicBezTo>
                    <a:cubicBezTo>
                      <a:pt x="2478" y="2103"/>
                      <a:pt x="2099" y="1"/>
                      <a:pt x="11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6;p29">
                <a:extLst>
                  <a:ext uri="{FF2B5EF4-FFF2-40B4-BE49-F238E27FC236}">
                    <a16:creationId xmlns:a16="http://schemas.microsoft.com/office/drawing/2014/main" id="{BFF4EDD8-3052-14FF-2FC2-086EE33D553C}"/>
                  </a:ext>
                </a:extLst>
              </p:cNvPr>
              <p:cNvSpPr/>
              <p:nvPr/>
            </p:nvSpPr>
            <p:spPr>
              <a:xfrm>
                <a:off x="5032238" y="2107600"/>
                <a:ext cx="64750" cy="47150"/>
              </a:xfrm>
              <a:custGeom>
                <a:avLst/>
                <a:gdLst/>
                <a:ahLst/>
                <a:cxnLst/>
                <a:rect l="l" t="t" r="r" b="b"/>
                <a:pathLst>
                  <a:path w="2590" h="1886" extrusionOk="0">
                    <a:moveTo>
                      <a:pt x="1763" y="0"/>
                    </a:moveTo>
                    <a:cubicBezTo>
                      <a:pt x="1519" y="0"/>
                      <a:pt x="1275" y="77"/>
                      <a:pt x="1070" y="231"/>
                    </a:cubicBezTo>
                    <a:cubicBezTo>
                      <a:pt x="644" y="413"/>
                      <a:pt x="310" y="748"/>
                      <a:pt x="128" y="1173"/>
                    </a:cubicBezTo>
                    <a:cubicBezTo>
                      <a:pt x="0" y="1529"/>
                      <a:pt x="299" y="1885"/>
                      <a:pt x="649" y="1885"/>
                    </a:cubicBezTo>
                    <a:cubicBezTo>
                      <a:pt x="717" y="1885"/>
                      <a:pt x="788" y="1872"/>
                      <a:pt x="857" y="1842"/>
                    </a:cubicBezTo>
                    <a:cubicBezTo>
                      <a:pt x="1131" y="1690"/>
                      <a:pt x="1435" y="1538"/>
                      <a:pt x="1708" y="1386"/>
                    </a:cubicBezTo>
                    <a:cubicBezTo>
                      <a:pt x="2043" y="1265"/>
                      <a:pt x="2316" y="1021"/>
                      <a:pt x="2498" y="748"/>
                    </a:cubicBezTo>
                    <a:cubicBezTo>
                      <a:pt x="2590" y="535"/>
                      <a:pt x="2498" y="292"/>
                      <a:pt x="2316" y="140"/>
                    </a:cubicBezTo>
                    <a:cubicBezTo>
                      <a:pt x="2143" y="47"/>
                      <a:pt x="1953" y="0"/>
                      <a:pt x="176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7;p29">
                <a:extLst>
                  <a:ext uri="{FF2B5EF4-FFF2-40B4-BE49-F238E27FC236}">
                    <a16:creationId xmlns:a16="http://schemas.microsoft.com/office/drawing/2014/main" id="{1902F5B4-A79E-CCCE-AB88-065CEF7F3DF9}"/>
                  </a:ext>
                </a:extLst>
              </p:cNvPr>
              <p:cNvSpPr/>
              <p:nvPr/>
            </p:nvSpPr>
            <p:spPr>
              <a:xfrm>
                <a:off x="5184363" y="2088400"/>
                <a:ext cx="70675" cy="35625"/>
              </a:xfrm>
              <a:custGeom>
                <a:avLst/>
                <a:gdLst/>
                <a:ahLst/>
                <a:cxnLst/>
                <a:rect l="l" t="t" r="r" b="b"/>
                <a:pathLst>
                  <a:path w="2827" h="1425" extrusionOk="0">
                    <a:moveTo>
                      <a:pt x="1063" y="1"/>
                    </a:moveTo>
                    <a:cubicBezTo>
                      <a:pt x="714" y="1"/>
                      <a:pt x="368" y="156"/>
                      <a:pt x="122" y="452"/>
                    </a:cubicBezTo>
                    <a:cubicBezTo>
                      <a:pt x="0" y="634"/>
                      <a:pt x="31" y="878"/>
                      <a:pt x="183" y="1060"/>
                    </a:cubicBezTo>
                    <a:cubicBezTo>
                      <a:pt x="455" y="1223"/>
                      <a:pt x="752" y="1338"/>
                      <a:pt x="1052" y="1338"/>
                    </a:cubicBezTo>
                    <a:cubicBezTo>
                      <a:pt x="1086" y="1338"/>
                      <a:pt x="1121" y="1337"/>
                      <a:pt x="1155" y="1333"/>
                    </a:cubicBezTo>
                    <a:cubicBezTo>
                      <a:pt x="1490" y="1364"/>
                      <a:pt x="1793" y="1425"/>
                      <a:pt x="2128" y="1425"/>
                    </a:cubicBezTo>
                    <a:cubicBezTo>
                      <a:pt x="2614" y="1425"/>
                      <a:pt x="2827" y="878"/>
                      <a:pt x="2523" y="543"/>
                    </a:cubicBezTo>
                    <a:cubicBezTo>
                      <a:pt x="2189" y="209"/>
                      <a:pt x="1763" y="26"/>
                      <a:pt x="1307" y="26"/>
                    </a:cubicBezTo>
                    <a:cubicBezTo>
                      <a:pt x="1226" y="9"/>
                      <a:pt x="1145" y="1"/>
                      <a:pt x="10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8;p29">
                <a:extLst>
                  <a:ext uri="{FF2B5EF4-FFF2-40B4-BE49-F238E27FC236}">
                    <a16:creationId xmlns:a16="http://schemas.microsoft.com/office/drawing/2014/main" id="{CDCA5CDE-3403-AD08-B40B-6E569A16B20C}"/>
                  </a:ext>
                </a:extLst>
              </p:cNvPr>
              <p:cNvSpPr/>
              <p:nvPr/>
            </p:nvSpPr>
            <p:spPr>
              <a:xfrm>
                <a:off x="5108588" y="2363825"/>
                <a:ext cx="38550" cy="14775"/>
              </a:xfrm>
              <a:custGeom>
                <a:avLst/>
                <a:gdLst/>
                <a:ahLst/>
                <a:cxnLst/>
                <a:rect l="l" t="t" r="r" b="b"/>
                <a:pathLst>
                  <a:path w="1542" h="591" extrusionOk="0">
                    <a:moveTo>
                      <a:pt x="51" y="0"/>
                    </a:moveTo>
                    <a:cubicBezTo>
                      <a:pt x="25" y="0"/>
                      <a:pt x="0" y="22"/>
                      <a:pt x="22" y="43"/>
                    </a:cubicBezTo>
                    <a:cubicBezTo>
                      <a:pt x="113" y="347"/>
                      <a:pt x="356" y="560"/>
                      <a:pt x="691" y="590"/>
                    </a:cubicBezTo>
                    <a:cubicBezTo>
                      <a:pt x="1055" y="590"/>
                      <a:pt x="1390" y="377"/>
                      <a:pt x="1542" y="73"/>
                    </a:cubicBezTo>
                    <a:cubicBezTo>
                      <a:pt x="1542" y="52"/>
                      <a:pt x="1542" y="30"/>
                      <a:pt x="1531" y="30"/>
                    </a:cubicBezTo>
                    <a:cubicBezTo>
                      <a:pt x="1527" y="30"/>
                      <a:pt x="1520" y="34"/>
                      <a:pt x="1511" y="43"/>
                    </a:cubicBezTo>
                    <a:cubicBezTo>
                      <a:pt x="1268" y="195"/>
                      <a:pt x="1025" y="286"/>
                      <a:pt x="751" y="347"/>
                    </a:cubicBezTo>
                    <a:cubicBezTo>
                      <a:pt x="478" y="347"/>
                      <a:pt x="265" y="134"/>
                      <a:pt x="83" y="13"/>
                    </a:cubicBezTo>
                    <a:cubicBezTo>
                      <a:pt x="74" y="4"/>
                      <a:pt x="62" y="0"/>
                      <a:pt x="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9;p29">
                <a:extLst>
                  <a:ext uri="{FF2B5EF4-FFF2-40B4-BE49-F238E27FC236}">
                    <a16:creationId xmlns:a16="http://schemas.microsoft.com/office/drawing/2014/main" id="{D8194684-4140-C42F-1AD0-9F89299B3E8F}"/>
                  </a:ext>
                </a:extLst>
              </p:cNvPr>
              <p:cNvSpPr/>
              <p:nvPr/>
            </p:nvSpPr>
            <p:spPr>
              <a:xfrm>
                <a:off x="5116713" y="2306375"/>
                <a:ext cx="63100" cy="45050"/>
              </a:xfrm>
              <a:custGeom>
                <a:avLst/>
                <a:gdLst/>
                <a:ahLst/>
                <a:cxnLst/>
                <a:rect l="l" t="t" r="r" b="b"/>
                <a:pathLst>
                  <a:path w="2524" h="1802" extrusionOk="0">
                    <a:moveTo>
                      <a:pt x="183" y="1"/>
                    </a:moveTo>
                    <a:cubicBezTo>
                      <a:pt x="92" y="213"/>
                      <a:pt x="31" y="487"/>
                      <a:pt x="31" y="730"/>
                    </a:cubicBezTo>
                    <a:cubicBezTo>
                      <a:pt x="1" y="1186"/>
                      <a:pt x="92" y="1733"/>
                      <a:pt x="700" y="1794"/>
                    </a:cubicBezTo>
                    <a:cubicBezTo>
                      <a:pt x="746" y="1799"/>
                      <a:pt x="791" y="1802"/>
                      <a:pt x="837" y="1802"/>
                    </a:cubicBezTo>
                    <a:cubicBezTo>
                      <a:pt x="1064" y="1802"/>
                      <a:pt x="1288" y="1738"/>
                      <a:pt x="1490" y="1612"/>
                    </a:cubicBezTo>
                    <a:cubicBezTo>
                      <a:pt x="1916" y="1338"/>
                      <a:pt x="2281" y="973"/>
                      <a:pt x="2524" y="517"/>
                    </a:cubicBezTo>
                    <a:lnTo>
                      <a:pt x="2524" y="517"/>
                    </a:lnTo>
                    <a:cubicBezTo>
                      <a:pt x="2420" y="525"/>
                      <a:pt x="2317" y="529"/>
                      <a:pt x="2214" y="529"/>
                    </a:cubicBezTo>
                    <a:cubicBezTo>
                      <a:pt x="1498" y="529"/>
                      <a:pt x="794" y="346"/>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0;p29">
                <a:extLst>
                  <a:ext uri="{FF2B5EF4-FFF2-40B4-BE49-F238E27FC236}">
                    <a16:creationId xmlns:a16="http://schemas.microsoft.com/office/drawing/2014/main" id="{85268EB7-CBF4-8FD0-5172-DF38C24007F9}"/>
                  </a:ext>
                </a:extLst>
              </p:cNvPr>
              <p:cNvSpPr/>
              <p:nvPr/>
            </p:nvSpPr>
            <p:spPr>
              <a:xfrm>
                <a:off x="5120163" y="2096625"/>
                <a:ext cx="105725" cy="231050"/>
              </a:xfrm>
              <a:custGeom>
                <a:avLst/>
                <a:gdLst/>
                <a:ahLst/>
                <a:cxnLst/>
                <a:rect l="l" t="t" r="r" b="b"/>
                <a:pathLst>
                  <a:path w="4229" h="9242" extrusionOk="0">
                    <a:moveTo>
                      <a:pt x="2011" y="0"/>
                    </a:moveTo>
                    <a:cubicBezTo>
                      <a:pt x="1968" y="0"/>
                      <a:pt x="1930" y="34"/>
                      <a:pt x="1930" y="93"/>
                    </a:cubicBezTo>
                    <a:cubicBezTo>
                      <a:pt x="2355" y="2403"/>
                      <a:pt x="3176" y="4652"/>
                      <a:pt x="3632" y="6992"/>
                    </a:cubicBezTo>
                    <a:cubicBezTo>
                      <a:pt x="3237" y="6871"/>
                      <a:pt x="2811" y="6810"/>
                      <a:pt x="2386" y="6810"/>
                    </a:cubicBezTo>
                    <a:cubicBezTo>
                      <a:pt x="2325" y="6840"/>
                      <a:pt x="2781" y="8421"/>
                      <a:pt x="2811" y="8695"/>
                    </a:cubicBezTo>
                    <a:lnTo>
                      <a:pt x="2811" y="8725"/>
                    </a:lnTo>
                    <a:cubicBezTo>
                      <a:pt x="2514" y="8802"/>
                      <a:pt x="2238" y="8839"/>
                      <a:pt x="1967" y="8839"/>
                    </a:cubicBezTo>
                    <a:cubicBezTo>
                      <a:pt x="1379" y="8839"/>
                      <a:pt x="814" y="8663"/>
                      <a:pt x="106" y="8330"/>
                    </a:cubicBezTo>
                    <a:cubicBezTo>
                      <a:pt x="90" y="8322"/>
                      <a:pt x="74" y="8318"/>
                      <a:pt x="60" y="8318"/>
                    </a:cubicBezTo>
                    <a:cubicBezTo>
                      <a:pt x="21" y="8318"/>
                      <a:pt x="1" y="8346"/>
                      <a:pt x="45" y="8391"/>
                    </a:cubicBezTo>
                    <a:cubicBezTo>
                      <a:pt x="501" y="8907"/>
                      <a:pt x="1170" y="9211"/>
                      <a:pt x="1869" y="9242"/>
                    </a:cubicBezTo>
                    <a:cubicBezTo>
                      <a:pt x="2173" y="9242"/>
                      <a:pt x="2477" y="9211"/>
                      <a:pt x="2781" y="9120"/>
                    </a:cubicBezTo>
                    <a:cubicBezTo>
                      <a:pt x="2842" y="9120"/>
                      <a:pt x="2872" y="9090"/>
                      <a:pt x="2933" y="9090"/>
                    </a:cubicBezTo>
                    <a:cubicBezTo>
                      <a:pt x="2994" y="9090"/>
                      <a:pt x="3024" y="9059"/>
                      <a:pt x="3085" y="9029"/>
                    </a:cubicBezTo>
                    <a:cubicBezTo>
                      <a:pt x="3176" y="8998"/>
                      <a:pt x="3206" y="8938"/>
                      <a:pt x="3206" y="8846"/>
                    </a:cubicBezTo>
                    <a:cubicBezTo>
                      <a:pt x="3206" y="8816"/>
                      <a:pt x="3206" y="8786"/>
                      <a:pt x="3206" y="8786"/>
                    </a:cubicBezTo>
                    <a:lnTo>
                      <a:pt x="3206" y="8695"/>
                    </a:lnTo>
                    <a:cubicBezTo>
                      <a:pt x="3115" y="8147"/>
                      <a:pt x="2933" y="7296"/>
                      <a:pt x="2933" y="7296"/>
                    </a:cubicBezTo>
                    <a:lnTo>
                      <a:pt x="2933" y="7296"/>
                    </a:lnTo>
                    <a:cubicBezTo>
                      <a:pt x="3078" y="7358"/>
                      <a:pt x="3646" y="7519"/>
                      <a:pt x="3975" y="7519"/>
                    </a:cubicBezTo>
                    <a:cubicBezTo>
                      <a:pt x="4128" y="7519"/>
                      <a:pt x="4229" y="7484"/>
                      <a:pt x="4210" y="7388"/>
                    </a:cubicBezTo>
                    <a:cubicBezTo>
                      <a:pt x="3693" y="4986"/>
                      <a:pt x="3085" y="2311"/>
                      <a:pt x="2082" y="32"/>
                    </a:cubicBezTo>
                    <a:cubicBezTo>
                      <a:pt x="2060" y="10"/>
                      <a:pt x="2035" y="0"/>
                      <a:pt x="20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1;p29">
                <a:extLst>
                  <a:ext uri="{FF2B5EF4-FFF2-40B4-BE49-F238E27FC236}">
                    <a16:creationId xmlns:a16="http://schemas.microsoft.com/office/drawing/2014/main" id="{F6DC7DE1-1971-5075-389A-6B305DE92AF3}"/>
                  </a:ext>
                </a:extLst>
              </p:cNvPr>
              <p:cNvSpPr/>
              <p:nvPr/>
            </p:nvSpPr>
            <p:spPr>
              <a:xfrm>
                <a:off x="4751413" y="1827450"/>
                <a:ext cx="555300" cy="418300"/>
              </a:xfrm>
              <a:custGeom>
                <a:avLst/>
                <a:gdLst/>
                <a:ahLst/>
                <a:cxnLst/>
                <a:rect l="l" t="t" r="r" b="b"/>
                <a:pathLst>
                  <a:path w="22212" h="16732" extrusionOk="0">
                    <a:moveTo>
                      <a:pt x="17244" y="1"/>
                    </a:moveTo>
                    <a:cubicBezTo>
                      <a:pt x="16702" y="1"/>
                      <a:pt x="16285" y="1224"/>
                      <a:pt x="16285" y="1224"/>
                    </a:cubicBezTo>
                    <a:cubicBezTo>
                      <a:pt x="16285" y="1224"/>
                      <a:pt x="14108" y="834"/>
                      <a:pt x="11485" y="834"/>
                    </a:cubicBezTo>
                    <a:cubicBezTo>
                      <a:pt x="10376" y="834"/>
                      <a:pt x="9186" y="904"/>
                      <a:pt x="8047" y="1103"/>
                    </a:cubicBezTo>
                    <a:cubicBezTo>
                      <a:pt x="4218" y="1771"/>
                      <a:pt x="2911" y="5935"/>
                      <a:pt x="2911" y="5935"/>
                    </a:cubicBezTo>
                    <a:cubicBezTo>
                      <a:pt x="2911" y="5935"/>
                      <a:pt x="904" y="6665"/>
                      <a:pt x="449" y="8215"/>
                    </a:cubicBezTo>
                    <a:cubicBezTo>
                      <a:pt x="0" y="9740"/>
                      <a:pt x="2903" y="16732"/>
                      <a:pt x="4532" y="16732"/>
                    </a:cubicBezTo>
                    <a:cubicBezTo>
                      <a:pt x="4559" y="16732"/>
                      <a:pt x="4586" y="16730"/>
                      <a:pt x="4613" y="16726"/>
                    </a:cubicBezTo>
                    <a:cubicBezTo>
                      <a:pt x="7166" y="16331"/>
                      <a:pt x="6984" y="11619"/>
                      <a:pt x="6984" y="11619"/>
                    </a:cubicBezTo>
                    <a:cubicBezTo>
                      <a:pt x="6984" y="11619"/>
                      <a:pt x="11269" y="10252"/>
                      <a:pt x="11452" y="6847"/>
                    </a:cubicBezTo>
                    <a:cubicBezTo>
                      <a:pt x="11452" y="6847"/>
                      <a:pt x="13763" y="7895"/>
                      <a:pt x="16214" y="7895"/>
                    </a:cubicBezTo>
                    <a:cubicBezTo>
                      <a:pt x="17205" y="7895"/>
                      <a:pt x="18219" y="7724"/>
                      <a:pt x="19111" y="7242"/>
                    </a:cubicBezTo>
                    <a:cubicBezTo>
                      <a:pt x="22212" y="5571"/>
                      <a:pt x="20996" y="1954"/>
                      <a:pt x="20510" y="1224"/>
                    </a:cubicBezTo>
                    <a:cubicBezTo>
                      <a:pt x="20423" y="1089"/>
                      <a:pt x="20302" y="1034"/>
                      <a:pt x="20160" y="1034"/>
                    </a:cubicBezTo>
                    <a:cubicBezTo>
                      <a:pt x="19503" y="1034"/>
                      <a:pt x="18412" y="2227"/>
                      <a:pt x="18412" y="2227"/>
                    </a:cubicBezTo>
                    <a:cubicBezTo>
                      <a:pt x="18412" y="2227"/>
                      <a:pt x="17896" y="160"/>
                      <a:pt x="17318" y="8"/>
                    </a:cubicBezTo>
                    <a:cubicBezTo>
                      <a:pt x="17293" y="3"/>
                      <a:pt x="17268" y="1"/>
                      <a:pt x="172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2;p29">
                <a:extLst>
                  <a:ext uri="{FF2B5EF4-FFF2-40B4-BE49-F238E27FC236}">
                    <a16:creationId xmlns:a16="http://schemas.microsoft.com/office/drawing/2014/main" id="{3E05BF79-9E37-AF5E-0E4A-87C7912DB6A9}"/>
                  </a:ext>
                </a:extLst>
              </p:cNvPr>
              <p:cNvSpPr/>
              <p:nvPr/>
            </p:nvSpPr>
            <p:spPr>
              <a:xfrm>
                <a:off x="4897863" y="1972975"/>
                <a:ext cx="147500" cy="155600"/>
              </a:xfrm>
              <a:custGeom>
                <a:avLst/>
                <a:gdLst/>
                <a:ahLst/>
                <a:cxnLst/>
                <a:rect l="l" t="t" r="r" b="b"/>
                <a:pathLst>
                  <a:path w="5900" h="6224" extrusionOk="0">
                    <a:moveTo>
                      <a:pt x="5563" y="1"/>
                    </a:moveTo>
                    <a:cubicBezTo>
                      <a:pt x="5548" y="1"/>
                      <a:pt x="5533" y="8"/>
                      <a:pt x="5533" y="23"/>
                    </a:cubicBezTo>
                    <a:cubicBezTo>
                      <a:pt x="5503" y="3336"/>
                      <a:pt x="3588" y="5950"/>
                      <a:pt x="123" y="5981"/>
                    </a:cubicBezTo>
                    <a:cubicBezTo>
                      <a:pt x="31" y="5981"/>
                      <a:pt x="1" y="6133"/>
                      <a:pt x="123" y="6133"/>
                    </a:cubicBezTo>
                    <a:cubicBezTo>
                      <a:pt x="419" y="6195"/>
                      <a:pt x="706" y="6224"/>
                      <a:pt x="985" y="6224"/>
                    </a:cubicBezTo>
                    <a:cubicBezTo>
                      <a:pt x="3991" y="6224"/>
                      <a:pt x="5900" y="2805"/>
                      <a:pt x="5594" y="23"/>
                    </a:cubicBezTo>
                    <a:cubicBezTo>
                      <a:pt x="5594" y="8"/>
                      <a:pt x="5579" y="1"/>
                      <a:pt x="55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3;p29">
                <a:extLst>
                  <a:ext uri="{FF2B5EF4-FFF2-40B4-BE49-F238E27FC236}">
                    <a16:creationId xmlns:a16="http://schemas.microsoft.com/office/drawing/2014/main" id="{8DED3F78-64BD-9BA6-EA5D-74852ED87A60}"/>
                  </a:ext>
                </a:extLst>
              </p:cNvPr>
              <p:cNvSpPr/>
              <p:nvPr/>
            </p:nvSpPr>
            <p:spPr>
              <a:xfrm>
                <a:off x="4739063" y="1973550"/>
                <a:ext cx="128825" cy="270125"/>
              </a:xfrm>
              <a:custGeom>
                <a:avLst/>
                <a:gdLst/>
                <a:ahLst/>
                <a:cxnLst/>
                <a:rect l="l" t="t" r="r" b="b"/>
                <a:pathLst>
                  <a:path w="5153" h="10805" extrusionOk="0">
                    <a:moveTo>
                      <a:pt x="3465" y="0"/>
                    </a:moveTo>
                    <a:cubicBezTo>
                      <a:pt x="1307" y="851"/>
                      <a:pt x="0" y="2462"/>
                      <a:pt x="669" y="4864"/>
                    </a:cubicBezTo>
                    <a:cubicBezTo>
                      <a:pt x="1246" y="6991"/>
                      <a:pt x="2857" y="9940"/>
                      <a:pt x="4985" y="10791"/>
                    </a:cubicBezTo>
                    <a:cubicBezTo>
                      <a:pt x="5005" y="10801"/>
                      <a:pt x="5023" y="10805"/>
                      <a:pt x="5039" y="10805"/>
                    </a:cubicBezTo>
                    <a:cubicBezTo>
                      <a:pt x="5122" y="10805"/>
                      <a:pt x="5153" y="10690"/>
                      <a:pt x="5076" y="10639"/>
                    </a:cubicBezTo>
                    <a:cubicBezTo>
                      <a:pt x="3283" y="9788"/>
                      <a:pt x="1976" y="7538"/>
                      <a:pt x="1246" y="5775"/>
                    </a:cubicBezTo>
                    <a:cubicBezTo>
                      <a:pt x="760" y="4620"/>
                      <a:pt x="395" y="3283"/>
                      <a:pt x="1034" y="2098"/>
                    </a:cubicBezTo>
                    <a:cubicBezTo>
                      <a:pt x="1581" y="1155"/>
                      <a:pt x="2614" y="669"/>
                      <a:pt x="3496" y="61"/>
                    </a:cubicBezTo>
                    <a:cubicBezTo>
                      <a:pt x="3526" y="61"/>
                      <a:pt x="3496" y="0"/>
                      <a:pt x="34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4;p29">
                <a:extLst>
                  <a:ext uri="{FF2B5EF4-FFF2-40B4-BE49-F238E27FC236}">
                    <a16:creationId xmlns:a16="http://schemas.microsoft.com/office/drawing/2014/main" id="{B0F96F1B-F561-54B2-AE88-F65EDB34947F}"/>
                  </a:ext>
                </a:extLst>
              </p:cNvPr>
              <p:cNvSpPr/>
              <p:nvPr/>
            </p:nvSpPr>
            <p:spPr>
              <a:xfrm>
                <a:off x="5127838" y="1856450"/>
                <a:ext cx="178875" cy="167550"/>
              </a:xfrm>
              <a:custGeom>
                <a:avLst/>
                <a:gdLst/>
                <a:ahLst/>
                <a:cxnLst/>
                <a:rect l="l" t="t" r="r" b="b"/>
                <a:pathLst>
                  <a:path w="7155" h="6702" extrusionOk="0">
                    <a:moveTo>
                      <a:pt x="5398" y="1"/>
                    </a:moveTo>
                    <a:cubicBezTo>
                      <a:pt x="5342" y="1"/>
                      <a:pt x="5286" y="80"/>
                      <a:pt x="5331" y="125"/>
                    </a:cubicBezTo>
                    <a:cubicBezTo>
                      <a:pt x="6334" y="1736"/>
                      <a:pt x="7033" y="3742"/>
                      <a:pt x="5422" y="5262"/>
                    </a:cubicBezTo>
                    <a:cubicBezTo>
                      <a:pt x="4569" y="6055"/>
                      <a:pt x="3316" y="6460"/>
                      <a:pt x="2100" y="6460"/>
                    </a:cubicBezTo>
                    <a:cubicBezTo>
                      <a:pt x="1452" y="6460"/>
                      <a:pt x="815" y="6345"/>
                      <a:pt x="255" y="6113"/>
                    </a:cubicBezTo>
                    <a:cubicBezTo>
                      <a:pt x="236" y="6105"/>
                      <a:pt x="218" y="6102"/>
                      <a:pt x="201" y="6102"/>
                    </a:cubicBezTo>
                    <a:cubicBezTo>
                      <a:pt x="77" y="6102"/>
                      <a:pt x="0" y="6272"/>
                      <a:pt x="133" y="6326"/>
                    </a:cubicBezTo>
                    <a:cubicBezTo>
                      <a:pt x="726" y="6577"/>
                      <a:pt x="1415" y="6702"/>
                      <a:pt x="2117" y="6702"/>
                    </a:cubicBezTo>
                    <a:cubicBezTo>
                      <a:pt x="3542" y="6702"/>
                      <a:pt x="5023" y="6188"/>
                      <a:pt x="5878" y="5171"/>
                    </a:cubicBezTo>
                    <a:cubicBezTo>
                      <a:pt x="7155" y="3651"/>
                      <a:pt x="6729" y="1371"/>
                      <a:pt x="5453" y="34"/>
                    </a:cubicBezTo>
                    <a:cubicBezTo>
                      <a:pt x="5437" y="10"/>
                      <a:pt x="5417" y="1"/>
                      <a:pt x="539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5;p29">
                <a:extLst>
                  <a:ext uri="{FF2B5EF4-FFF2-40B4-BE49-F238E27FC236}">
                    <a16:creationId xmlns:a16="http://schemas.microsoft.com/office/drawing/2014/main" id="{37739E3E-50C3-C496-0E87-1BCD88BEA5B2}"/>
                  </a:ext>
                </a:extLst>
              </p:cNvPr>
              <p:cNvSpPr/>
              <p:nvPr/>
            </p:nvSpPr>
            <p:spPr>
              <a:xfrm>
                <a:off x="4980538" y="2141225"/>
                <a:ext cx="190175" cy="157625"/>
              </a:xfrm>
              <a:custGeom>
                <a:avLst/>
                <a:gdLst/>
                <a:ahLst/>
                <a:cxnLst/>
                <a:rect l="l" t="t" r="r" b="b"/>
                <a:pathLst>
                  <a:path w="7607" h="6305" extrusionOk="0">
                    <a:moveTo>
                      <a:pt x="4105" y="434"/>
                    </a:moveTo>
                    <a:cubicBezTo>
                      <a:pt x="5485" y="434"/>
                      <a:pt x="6667" y="1478"/>
                      <a:pt x="6785" y="2868"/>
                    </a:cubicBezTo>
                    <a:cubicBezTo>
                      <a:pt x="6937" y="4297"/>
                      <a:pt x="5934" y="5604"/>
                      <a:pt x="4536" y="5847"/>
                    </a:cubicBezTo>
                    <a:cubicBezTo>
                      <a:pt x="4397" y="5867"/>
                      <a:pt x="4259" y="5877"/>
                      <a:pt x="4122" y="5877"/>
                    </a:cubicBezTo>
                    <a:cubicBezTo>
                      <a:pt x="2851" y="5877"/>
                      <a:pt x="1710" y="5012"/>
                      <a:pt x="1436" y="3749"/>
                    </a:cubicBezTo>
                    <a:cubicBezTo>
                      <a:pt x="1101" y="2351"/>
                      <a:pt x="1922" y="953"/>
                      <a:pt x="3320" y="527"/>
                    </a:cubicBezTo>
                    <a:cubicBezTo>
                      <a:pt x="3533" y="467"/>
                      <a:pt x="3746" y="436"/>
                      <a:pt x="3989" y="436"/>
                    </a:cubicBezTo>
                    <a:cubicBezTo>
                      <a:pt x="4028" y="435"/>
                      <a:pt x="4067" y="434"/>
                      <a:pt x="4105" y="434"/>
                    </a:cubicBezTo>
                    <a:close/>
                    <a:moveTo>
                      <a:pt x="4075" y="1"/>
                    </a:moveTo>
                    <a:cubicBezTo>
                      <a:pt x="3124" y="1"/>
                      <a:pt x="2167" y="422"/>
                      <a:pt x="1527" y="1318"/>
                    </a:cubicBezTo>
                    <a:cubicBezTo>
                      <a:pt x="0" y="3413"/>
                      <a:pt x="1540" y="6305"/>
                      <a:pt x="4084" y="6305"/>
                    </a:cubicBezTo>
                    <a:cubicBezTo>
                      <a:pt x="4123" y="6305"/>
                      <a:pt x="4162" y="6304"/>
                      <a:pt x="4202" y="6303"/>
                    </a:cubicBezTo>
                    <a:cubicBezTo>
                      <a:pt x="4475" y="6303"/>
                      <a:pt x="4718" y="6242"/>
                      <a:pt x="4962" y="6181"/>
                    </a:cubicBezTo>
                    <a:cubicBezTo>
                      <a:pt x="6633" y="5695"/>
                      <a:pt x="7606" y="3932"/>
                      <a:pt x="7120" y="2260"/>
                    </a:cubicBezTo>
                    <a:cubicBezTo>
                      <a:pt x="6680" y="799"/>
                      <a:pt x="5383" y="1"/>
                      <a:pt x="407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6;p29">
                <a:extLst>
                  <a:ext uri="{FF2B5EF4-FFF2-40B4-BE49-F238E27FC236}">
                    <a16:creationId xmlns:a16="http://schemas.microsoft.com/office/drawing/2014/main" id="{5820225A-A74C-7A41-175B-854FDE0815B7}"/>
                  </a:ext>
                </a:extLst>
              </p:cNvPr>
              <p:cNvSpPr/>
              <p:nvPr/>
            </p:nvSpPr>
            <p:spPr>
              <a:xfrm>
                <a:off x="5195763" y="2113650"/>
                <a:ext cx="126150" cy="157050"/>
              </a:xfrm>
              <a:custGeom>
                <a:avLst/>
                <a:gdLst/>
                <a:ahLst/>
                <a:cxnLst/>
                <a:rect l="l" t="t" r="r" b="b"/>
                <a:pathLst>
                  <a:path w="5046" h="6282" extrusionOk="0">
                    <a:moveTo>
                      <a:pt x="2189" y="415"/>
                    </a:moveTo>
                    <a:cubicBezTo>
                      <a:pt x="2675" y="415"/>
                      <a:pt x="3131" y="627"/>
                      <a:pt x="3465" y="992"/>
                    </a:cubicBezTo>
                    <a:cubicBezTo>
                      <a:pt x="3952" y="1478"/>
                      <a:pt x="4255" y="2117"/>
                      <a:pt x="4347" y="2816"/>
                    </a:cubicBezTo>
                    <a:cubicBezTo>
                      <a:pt x="4590" y="4305"/>
                      <a:pt x="3921" y="5643"/>
                      <a:pt x="2857" y="5825"/>
                    </a:cubicBezTo>
                    <a:cubicBezTo>
                      <a:pt x="2791" y="5835"/>
                      <a:pt x="2725" y="5839"/>
                      <a:pt x="2660" y="5839"/>
                    </a:cubicBezTo>
                    <a:cubicBezTo>
                      <a:pt x="1695" y="5839"/>
                      <a:pt x="775" y="4818"/>
                      <a:pt x="547" y="3424"/>
                    </a:cubicBezTo>
                    <a:cubicBezTo>
                      <a:pt x="426" y="2725"/>
                      <a:pt x="517" y="2026"/>
                      <a:pt x="821" y="1387"/>
                    </a:cubicBezTo>
                    <a:cubicBezTo>
                      <a:pt x="1064" y="901"/>
                      <a:pt x="1489" y="536"/>
                      <a:pt x="2037" y="415"/>
                    </a:cubicBezTo>
                    <a:close/>
                    <a:moveTo>
                      <a:pt x="2252" y="1"/>
                    </a:moveTo>
                    <a:cubicBezTo>
                      <a:pt x="2160" y="1"/>
                      <a:pt x="2068" y="7"/>
                      <a:pt x="1976" y="19"/>
                    </a:cubicBezTo>
                    <a:cubicBezTo>
                      <a:pt x="1307" y="141"/>
                      <a:pt x="730" y="597"/>
                      <a:pt x="456" y="1205"/>
                    </a:cubicBezTo>
                    <a:cubicBezTo>
                      <a:pt x="122" y="1934"/>
                      <a:pt x="0" y="2725"/>
                      <a:pt x="122" y="3485"/>
                    </a:cubicBezTo>
                    <a:cubicBezTo>
                      <a:pt x="392" y="5105"/>
                      <a:pt x="1492" y="6282"/>
                      <a:pt x="2690" y="6282"/>
                    </a:cubicBezTo>
                    <a:cubicBezTo>
                      <a:pt x="2705" y="6282"/>
                      <a:pt x="2720" y="6281"/>
                      <a:pt x="2736" y="6281"/>
                    </a:cubicBezTo>
                    <a:cubicBezTo>
                      <a:pt x="2796" y="6251"/>
                      <a:pt x="2888" y="6251"/>
                      <a:pt x="2948" y="6251"/>
                    </a:cubicBezTo>
                    <a:cubicBezTo>
                      <a:pt x="4225" y="6038"/>
                      <a:pt x="5046" y="4488"/>
                      <a:pt x="4772" y="2785"/>
                    </a:cubicBezTo>
                    <a:cubicBezTo>
                      <a:pt x="4651" y="1995"/>
                      <a:pt x="4316" y="1266"/>
                      <a:pt x="3769" y="688"/>
                    </a:cubicBezTo>
                    <a:cubicBezTo>
                      <a:pt x="3376" y="243"/>
                      <a:pt x="2825" y="1"/>
                      <a:pt x="225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7;p29">
                <a:extLst>
                  <a:ext uri="{FF2B5EF4-FFF2-40B4-BE49-F238E27FC236}">
                    <a16:creationId xmlns:a16="http://schemas.microsoft.com/office/drawing/2014/main" id="{00781501-D9EE-4A3E-8323-517352607CE1}"/>
                  </a:ext>
                </a:extLst>
              </p:cNvPr>
              <p:cNvSpPr/>
              <p:nvPr/>
            </p:nvSpPr>
            <p:spPr>
              <a:xfrm>
                <a:off x="5149388" y="2181225"/>
                <a:ext cx="57800" cy="26400"/>
              </a:xfrm>
              <a:custGeom>
                <a:avLst/>
                <a:gdLst/>
                <a:ahLst/>
                <a:cxnLst/>
                <a:rect l="l" t="t" r="r" b="b"/>
                <a:pathLst>
                  <a:path w="2312" h="1056" extrusionOk="0">
                    <a:moveTo>
                      <a:pt x="1496" y="0"/>
                    </a:moveTo>
                    <a:cubicBezTo>
                      <a:pt x="875" y="0"/>
                      <a:pt x="298" y="443"/>
                      <a:pt x="1" y="782"/>
                    </a:cubicBezTo>
                    <a:lnTo>
                      <a:pt x="335" y="1055"/>
                    </a:lnTo>
                    <a:cubicBezTo>
                      <a:pt x="335" y="1009"/>
                      <a:pt x="862" y="418"/>
                      <a:pt x="1476" y="418"/>
                    </a:cubicBezTo>
                    <a:cubicBezTo>
                      <a:pt x="1669" y="418"/>
                      <a:pt x="1871" y="477"/>
                      <a:pt x="2068" y="630"/>
                    </a:cubicBezTo>
                    <a:lnTo>
                      <a:pt x="2311" y="295"/>
                    </a:lnTo>
                    <a:cubicBezTo>
                      <a:pt x="2044" y="84"/>
                      <a:pt x="1766" y="0"/>
                      <a:pt x="149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8;p29">
                <a:extLst>
                  <a:ext uri="{FF2B5EF4-FFF2-40B4-BE49-F238E27FC236}">
                    <a16:creationId xmlns:a16="http://schemas.microsoft.com/office/drawing/2014/main" id="{B60E25EB-066F-78D8-9970-39B9B32D1F03}"/>
                  </a:ext>
                </a:extLst>
              </p:cNvPr>
              <p:cNvSpPr/>
              <p:nvPr/>
            </p:nvSpPr>
            <p:spPr>
              <a:xfrm>
                <a:off x="4803638" y="2209100"/>
                <a:ext cx="207475" cy="72225"/>
              </a:xfrm>
              <a:custGeom>
                <a:avLst/>
                <a:gdLst/>
                <a:ahLst/>
                <a:cxnLst/>
                <a:rect l="l" t="t" r="r" b="b"/>
                <a:pathLst>
                  <a:path w="8299" h="2889" extrusionOk="0">
                    <a:moveTo>
                      <a:pt x="8269" y="1"/>
                    </a:moveTo>
                    <a:cubicBezTo>
                      <a:pt x="8025" y="31"/>
                      <a:pt x="2402" y="335"/>
                      <a:pt x="1521" y="639"/>
                    </a:cubicBezTo>
                    <a:cubicBezTo>
                      <a:pt x="639" y="943"/>
                      <a:pt x="62" y="2585"/>
                      <a:pt x="1" y="2767"/>
                    </a:cubicBezTo>
                    <a:lnTo>
                      <a:pt x="396" y="2889"/>
                    </a:lnTo>
                    <a:cubicBezTo>
                      <a:pt x="548" y="2463"/>
                      <a:pt x="1004" y="1247"/>
                      <a:pt x="1642" y="1034"/>
                    </a:cubicBezTo>
                    <a:cubicBezTo>
                      <a:pt x="2311" y="822"/>
                      <a:pt x="6688" y="518"/>
                      <a:pt x="8299" y="426"/>
                    </a:cubicBezTo>
                    <a:lnTo>
                      <a:pt x="8269"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9;p29">
                <a:extLst>
                  <a:ext uri="{FF2B5EF4-FFF2-40B4-BE49-F238E27FC236}">
                    <a16:creationId xmlns:a16="http://schemas.microsoft.com/office/drawing/2014/main" id="{237F840A-FD0B-F7B3-EC9C-CFDC10CE70A8}"/>
                  </a:ext>
                </a:extLst>
              </p:cNvPr>
              <p:cNvSpPr/>
              <p:nvPr/>
            </p:nvSpPr>
            <p:spPr>
              <a:xfrm>
                <a:off x="4766413" y="2192075"/>
                <a:ext cx="159600" cy="170075"/>
              </a:xfrm>
              <a:custGeom>
                <a:avLst/>
                <a:gdLst/>
                <a:ahLst/>
                <a:cxnLst/>
                <a:rect l="l" t="t" r="r" b="b"/>
                <a:pathLst>
                  <a:path w="6384" h="6803" extrusionOk="0">
                    <a:moveTo>
                      <a:pt x="2146" y="0"/>
                    </a:moveTo>
                    <a:cubicBezTo>
                      <a:pt x="1936" y="0"/>
                      <a:pt x="1735" y="51"/>
                      <a:pt x="1551" y="165"/>
                    </a:cubicBezTo>
                    <a:cubicBezTo>
                      <a:pt x="1" y="1107"/>
                      <a:pt x="2007" y="6062"/>
                      <a:pt x="3891" y="6670"/>
                    </a:cubicBezTo>
                    <a:cubicBezTo>
                      <a:pt x="4121" y="6760"/>
                      <a:pt x="4357" y="6803"/>
                      <a:pt x="4588" y="6803"/>
                    </a:cubicBezTo>
                    <a:cubicBezTo>
                      <a:pt x="5369" y="6803"/>
                      <a:pt x="6102" y="6319"/>
                      <a:pt x="6384" y="5545"/>
                    </a:cubicBezTo>
                    <a:lnTo>
                      <a:pt x="5654" y="2627"/>
                    </a:lnTo>
                    <a:cubicBezTo>
                      <a:pt x="5654" y="2627"/>
                      <a:pt x="3660" y="0"/>
                      <a:pt x="2146"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0;p29">
                <a:extLst>
                  <a:ext uri="{FF2B5EF4-FFF2-40B4-BE49-F238E27FC236}">
                    <a16:creationId xmlns:a16="http://schemas.microsoft.com/office/drawing/2014/main" id="{B970677F-8236-2ADC-E994-A721CB9148DD}"/>
                  </a:ext>
                </a:extLst>
              </p:cNvPr>
              <p:cNvSpPr/>
              <p:nvPr/>
            </p:nvSpPr>
            <p:spPr>
              <a:xfrm>
                <a:off x="4819613" y="2231150"/>
                <a:ext cx="81800" cy="104975"/>
              </a:xfrm>
              <a:custGeom>
                <a:avLst/>
                <a:gdLst/>
                <a:ahLst/>
                <a:cxnLst/>
                <a:rect l="l" t="t" r="r" b="b"/>
                <a:pathLst>
                  <a:path w="3272" h="4199" extrusionOk="0">
                    <a:moveTo>
                      <a:pt x="31" y="0"/>
                    </a:moveTo>
                    <a:cubicBezTo>
                      <a:pt x="0" y="0"/>
                      <a:pt x="0" y="61"/>
                      <a:pt x="31" y="61"/>
                    </a:cubicBezTo>
                    <a:cubicBezTo>
                      <a:pt x="1338" y="548"/>
                      <a:pt x="2067" y="1703"/>
                      <a:pt x="2614" y="2949"/>
                    </a:cubicBezTo>
                    <a:cubicBezTo>
                      <a:pt x="2351" y="2648"/>
                      <a:pt x="2053" y="2441"/>
                      <a:pt x="1714" y="2441"/>
                    </a:cubicBezTo>
                    <a:cubicBezTo>
                      <a:pt x="1504" y="2441"/>
                      <a:pt x="1277" y="2520"/>
                      <a:pt x="1034" y="2706"/>
                    </a:cubicBezTo>
                    <a:cubicBezTo>
                      <a:pt x="1003" y="2736"/>
                      <a:pt x="1034" y="2797"/>
                      <a:pt x="1064" y="2797"/>
                    </a:cubicBezTo>
                    <a:cubicBezTo>
                      <a:pt x="1204" y="2744"/>
                      <a:pt x="1346" y="2720"/>
                      <a:pt x="1486" y="2720"/>
                    </a:cubicBezTo>
                    <a:cubicBezTo>
                      <a:pt x="1830" y="2720"/>
                      <a:pt x="2155" y="2871"/>
                      <a:pt x="2371" y="3131"/>
                    </a:cubicBezTo>
                    <a:cubicBezTo>
                      <a:pt x="2614" y="3435"/>
                      <a:pt x="2827" y="3800"/>
                      <a:pt x="3009" y="4134"/>
                    </a:cubicBezTo>
                    <a:cubicBezTo>
                      <a:pt x="3043" y="4179"/>
                      <a:pt x="3089" y="4199"/>
                      <a:pt x="3132" y="4199"/>
                    </a:cubicBezTo>
                    <a:cubicBezTo>
                      <a:pt x="3206" y="4199"/>
                      <a:pt x="3272" y="4139"/>
                      <a:pt x="3253" y="4043"/>
                    </a:cubicBezTo>
                    <a:cubicBezTo>
                      <a:pt x="3192" y="2371"/>
                      <a:pt x="1824" y="92"/>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1;p29">
                <a:extLst>
                  <a:ext uri="{FF2B5EF4-FFF2-40B4-BE49-F238E27FC236}">
                    <a16:creationId xmlns:a16="http://schemas.microsoft.com/office/drawing/2014/main" id="{9D568049-FABA-27B6-025A-97F722F74FE1}"/>
                  </a:ext>
                </a:extLst>
              </p:cNvPr>
              <p:cNvSpPr/>
              <p:nvPr/>
            </p:nvSpPr>
            <p:spPr>
              <a:xfrm>
                <a:off x="4797563" y="2558650"/>
                <a:ext cx="345775" cy="361475"/>
              </a:xfrm>
              <a:custGeom>
                <a:avLst/>
                <a:gdLst/>
                <a:ahLst/>
                <a:cxnLst/>
                <a:rect l="l" t="t" r="r" b="b"/>
                <a:pathLst>
                  <a:path w="13831" h="14459" extrusionOk="0">
                    <a:moveTo>
                      <a:pt x="2189" y="1"/>
                    </a:moveTo>
                    <a:lnTo>
                      <a:pt x="1" y="2524"/>
                    </a:lnTo>
                    <a:cubicBezTo>
                      <a:pt x="1" y="2524"/>
                      <a:pt x="7202" y="14458"/>
                      <a:pt x="7556" y="14458"/>
                    </a:cubicBezTo>
                    <a:cubicBezTo>
                      <a:pt x="7564" y="14458"/>
                      <a:pt x="7569" y="14452"/>
                      <a:pt x="7569" y="14439"/>
                    </a:cubicBezTo>
                    <a:lnTo>
                      <a:pt x="10153" y="9120"/>
                    </a:lnTo>
                    <a:lnTo>
                      <a:pt x="13831" y="12828"/>
                    </a:lnTo>
                    <a:lnTo>
                      <a:pt x="13831" y="12828"/>
                    </a:lnTo>
                    <a:lnTo>
                      <a:pt x="13557" y="3496"/>
                    </a:lnTo>
                    <a:lnTo>
                      <a:pt x="12433" y="1642"/>
                    </a:lnTo>
                    <a:lnTo>
                      <a:pt x="9879" y="7873"/>
                    </a:lnTo>
                    <a:lnTo>
                      <a:pt x="2189"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2;p29">
                <a:extLst>
                  <a:ext uri="{FF2B5EF4-FFF2-40B4-BE49-F238E27FC236}">
                    <a16:creationId xmlns:a16="http://schemas.microsoft.com/office/drawing/2014/main" id="{A8704152-AEE1-E6B1-8199-14C1AFE21613}"/>
                  </a:ext>
                </a:extLst>
              </p:cNvPr>
              <p:cNvSpPr/>
              <p:nvPr/>
            </p:nvSpPr>
            <p:spPr>
              <a:xfrm>
                <a:off x="4805363" y="2637400"/>
                <a:ext cx="344825" cy="295900"/>
              </a:xfrm>
              <a:custGeom>
                <a:avLst/>
                <a:gdLst/>
                <a:ahLst/>
                <a:cxnLst/>
                <a:rect l="l" t="t" r="r" b="b"/>
                <a:pathLst>
                  <a:path w="13793" h="11836" extrusionOk="0">
                    <a:moveTo>
                      <a:pt x="80" y="0"/>
                    </a:moveTo>
                    <a:cubicBezTo>
                      <a:pt x="44" y="0"/>
                      <a:pt x="1" y="28"/>
                      <a:pt x="23" y="73"/>
                    </a:cubicBezTo>
                    <a:cubicBezTo>
                      <a:pt x="1085" y="2167"/>
                      <a:pt x="7086" y="11836"/>
                      <a:pt x="7196" y="11836"/>
                    </a:cubicBezTo>
                    <a:cubicBezTo>
                      <a:pt x="7196" y="11836"/>
                      <a:pt x="7196" y="11836"/>
                      <a:pt x="7196" y="11836"/>
                    </a:cubicBezTo>
                    <a:cubicBezTo>
                      <a:pt x="8200" y="10012"/>
                      <a:pt x="9081" y="8128"/>
                      <a:pt x="9871" y="6213"/>
                    </a:cubicBezTo>
                    <a:cubicBezTo>
                      <a:pt x="10432" y="6862"/>
                      <a:pt x="13541" y="10173"/>
                      <a:pt x="13723" y="10173"/>
                    </a:cubicBezTo>
                    <a:cubicBezTo>
                      <a:pt x="13729" y="10173"/>
                      <a:pt x="13732" y="10170"/>
                      <a:pt x="13732" y="10164"/>
                    </a:cubicBezTo>
                    <a:cubicBezTo>
                      <a:pt x="13792" y="8462"/>
                      <a:pt x="13762" y="6760"/>
                      <a:pt x="13640" y="5088"/>
                    </a:cubicBezTo>
                    <a:cubicBezTo>
                      <a:pt x="13549" y="3538"/>
                      <a:pt x="13488" y="1988"/>
                      <a:pt x="13306" y="438"/>
                    </a:cubicBezTo>
                    <a:cubicBezTo>
                      <a:pt x="13306" y="407"/>
                      <a:pt x="13283" y="392"/>
                      <a:pt x="13260" y="392"/>
                    </a:cubicBezTo>
                    <a:cubicBezTo>
                      <a:pt x="13238" y="392"/>
                      <a:pt x="13215" y="407"/>
                      <a:pt x="13215" y="438"/>
                    </a:cubicBezTo>
                    <a:cubicBezTo>
                      <a:pt x="12880" y="1927"/>
                      <a:pt x="13306" y="7824"/>
                      <a:pt x="13276" y="9222"/>
                    </a:cubicBezTo>
                    <a:cubicBezTo>
                      <a:pt x="13125" y="9071"/>
                      <a:pt x="9934" y="5999"/>
                      <a:pt x="9843" y="5999"/>
                    </a:cubicBezTo>
                    <a:cubicBezTo>
                      <a:pt x="9842" y="5999"/>
                      <a:pt x="9841" y="5999"/>
                      <a:pt x="9841" y="6000"/>
                    </a:cubicBezTo>
                    <a:cubicBezTo>
                      <a:pt x="9294" y="6851"/>
                      <a:pt x="7409" y="10742"/>
                      <a:pt x="7288" y="11076"/>
                    </a:cubicBezTo>
                    <a:cubicBezTo>
                      <a:pt x="6072" y="9100"/>
                      <a:pt x="1543" y="1897"/>
                      <a:pt x="114" y="12"/>
                    </a:cubicBezTo>
                    <a:cubicBezTo>
                      <a:pt x="106" y="4"/>
                      <a:pt x="94" y="0"/>
                      <a:pt x="8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3;p29">
                <a:extLst>
                  <a:ext uri="{FF2B5EF4-FFF2-40B4-BE49-F238E27FC236}">
                    <a16:creationId xmlns:a16="http://schemas.microsoft.com/office/drawing/2014/main" id="{0F530386-8011-D33E-39B7-E92BF9D7589B}"/>
                  </a:ext>
                </a:extLst>
              </p:cNvPr>
              <p:cNvSpPr/>
              <p:nvPr/>
            </p:nvSpPr>
            <p:spPr>
              <a:xfrm>
                <a:off x="4554413" y="3488000"/>
                <a:ext cx="952150" cy="829825"/>
              </a:xfrm>
              <a:custGeom>
                <a:avLst/>
                <a:gdLst/>
                <a:ahLst/>
                <a:cxnLst/>
                <a:rect l="l" t="t" r="r" b="b"/>
                <a:pathLst>
                  <a:path w="38086" h="33193" extrusionOk="0">
                    <a:moveTo>
                      <a:pt x="37964" y="1"/>
                    </a:moveTo>
                    <a:lnTo>
                      <a:pt x="0" y="3770"/>
                    </a:lnTo>
                    <a:lnTo>
                      <a:pt x="122" y="33193"/>
                    </a:lnTo>
                    <a:lnTo>
                      <a:pt x="38086" y="29424"/>
                    </a:lnTo>
                    <a:lnTo>
                      <a:pt x="37964" y="1"/>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4;p29">
                <a:extLst>
                  <a:ext uri="{FF2B5EF4-FFF2-40B4-BE49-F238E27FC236}">
                    <a16:creationId xmlns:a16="http://schemas.microsoft.com/office/drawing/2014/main" id="{628C315D-9107-98A6-EB49-8577D5C1BE97}"/>
                  </a:ext>
                </a:extLst>
              </p:cNvPr>
              <p:cNvSpPr/>
              <p:nvPr/>
            </p:nvSpPr>
            <p:spPr>
              <a:xfrm>
                <a:off x="4553638" y="3469775"/>
                <a:ext cx="333625" cy="112475"/>
              </a:xfrm>
              <a:custGeom>
                <a:avLst/>
                <a:gdLst/>
                <a:ahLst/>
                <a:cxnLst/>
                <a:rect l="l" t="t" r="r" b="b"/>
                <a:pathLst>
                  <a:path w="13345" h="4499" extrusionOk="0">
                    <a:moveTo>
                      <a:pt x="12433" y="0"/>
                    </a:moveTo>
                    <a:lnTo>
                      <a:pt x="1" y="1246"/>
                    </a:lnTo>
                    <a:lnTo>
                      <a:pt x="31" y="4499"/>
                    </a:lnTo>
                    <a:lnTo>
                      <a:pt x="13344" y="3161"/>
                    </a:lnTo>
                    <a:lnTo>
                      <a:pt x="12433" y="0"/>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5;p29">
                <a:extLst>
                  <a:ext uri="{FF2B5EF4-FFF2-40B4-BE49-F238E27FC236}">
                    <a16:creationId xmlns:a16="http://schemas.microsoft.com/office/drawing/2014/main" id="{7FBEA212-58BF-81EF-954D-6EF991AFCC39}"/>
                  </a:ext>
                </a:extLst>
              </p:cNvPr>
              <p:cNvSpPr/>
              <p:nvPr/>
            </p:nvSpPr>
            <p:spPr>
              <a:xfrm>
                <a:off x="4554413" y="3488000"/>
                <a:ext cx="952150" cy="829825"/>
              </a:xfrm>
              <a:custGeom>
                <a:avLst/>
                <a:gdLst/>
                <a:ahLst/>
                <a:cxnLst/>
                <a:rect l="l" t="t" r="r" b="b"/>
                <a:pathLst>
                  <a:path w="38086" h="33193" extrusionOk="0">
                    <a:moveTo>
                      <a:pt x="37964" y="1"/>
                    </a:moveTo>
                    <a:lnTo>
                      <a:pt x="0" y="3770"/>
                    </a:lnTo>
                    <a:lnTo>
                      <a:pt x="122" y="33193"/>
                    </a:lnTo>
                    <a:lnTo>
                      <a:pt x="38086" y="29424"/>
                    </a:lnTo>
                    <a:lnTo>
                      <a:pt x="379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6;p29">
                <a:extLst>
                  <a:ext uri="{FF2B5EF4-FFF2-40B4-BE49-F238E27FC236}">
                    <a16:creationId xmlns:a16="http://schemas.microsoft.com/office/drawing/2014/main" id="{4EC53104-2A3E-1BF2-E731-FB3DF34C2D27}"/>
                  </a:ext>
                </a:extLst>
              </p:cNvPr>
              <p:cNvSpPr/>
              <p:nvPr/>
            </p:nvSpPr>
            <p:spPr>
              <a:xfrm>
                <a:off x="4553638" y="3469775"/>
                <a:ext cx="333625" cy="112475"/>
              </a:xfrm>
              <a:custGeom>
                <a:avLst/>
                <a:gdLst/>
                <a:ahLst/>
                <a:cxnLst/>
                <a:rect l="l" t="t" r="r" b="b"/>
                <a:pathLst>
                  <a:path w="13345" h="4499" extrusionOk="0">
                    <a:moveTo>
                      <a:pt x="12433" y="0"/>
                    </a:moveTo>
                    <a:lnTo>
                      <a:pt x="1" y="1246"/>
                    </a:lnTo>
                    <a:lnTo>
                      <a:pt x="31" y="4499"/>
                    </a:lnTo>
                    <a:lnTo>
                      <a:pt x="13344" y="3161"/>
                    </a:lnTo>
                    <a:lnTo>
                      <a:pt x="12433" y="0"/>
                    </a:lnTo>
                    <a:close/>
                  </a:path>
                </a:pathLst>
              </a:custGeom>
              <a:solidFill>
                <a:srgbClr val="263238">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87;p29">
                <a:extLst>
                  <a:ext uri="{FF2B5EF4-FFF2-40B4-BE49-F238E27FC236}">
                    <a16:creationId xmlns:a16="http://schemas.microsoft.com/office/drawing/2014/main" id="{3D6F6F84-FD0F-900B-FBD2-F7635B1A328D}"/>
                  </a:ext>
                </a:extLst>
              </p:cNvPr>
              <p:cNvSpPr/>
              <p:nvPr/>
            </p:nvSpPr>
            <p:spPr>
              <a:xfrm>
                <a:off x="4460188" y="3494850"/>
                <a:ext cx="1045625" cy="819950"/>
              </a:xfrm>
              <a:custGeom>
                <a:avLst/>
                <a:gdLst/>
                <a:ahLst/>
                <a:cxnLst/>
                <a:rect l="l" t="t" r="r" b="b"/>
                <a:pathLst>
                  <a:path w="41825" h="32798" extrusionOk="0">
                    <a:moveTo>
                      <a:pt x="38998" y="0"/>
                    </a:moveTo>
                    <a:lnTo>
                      <a:pt x="0" y="3283"/>
                    </a:lnTo>
                    <a:lnTo>
                      <a:pt x="5228" y="32797"/>
                    </a:lnTo>
                    <a:lnTo>
                      <a:pt x="41825" y="29150"/>
                    </a:lnTo>
                    <a:lnTo>
                      <a:pt x="38998"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8;p29">
                <a:extLst>
                  <a:ext uri="{FF2B5EF4-FFF2-40B4-BE49-F238E27FC236}">
                    <a16:creationId xmlns:a16="http://schemas.microsoft.com/office/drawing/2014/main" id="{54BF9BD7-B555-C09E-0885-D3032FA81889}"/>
                  </a:ext>
                </a:extLst>
              </p:cNvPr>
              <p:cNvSpPr/>
              <p:nvPr/>
            </p:nvSpPr>
            <p:spPr>
              <a:xfrm>
                <a:off x="4427513" y="3510050"/>
                <a:ext cx="1078300" cy="807025"/>
              </a:xfrm>
              <a:custGeom>
                <a:avLst/>
                <a:gdLst/>
                <a:ahLst/>
                <a:cxnLst/>
                <a:rect l="l" t="t" r="r" b="b"/>
                <a:pathLst>
                  <a:path w="43132" h="32281" extrusionOk="0">
                    <a:moveTo>
                      <a:pt x="39454" y="0"/>
                    </a:moveTo>
                    <a:lnTo>
                      <a:pt x="0" y="3921"/>
                    </a:lnTo>
                    <a:lnTo>
                      <a:pt x="5593" y="32280"/>
                    </a:lnTo>
                    <a:lnTo>
                      <a:pt x="43132" y="28542"/>
                    </a:lnTo>
                    <a:lnTo>
                      <a:pt x="394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9;p29">
                <a:extLst>
                  <a:ext uri="{FF2B5EF4-FFF2-40B4-BE49-F238E27FC236}">
                    <a16:creationId xmlns:a16="http://schemas.microsoft.com/office/drawing/2014/main" id="{E9DB6D3F-F032-7D72-3572-34910B7A6161}"/>
                  </a:ext>
                </a:extLst>
              </p:cNvPr>
              <p:cNvSpPr/>
              <p:nvPr/>
            </p:nvSpPr>
            <p:spPr>
              <a:xfrm>
                <a:off x="4414588" y="3530550"/>
                <a:ext cx="1089700" cy="788050"/>
              </a:xfrm>
              <a:custGeom>
                <a:avLst/>
                <a:gdLst/>
                <a:ahLst/>
                <a:cxnLst/>
                <a:rect l="l" t="t" r="r" b="b"/>
                <a:pathLst>
                  <a:path w="43588" h="31522" extrusionOk="0">
                    <a:moveTo>
                      <a:pt x="38025" y="1"/>
                    </a:moveTo>
                    <a:lnTo>
                      <a:pt x="0" y="3770"/>
                    </a:lnTo>
                    <a:lnTo>
                      <a:pt x="5563" y="31521"/>
                    </a:lnTo>
                    <a:lnTo>
                      <a:pt x="43588" y="27752"/>
                    </a:lnTo>
                    <a:lnTo>
                      <a:pt x="38025" y="1"/>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0;p29">
                <a:extLst>
                  <a:ext uri="{FF2B5EF4-FFF2-40B4-BE49-F238E27FC236}">
                    <a16:creationId xmlns:a16="http://schemas.microsoft.com/office/drawing/2014/main" id="{45A74CEF-05EC-97BA-C623-95C893AD1071}"/>
                  </a:ext>
                </a:extLst>
              </p:cNvPr>
              <p:cNvSpPr/>
              <p:nvPr/>
            </p:nvSpPr>
            <p:spPr>
              <a:xfrm>
                <a:off x="4134938" y="2665200"/>
                <a:ext cx="817200" cy="1572175"/>
              </a:xfrm>
              <a:custGeom>
                <a:avLst/>
                <a:gdLst/>
                <a:ahLst/>
                <a:cxnLst/>
                <a:rect l="l" t="t" r="r" b="b"/>
                <a:pathLst>
                  <a:path w="32688" h="62887" extrusionOk="0">
                    <a:moveTo>
                      <a:pt x="26095" y="1"/>
                    </a:moveTo>
                    <a:cubicBezTo>
                      <a:pt x="25207" y="1"/>
                      <a:pt x="23955" y="714"/>
                      <a:pt x="22342" y="2183"/>
                    </a:cubicBezTo>
                    <a:cubicBezTo>
                      <a:pt x="9363" y="13946"/>
                      <a:pt x="1" y="34250"/>
                      <a:pt x="305" y="39721"/>
                    </a:cubicBezTo>
                    <a:cubicBezTo>
                      <a:pt x="669" y="46925"/>
                      <a:pt x="13770" y="59296"/>
                      <a:pt x="22281" y="62852"/>
                    </a:cubicBezTo>
                    <a:cubicBezTo>
                      <a:pt x="22335" y="62875"/>
                      <a:pt x="22393" y="62887"/>
                      <a:pt x="22455" y="62887"/>
                    </a:cubicBezTo>
                    <a:cubicBezTo>
                      <a:pt x="24851" y="62887"/>
                      <a:pt x="32688" y="46111"/>
                      <a:pt x="29606" y="45192"/>
                    </a:cubicBezTo>
                    <a:cubicBezTo>
                      <a:pt x="26293" y="44220"/>
                      <a:pt x="18603" y="37259"/>
                      <a:pt x="18208" y="36925"/>
                    </a:cubicBezTo>
                    <a:cubicBezTo>
                      <a:pt x="17417" y="36256"/>
                      <a:pt x="23618" y="20815"/>
                      <a:pt x="26202" y="11453"/>
                    </a:cubicBezTo>
                    <a:cubicBezTo>
                      <a:pt x="28254" y="4012"/>
                      <a:pt x="28201" y="1"/>
                      <a:pt x="26095"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1;p29">
                <a:extLst>
                  <a:ext uri="{FF2B5EF4-FFF2-40B4-BE49-F238E27FC236}">
                    <a16:creationId xmlns:a16="http://schemas.microsoft.com/office/drawing/2014/main" id="{4A63F774-C7F2-D17D-E14F-411E5714677C}"/>
                  </a:ext>
                </a:extLst>
              </p:cNvPr>
              <p:cNvSpPr/>
              <p:nvPr/>
            </p:nvSpPr>
            <p:spPr>
              <a:xfrm>
                <a:off x="4571113" y="3779050"/>
                <a:ext cx="829075" cy="567300"/>
              </a:xfrm>
              <a:custGeom>
                <a:avLst/>
                <a:gdLst/>
                <a:ahLst/>
                <a:cxnLst/>
                <a:rect l="l" t="t" r="r" b="b"/>
                <a:pathLst>
                  <a:path w="33163" h="22692" extrusionOk="0">
                    <a:moveTo>
                      <a:pt x="10670" y="0"/>
                    </a:moveTo>
                    <a:lnTo>
                      <a:pt x="1" y="15624"/>
                    </a:lnTo>
                    <a:cubicBezTo>
                      <a:pt x="7783" y="21231"/>
                      <a:pt x="18178" y="22692"/>
                      <a:pt x="20969" y="22692"/>
                    </a:cubicBezTo>
                    <a:cubicBezTo>
                      <a:pt x="21143" y="22692"/>
                      <a:pt x="21287" y="22686"/>
                      <a:pt x="21399" y="22675"/>
                    </a:cubicBezTo>
                    <a:cubicBezTo>
                      <a:pt x="23071" y="22493"/>
                      <a:pt x="23892" y="22402"/>
                      <a:pt x="23892" y="22402"/>
                    </a:cubicBezTo>
                    <a:cubicBezTo>
                      <a:pt x="26871" y="22159"/>
                      <a:pt x="27934" y="20760"/>
                      <a:pt x="27934" y="20760"/>
                    </a:cubicBezTo>
                    <a:cubicBezTo>
                      <a:pt x="27934" y="20760"/>
                      <a:pt x="28549" y="20887"/>
                      <a:pt x="29322" y="20887"/>
                    </a:cubicBezTo>
                    <a:cubicBezTo>
                      <a:pt x="30401" y="20887"/>
                      <a:pt x="31790" y="20640"/>
                      <a:pt x="32251" y="19453"/>
                    </a:cubicBezTo>
                    <a:cubicBezTo>
                      <a:pt x="33163" y="17174"/>
                      <a:pt x="28056" y="16566"/>
                      <a:pt x="25442" y="14529"/>
                    </a:cubicBezTo>
                    <a:cubicBezTo>
                      <a:pt x="19454" y="9848"/>
                      <a:pt x="12281" y="1520"/>
                      <a:pt x="10670"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2;p29">
                <a:extLst>
                  <a:ext uri="{FF2B5EF4-FFF2-40B4-BE49-F238E27FC236}">
                    <a16:creationId xmlns:a16="http://schemas.microsoft.com/office/drawing/2014/main" id="{7ACE8905-7DF4-5EDF-1F2F-490A63B82EB8}"/>
                  </a:ext>
                </a:extLst>
              </p:cNvPr>
              <p:cNvSpPr/>
              <p:nvPr/>
            </p:nvSpPr>
            <p:spPr>
              <a:xfrm>
                <a:off x="4959713" y="4129475"/>
                <a:ext cx="310525" cy="169350"/>
              </a:xfrm>
              <a:custGeom>
                <a:avLst/>
                <a:gdLst/>
                <a:ahLst/>
                <a:cxnLst/>
                <a:rect l="l" t="t" r="r" b="b"/>
                <a:pathLst>
                  <a:path w="12421" h="6774" extrusionOk="0">
                    <a:moveTo>
                      <a:pt x="119" y="1"/>
                    </a:moveTo>
                    <a:cubicBezTo>
                      <a:pt x="51" y="1"/>
                      <a:pt x="1" y="129"/>
                      <a:pt x="50" y="178"/>
                    </a:cubicBezTo>
                    <a:cubicBezTo>
                      <a:pt x="3454" y="3461"/>
                      <a:pt x="7710" y="5740"/>
                      <a:pt x="12330" y="6774"/>
                    </a:cubicBezTo>
                    <a:cubicBezTo>
                      <a:pt x="12390" y="6774"/>
                      <a:pt x="12421" y="6713"/>
                      <a:pt x="12360" y="6683"/>
                    </a:cubicBezTo>
                    <a:cubicBezTo>
                      <a:pt x="10080" y="5801"/>
                      <a:pt x="7801" y="5011"/>
                      <a:pt x="5643" y="3825"/>
                    </a:cubicBezTo>
                    <a:cubicBezTo>
                      <a:pt x="3697" y="2731"/>
                      <a:pt x="1965" y="1363"/>
                      <a:pt x="171" y="26"/>
                    </a:cubicBezTo>
                    <a:cubicBezTo>
                      <a:pt x="154" y="8"/>
                      <a:pt x="136" y="1"/>
                      <a:pt x="1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3;p29">
                <a:extLst>
                  <a:ext uri="{FF2B5EF4-FFF2-40B4-BE49-F238E27FC236}">
                    <a16:creationId xmlns:a16="http://schemas.microsoft.com/office/drawing/2014/main" id="{B50F4FF5-AD52-8C07-4982-2F86AD7A1D00}"/>
                  </a:ext>
                </a:extLst>
              </p:cNvPr>
              <p:cNvSpPr/>
              <p:nvPr/>
            </p:nvSpPr>
            <p:spPr>
              <a:xfrm>
                <a:off x="4875563" y="4209550"/>
                <a:ext cx="294375" cy="128800"/>
              </a:xfrm>
              <a:custGeom>
                <a:avLst/>
                <a:gdLst/>
                <a:ahLst/>
                <a:cxnLst/>
                <a:rect l="l" t="t" r="r" b="b"/>
                <a:pathLst>
                  <a:path w="11775" h="5152" extrusionOk="0">
                    <a:moveTo>
                      <a:pt x="139" y="1"/>
                    </a:moveTo>
                    <a:cubicBezTo>
                      <a:pt x="49" y="1"/>
                      <a:pt x="0" y="120"/>
                      <a:pt x="103" y="197"/>
                    </a:cubicBezTo>
                    <a:cubicBezTo>
                      <a:pt x="3446" y="2902"/>
                      <a:pt x="7489" y="4604"/>
                      <a:pt x="11744" y="5151"/>
                    </a:cubicBezTo>
                    <a:cubicBezTo>
                      <a:pt x="11775" y="5151"/>
                      <a:pt x="11775" y="5121"/>
                      <a:pt x="11744" y="5121"/>
                    </a:cubicBezTo>
                    <a:cubicBezTo>
                      <a:pt x="5209" y="3328"/>
                      <a:pt x="2018" y="1230"/>
                      <a:pt x="194" y="14"/>
                    </a:cubicBezTo>
                    <a:cubicBezTo>
                      <a:pt x="175" y="5"/>
                      <a:pt x="156" y="1"/>
                      <a:pt x="1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4;p29">
                <a:extLst>
                  <a:ext uri="{FF2B5EF4-FFF2-40B4-BE49-F238E27FC236}">
                    <a16:creationId xmlns:a16="http://schemas.microsoft.com/office/drawing/2014/main" id="{0713EBFE-33D4-0D29-4DE5-9D37475B85B5}"/>
                  </a:ext>
                </a:extLst>
              </p:cNvPr>
              <p:cNvSpPr/>
              <p:nvPr/>
            </p:nvSpPr>
            <p:spPr>
              <a:xfrm>
                <a:off x="4837838" y="3779050"/>
                <a:ext cx="508400" cy="279975"/>
              </a:xfrm>
              <a:custGeom>
                <a:avLst/>
                <a:gdLst/>
                <a:ahLst/>
                <a:cxnLst/>
                <a:rect l="l" t="t" r="r" b="b"/>
                <a:pathLst>
                  <a:path w="20336" h="11199" extrusionOk="0">
                    <a:moveTo>
                      <a:pt x="1" y="0"/>
                    </a:moveTo>
                    <a:lnTo>
                      <a:pt x="1" y="0"/>
                    </a:lnTo>
                    <a:cubicBezTo>
                      <a:pt x="1551" y="1520"/>
                      <a:pt x="4925" y="5471"/>
                      <a:pt x="7934" y="8450"/>
                    </a:cubicBezTo>
                    <a:cubicBezTo>
                      <a:pt x="7596" y="7868"/>
                      <a:pt x="7652" y="7541"/>
                      <a:pt x="8153" y="7541"/>
                    </a:cubicBezTo>
                    <a:cubicBezTo>
                      <a:pt x="8463" y="7541"/>
                      <a:pt x="8944" y="7666"/>
                      <a:pt x="9606" y="7933"/>
                    </a:cubicBezTo>
                    <a:cubicBezTo>
                      <a:pt x="10991" y="8459"/>
                      <a:pt x="15228" y="11198"/>
                      <a:pt x="17600" y="11198"/>
                    </a:cubicBezTo>
                    <a:cubicBezTo>
                      <a:pt x="18247" y="11198"/>
                      <a:pt x="18755" y="10995"/>
                      <a:pt x="19028" y="10487"/>
                    </a:cubicBezTo>
                    <a:cubicBezTo>
                      <a:pt x="20335" y="8146"/>
                      <a:pt x="11278" y="2310"/>
                      <a:pt x="8238" y="1398"/>
                    </a:cubicBezTo>
                    <a:cubicBezTo>
                      <a:pt x="5198" y="456"/>
                      <a:pt x="1" y="0"/>
                      <a:pt x="1"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5;p29">
                <a:extLst>
                  <a:ext uri="{FF2B5EF4-FFF2-40B4-BE49-F238E27FC236}">
                    <a16:creationId xmlns:a16="http://schemas.microsoft.com/office/drawing/2014/main" id="{576406E4-953D-85BC-FAAB-6F764EE64248}"/>
                  </a:ext>
                </a:extLst>
              </p:cNvPr>
              <p:cNvSpPr/>
              <p:nvPr/>
            </p:nvSpPr>
            <p:spPr>
              <a:xfrm>
                <a:off x="4098463" y="2636475"/>
                <a:ext cx="751425" cy="1565850"/>
              </a:xfrm>
              <a:custGeom>
                <a:avLst/>
                <a:gdLst/>
                <a:ahLst/>
                <a:cxnLst/>
                <a:rect l="l" t="t" r="r" b="b"/>
                <a:pathLst>
                  <a:path w="30057" h="62634" extrusionOk="0">
                    <a:moveTo>
                      <a:pt x="28055" y="1"/>
                    </a:moveTo>
                    <a:cubicBezTo>
                      <a:pt x="26692" y="1"/>
                      <a:pt x="24339" y="1753"/>
                      <a:pt x="20670" y="5915"/>
                    </a:cubicBezTo>
                    <a:cubicBezTo>
                      <a:pt x="11612" y="16159"/>
                      <a:pt x="1" y="33423"/>
                      <a:pt x="609" y="40840"/>
                    </a:cubicBezTo>
                    <a:cubicBezTo>
                      <a:pt x="1217" y="48226"/>
                      <a:pt x="19211" y="62634"/>
                      <a:pt x="19211" y="62634"/>
                    </a:cubicBezTo>
                    <a:lnTo>
                      <a:pt x="29545" y="45278"/>
                    </a:lnTo>
                    <a:cubicBezTo>
                      <a:pt x="29545" y="45278"/>
                      <a:pt x="19879" y="38499"/>
                      <a:pt x="19819" y="37831"/>
                    </a:cubicBezTo>
                    <a:cubicBezTo>
                      <a:pt x="19788" y="37162"/>
                      <a:pt x="26627" y="18438"/>
                      <a:pt x="28694" y="9259"/>
                    </a:cubicBezTo>
                    <a:cubicBezTo>
                      <a:pt x="29924" y="3780"/>
                      <a:pt x="30056" y="1"/>
                      <a:pt x="2805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6;p29">
                <a:extLst>
                  <a:ext uri="{FF2B5EF4-FFF2-40B4-BE49-F238E27FC236}">
                    <a16:creationId xmlns:a16="http://schemas.microsoft.com/office/drawing/2014/main" id="{220222D3-79BD-386C-D0B9-D28ACE517FC8}"/>
                  </a:ext>
                </a:extLst>
              </p:cNvPr>
              <p:cNvSpPr/>
              <p:nvPr/>
            </p:nvSpPr>
            <p:spPr>
              <a:xfrm>
                <a:off x="4594688" y="3006175"/>
                <a:ext cx="185425" cy="571525"/>
              </a:xfrm>
              <a:custGeom>
                <a:avLst/>
                <a:gdLst/>
                <a:ahLst/>
                <a:cxnLst/>
                <a:rect l="l" t="t" r="r" b="b"/>
                <a:pathLst>
                  <a:path w="7417" h="22861" extrusionOk="0">
                    <a:moveTo>
                      <a:pt x="7376" y="0"/>
                    </a:moveTo>
                    <a:cubicBezTo>
                      <a:pt x="7365" y="0"/>
                      <a:pt x="7356" y="10"/>
                      <a:pt x="7356" y="33"/>
                    </a:cubicBezTo>
                    <a:cubicBezTo>
                      <a:pt x="6140" y="2890"/>
                      <a:pt x="5167" y="5869"/>
                      <a:pt x="4195" y="8818"/>
                    </a:cubicBezTo>
                    <a:cubicBezTo>
                      <a:pt x="3192" y="11766"/>
                      <a:pt x="2280" y="14775"/>
                      <a:pt x="1398" y="17784"/>
                    </a:cubicBezTo>
                    <a:cubicBezTo>
                      <a:pt x="882" y="19456"/>
                      <a:pt x="395" y="21128"/>
                      <a:pt x="0" y="22860"/>
                    </a:cubicBezTo>
                    <a:lnTo>
                      <a:pt x="61" y="22860"/>
                    </a:lnTo>
                    <a:cubicBezTo>
                      <a:pt x="608" y="21371"/>
                      <a:pt x="1094" y="19882"/>
                      <a:pt x="1611" y="18392"/>
                    </a:cubicBezTo>
                    <a:cubicBezTo>
                      <a:pt x="2097" y="16903"/>
                      <a:pt x="2584" y="15413"/>
                      <a:pt x="3070" y="13924"/>
                    </a:cubicBezTo>
                    <a:cubicBezTo>
                      <a:pt x="3830" y="11553"/>
                      <a:pt x="4590" y="9182"/>
                      <a:pt x="5350" y="6781"/>
                    </a:cubicBezTo>
                    <a:cubicBezTo>
                      <a:pt x="5684" y="6356"/>
                      <a:pt x="5958" y="5869"/>
                      <a:pt x="6170" y="5353"/>
                    </a:cubicBezTo>
                    <a:cubicBezTo>
                      <a:pt x="6535" y="4684"/>
                      <a:pt x="6809" y="3954"/>
                      <a:pt x="7143" y="3255"/>
                    </a:cubicBezTo>
                    <a:lnTo>
                      <a:pt x="7113" y="3255"/>
                    </a:lnTo>
                    <a:cubicBezTo>
                      <a:pt x="6748" y="3894"/>
                      <a:pt x="6353" y="4532"/>
                      <a:pt x="5988" y="5231"/>
                    </a:cubicBezTo>
                    <a:cubicBezTo>
                      <a:pt x="5897" y="5444"/>
                      <a:pt x="5775" y="5656"/>
                      <a:pt x="5654" y="5869"/>
                    </a:cubicBezTo>
                    <a:cubicBezTo>
                      <a:pt x="5745" y="5626"/>
                      <a:pt x="5836" y="5353"/>
                      <a:pt x="5927" y="5079"/>
                    </a:cubicBezTo>
                    <a:cubicBezTo>
                      <a:pt x="6444" y="3407"/>
                      <a:pt x="6961" y="1735"/>
                      <a:pt x="7417" y="64"/>
                    </a:cubicBezTo>
                    <a:cubicBezTo>
                      <a:pt x="7417" y="26"/>
                      <a:pt x="7393" y="0"/>
                      <a:pt x="73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7;p29">
                <a:extLst>
                  <a:ext uri="{FF2B5EF4-FFF2-40B4-BE49-F238E27FC236}">
                    <a16:creationId xmlns:a16="http://schemas.microsoft.com/office/drawing/2014/main" id="{FEB8391A-75EE-C3F5-4C74-B7E2F1100F9C}"/>
                  </a:ext>
                </a:extLst>
              </p:cNvPr>
              <p:cNvSpPr/>
              <p:nvPr/>
            </p:nvSpPr>
            <p:spPr>
              <a:xfrm>
                <a:off x="4527463" y="4077025"/>
                <a:ext cx="57350" cy="47525"/>
              </a:xfrm>
              <a:custGeom>
                <a:avLst/>
                <a:gdLst/>
                <a:ahLst/>
                <a:cxnLst/>
                <a:rect l="l" t="t" r="r" b="b"/>
                <a:pathLst>
                  <a:path w="2294" h="1901" extrusionOk="0">
                    <a:moveTo>
                      <a:pt x="1090" y="1"/>
                    </a:moveTo>
                    <a:cubicBezTo>
                      <a:pt x="693" y="1"/>
                      <a:pt x="341" y="257"/>
                      <a:pt x="197" y="665"/>
                    </a:cubicBezTo>
                    <a:cubicBezTo>
                      <a:pt x="0" y="1302"/>
                      <a:pt x="497" y="1900"/>
                      <a:pt x="1095" y="1900"/>
                    </a:cubicBezTo>
                    <a:cubicBezTo>
                      <a:pt x="1238" y="1900"/>
                      <a:pt x="1387" y="1866"/>
                      <a:pt x="1534" y="1790"/>
                    </a:cubicBezTo>
                    <a:cubicBezTo>
                      <a:pt x="2294" y="1425"/>
                      <a:pt x="2203" y="300"/>
                      <a:pt x="1412" y="57"/>
                    </a:cubicBezTo>
                    <a:cubicBezTo>
                      <a:pt x="1304" y="19"/>
                      <a:pt x="1195" y="1"/>
                      <a:pt x="109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8;p29">
                <a:extLst>
                  <a:ext uri="{FF2B5EF4-FFF2-40B4-BE49-F238E27FC236}">
                    <a16:creationId xmlns:a16="http://schemas.microsoft.com/office/drawing/2014/main" id="{C52F959F-A395-11C6-59B2-5CC36ECAF1D3}"/>
                  </a:ext>
                </a:extLst>
              </p:cNvPr>
              <p:cNvSpPr/>
              <p:nvPr/>
            </p:nvSpPr>
            <p:spPr>
              <a:xfrm>
                <a:off x="4437038" y="3993425"/>
                <a:ext cx="57350" cy="47525"/>
              </a:xfrm>
              <a:custGeom>
                <a:avLst/>
                <a:gdLst/>
                <a:ahLst/>
                <a:cxnLst/>
                <a:rect l="l" t="t" r="r" b="b"/>
                <a:pathLst>
                  <a:path w="2294" h="1901" extrusionOk="0">
                    <a:moveTo>
                      <a:pt x="1089" y="1"/>
                    </a:moveTo>
                    <a:cubicBezTo>
                      <a:pt x="693" y="1"/>
                      <a:pt x="341" y="257"/>
                      <a:pt x="197" y="665"/>
                    </a:cubicBezTo>
                    <a:cubicBezTo>
                      <a:pt x="0" y="1303"/>
                      <a:pt x="516" y="1901"/>
                      <a:pt x="1106" y="1901"/>
                    </a:cubicBezTo>
                    <a:cubicBezTo>
                      <a:pt x="1247" y="1901"/>
                      <a:pt x="1393" y="1866"/>
                      <a:pt x="1534" y="1790"/>
                    </a:cubicBezTo>
                    <a:cubicBezTo>
                      <a:pt x="2294" y="1425"/>
                      <a:pt x="2203" y="301"/>
                      <a:pt x="1412" y="58"/>
                    </a:cubicBezTo>
                    <a:cubicBezTo>
                      <a:pt x="1304" y="19"/>
                      <a:pt x="1195" y="1"/>
                      <a:pt x="10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9;p29">
                <a:extLst>
                  <a:ext uri="{FF2B5EF4-FFF2-40B4-BE49-F238E27FC236}">
                    <a16:creationId xmlns:a16="http://schemas.microsoft.com/office/drawing/2014/main" id="{8C046990-8CF3-6235-84C1-953DC1F8B8DA}"/>
                  </a:ext>
                </a:extLst>
              </p:cNvPr>
              <p:cNvSpPr/>
              <p:nvPr/>
            </p:nvSpPr>
            <p:spPr>
              <a:xfrm>
                <a:off x="4280088" y="3924175"/>
                <a:ext cx="167200" cy="164925"/>
              </a:xfrm>
              <a:custGeom>
                <a:avLst/>
                <a:gdLst/>
                <a:ahLst/>
                <a:cxnLst/>
                <a:rect l="l" t="t" r="r" b="b"/>
                <a:pathLst>
                  <a:path w="6688" h="6597" extrusionOk="0">
                    <a:moveTo>
                      <a:pt x="0" y="1"/>
                    </a:moveTo>
                    <a:cubicBezTo>
                      <a:pt x="973" y="1217"/>
                      <a:pt x="2037" y="2402"/>
                      <a:pt x="3192" y="3496"/>
                    </a:cubicBezTo>
                    <a:cubicBezTo>
                      <a:pt x="4256" y="4621"/>
                      <a:pt x="5441" y="5654"/>
                      <a:pt x="6687" y="6597"/>
                    </a:cubicBezTo>
                    <a:cubicBezTo>
                      <a:pt x="6140" y="6019"/>
                      <a:pt x="5593" y="5442"/>
                      <a:pt x="5046" y="4894"/>
                    </a:cubicBezTo>
                    <a:cubicBezTo>
                      <a:pt x="4529" y="4347"/>
                      <a:pt x="3952" y="3770"/>
                      <a:pt x="3405" y="3223"/>
                    </a:cubicBezTo>
                    <a:cubicBezTo>
                      <a:pt x="2310" y="2128"/>
                      <a:pt x="1186" y="1034"/>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0;p29">
                <a:extLst>
                  <a:ext uri="{FF2B5EF4-FFF2-40B4-BE49-F238E27FC236}">
                    <a16:creationId xmlns:a16="http://schemas.microsoft.com/office/drawing/2014/main" id="{BB342D2F-A1D9-393C-B14F-CEF411BFF3B3}"/>
                  </a:ext>
                </a:extLst>
              </p:cNvPr>
              <p:cNvSpPr/>
              <p:nvPr/>
            </p:nvSpPr>
            <p:spPr>
              <a:xfrm>
                <a:off x="7589413" y="1792550"/>
                <a:ext cx="707475" cy="1104625"/>
              </a:xfrm>
              <a:custGeom>
                <a:avLst/>
                <a:gdLst/>
                <a:ahLst/>
                <a:cxnLst/>
                <a:rect l="l" t="t" r="r" b="b"/>
                <a:pathLst>
                  <a:path w="28299" h="44185" extrusionOk="0">
                    <a:moveTo>
                      <a:pt x="8034" y="0"/>
                    </a:moveTo>
                    <a:cubicBezTo>
                      <a:pt x="3498" y="0"/>
                      <a:pt x="692" y="4681"/>
                      <a:pt x="1" y="6967"/>
                    </a:cubicBezTo>
                    <a:lnTo>
                      <a:pt x="3374" y="8851"/>
                    </a:lnTo>
                    <a:cubicBezTo>
                      <a:pt x="3374" y="8851"/>
                      <a:pt x="4712" y="6420"/>
                      <a:pt x="6748" y="6328"/>
                    </a:cubicBezTo>
                    <a:cubicBezTo>
                      <a:pt x="6774" y="6327"/>
                      <a:pt x="6800" y="6326"/>
                      <a:pt x="6825" y="6326"/>
                    </a:cubicBezTo>
                    <a:cubicBezTo>
                      <a:pt x="8845" y="6326"/>
                      <a:pt x="11172" y="11044"/>
                      <a:pt x="10062" y="20949"/>
                    </a:cubicBezTo>
                    <a:cubicBezTo>
                      <a:pt x="8391" y="36155"/>
                      <a:pt x="13706" y="44184"/>
                      <a:pt x="20293" y="44184"/>
                    </a:cubicBezTo>
                    <a:cubicBezTo>
                      <a:pt x="20658" y="44184"/>
                      <a:pt x="21027" y="44160"/>
                      <a:pt x="21399" y="44110"/>
                    </a:cubicBezTo>
                    <a:cubicBezTo>
                      <a:pt x="27721" y="43259"/>
                      <a:pt x="28299" y="34232"/>
                      <a:pt x="21642" y="24444"/>
                    </a:cubicBezTo>
                    <a:cubicBezTo>
                      <a:pt x="17964" y="19003"/>
                      <a:pt x="18268" y="2803"/>
                      <a:pt x="10092" y="310"/>
                    </a:cubicBezTo>
                    <a:cubicBezTo>
                      <a:pt x="9371" y="97"/>
                      <a:pt x="8685" y="0"/>
                      <a:pt x="80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1;p29">
                <a:extLst>
                  <a:ext uri="{FF2B5EF4-FFF2-40B4-BE49-F238E27FC236}">
                    <a16:creationId xmlns:a16="http://schemas.microsoft.com/office/drawing/2014/main" id="{8F25FB2D-CF6D-9D8A-05DA-97BC251941BF}"/>
                  </a:ext>
                </a:extLst>
              </p:cNvPr>
              <p:cNvSpPr/>
              <p:nvPr/>
            </p:nvSpPr>
            <p:spPr>
              <a:xfrm>
                <a:off x="7597763" y="1771550"/>
                <a:ext cx="455200" cy="398825"/>
              </a:xfrm>
              <a:custGeom>
                <a:avLst/>
                <a:gdLst/>
                <a:ahLst/>
                <a:cxnLst/>
                <a:rect l="l" t="t" r="r" b="b"/>
                <a:pathLst>
                  <a:path w="18208" h="15953" extrusionOk="0">
                    <a:moveTo>
                      <a:pt x="8137" y="1"/>
                    </a:moveTo>
                    <a:cubicBezTo>
                      <a:pt x="7051" y="1"/>
                      <a:pt x="5986" y="283"/>
                      <a:pt x="5016" y="816"/>
                    </a:cubicBezTo>
                    <a:cubicBezTo>
                      <a:pt x="3861" y="1454"/>
                      <a:pt x="2828" y="2366"/>
                      <a:pt x="2007" y="3430"/>
                    </a:cubicBezTo>
                    <a:cubicBezTo>
                      <a:pt x="1217" y="4463"/>
                      <a:pt x="548" y="5618"/>
                      <a:pt x="1" y="6804"/>
                    </a:cubicBezTo>
                    <a:cubicBezTo>
                      <a:pt x="335" y="6257"/>
                      <a:pt x="700" y="5709"/>
                      <a:pt x="1065" y="5162"/>
                    </a:cubicBezTo>
                    <a:cubicBezTo>
                      <a:pt x="1460" y="4615"/>
                      <a:pt x="1855" y="4129"/>
                      <a:pt x="2281" y="3643"/>
                    </a:cubicBezTo>
                    <a:cubicBezTo>
                      <a:pt x="3132" y="2670"/>
                      <a:pt x="4135" y="1880"/>
                      <a:pt x="5290" y="1302"/>
                    </a:cubicBezTo>
                    <a:cubicBezTo>
                      <a:pt x="6150" y="884"/>
                      <a:pt x="7082" y="661"/>
                      <a:pt x="8030" y="661"/>
                    </a:cubicBezTo>
                    <a:cubicBezTo>
                      <a:pt x="8321" y="661"/>
                      <a:pt x="8614" y="682"/>
                      <a:pt x="8907" y="725"/>
                    </a:cubicBezTo>
                    <a:cubicBezTo>
                      <a:pt x="10123" y="907"/>
                      <a:pt x="11308" y="1363"/>
                      <a:pt x="12342" y="2092"/>
                    </a:cubicBezTo>
                    <a:cubicBezTo>
                      <a:pt x="13375" y="2822"/>
                      <a:pt x="14226" y="3764"/>
                      <a:pt x="14834" y="4858"/>
                    </a:cubicBezTo>
                    <a:cubicBezTo>
                      <a:pt x="15503" y="5953"/>
                      <a:pt x="16019" y="7138"/>
                      <a:pt x="16445" y="8354"/>
                    </a:cubicBezTo>
                    <a:cubicBezTo>
                      <a:pt x="17205" y="10816"/>
                      <a:pt x="17813" y="13369"/>
                      <a:pt x="18208" y="15953"/>
                    </a:cubicBezTo>
                    <a:cubicBezTo>
                      <a:pt x="18086" y="13308"/>
                      <a:pt x="17691" y="10725"/>
                      <a:pt x="16992" y="8171"/>
                    </a:cubicBezTo>
                    <a:cubicBezTo>
                      <a:pt x="16627" y="6895"/>
                      <a:pt x="16080" y="5679"/>
                      <a:pt x="15442" y="4524"/>
                    </a:cubicBezTo>
                    <a:cubicBezTo>
                      <a:pt x="14773" y="3339"/>
                      <a:pt x="13861" y="2305"/>
                      <a:pt x="12767" y="1515"/>
                    </a:cubicBezTo>
                    <a:cubicBezTo>
                      <a:pt x="11642" y="725"/>
                      <a:pt x="10335" y="208"/>
                      <a:pt x="8968" y="56"/>
                    </a:cubicBezTo>
                    <a:cubicBezTo>
                      <a:pt x="8690" y="19"/>
                      <a:pt x="8413" y="1"/>
                      <a:pt x="81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2;p29">
                <a:extLst>
                  <a:ext uri="{FF2B5EF4-FFF2-40B4-BE49-F238E27FC236}">
                    <a16:creationId xmlns:a16="http://schemas.microsoft.com/office/drawing/2014/main" id="{440E16AE-244D-9A2F-94A9-FAF73CA7C8DF}"/>
                  </a:ext>
                </a:extLst>
              </p:cNvPr>
              <p:cNvSpPr/>
              <p:nvPr/>
            </p:nvSpPr>
            <p:spPr>
              <a:xfrm>
                <a:off x="7797613" y="2177950"/>
                <a:ext cx="378475" cy="722500"/>
              </a:xfrm>
              <a:custGeom>
                <a:avLst/>
                <a:gdLst/>
                <a:ahLst/>
                <a:cxnLst/>
                <a:rect l="l" t="t" r="r" b="b"/>
                <a:pathLst>
                  <a:path w="15139" h="28900" extrusionOk="0">
                    <a:moveTo>
                      <a:pt x="2220" y="1"/>
                    </a:moveTo>
                    <a:lnTo>
                      <a:pt x="2220" y="1"/>
                    </a:lnTo>
                    <a:cubicBezTo>
                      <a:pt x="1977" y="1581"/>
                      <a:pt x="1642" y="3162"/>
                      <a:pt x="1338" y="4712"/>
                    </a:cubicBezTo>
                    <a:cubicBezTo>
                      <a:pt x="1065" y="6293"/>
                      <a:pt x="791" y="7873"/>
                      <a:pt x="578" y="9484"/>
                    </a:cubicBezTo>
                    <a:cubicBezTo>
                      <a:pt x="183" y="12645"/>
                      <a:pt x="1" y="15928"/>
                      <a:pt x="609" y="19120"/>
                    </a:cubicBezTo>
                    <a:cubicBezTo>
                      <a:pt x="913" y="20761"/>
                      <a:pt x="1521" y="22311"/>
                      <a:pt x="2402" y="23679"/>
                    </a:cubicBezTo>
                    <a:cubicBezTo>
                      <a:pt x="2615" y="24044"/>
                      <a:pt x="2858" y="24378"/>
                      <a:pt x="3162" y="24682"/>
                    </a:cubicBezTo>
                    <a:lnTo>
                      <a:pt x="3557" y="25138"/>
                    </a:lnTo>
                    <a:lnTo>
                      <a:pt x="3983" y="25594"/>
                    </a:lnTo>
                    <a:cubicBezTo>
                      <a:pt x="4560" y="26171"/>
                      <a:pt x="5199" y="26688"/>
                      <a:pt x="5867" y="27144"/>
                    </a:cubicBezTo>
                    <a:cubicBezTo>
                      <a:pt x="6566" y="27600"/>
                      <a:pt x="7296" y="27995"/>
                      <a:pt x="8056" y="28299"/>
                    </a:cubicBezTo>
                    <a:cubicBezTo>
                      <a:pt x="8816" y="28573"/>
                      <a:pt x="9606" y="28755"/>
                      <a:pt x="10427" y="28846"/>
                    </a:cubicBezTo>
                    <a:cubicBezTo>
                      <a:pt x="10750" y="28882"/>
                      <a:pt x="11069" y="28899"/>
                      <a:pt x="11387" y="28899"/>
                    </a:cubicBezTo>
                    <a:cubicBezTo>
                      <a:pt x="11876" y="28899"/>
                      <a:pt x="12361" y="28859"/>
                      <a:pt x="12858" y="28785"/>
                    </a:cubicBezTo>
                    <a:cubicBezTo>
                      <a:pt x="13649" y="28694"/>
                      <a:pt x="14439" y="28421"/>
                      <a:pt x="15138" y="27995"/>
                    </a:cubicBezTo>
                    <a:lnTo>
                      <a:pt x="15138" y="27995"/>
                    </a:lnTo>
                    <a:cubicBezTo>
                      <a:pt x="14773" y="28177"/>
                      <a:pt x="14378" y="28329"/>
                      <a:pt x="13983" y="28421"/>
                    </a:cubicBezTo>
                    <a:cubicBezTo>
                      <a:pt x="13618" y="28481"/>
                      <a:pt x="13223" y="28573"/>
                      <a:pt x="12828" y="28603"/>
                    </a:cubicBezTo>
                    <a:cubicBezTo>
                      <a:pt x="12565" y="28623"/>
                      <a:pt x="12301" y="28633"/>
                      <a:pt x="12038" y="28633"/>
                    </a:cubicBezTo>
                    <a:cubicBezTo>
                      <a:pt x="11511" y="28633"/>
                      <a:pt x="10984" y="28593"/>
                      <a:pt x="10457" y="28512"/>
                    </a:cubicBezTo>
                    <a:cubicBezTo>
                      <a:pt x="8907" y="28238"/>
                      <a:pt x="7448" y="27600"/>
                      <a:pt x="6202" y="26658"/>
                    </a:cubicBezTo>
                    <a:cubicBezTo>
                      <a:pt x="4925" y="25746"/>
                      <a:pt x="3861" y="24621"/>
                      <a:pt x="2980" y="23314"/>
                    </a:cubicBezTo>
                    <a:cubicBezTo>
                      <a:pt x="2159" y="21977"/>
                      <a:pt x="1612" y="20518"/>
                      <a:pt x="1338" y="18968"/>
                    </a:cubicBezTo>
                    <a:cubicBezTo>
                      <a:pt x="1065" y="17417"/>
                      <a:pt x="913" y="15837"/>
                      <a:pt x="943" y="14287"/>
                    </a:cubicBezTo>
                    <a:cubicBezTo>
                      <a:pt x="913" y="12706"/>
                      <a:pt x="1004" y="11095"/>
                      <a:pt x="1186" y="9515"/>
                    </a:cubicBezTo>
                    <a:cubicBezTo>
                      <a:pt x="1338" y="7934"/>
                      <a:pt x="1551" y="6353"/>
                      <a:pt x="1734" y="4773"/>
                    </a:cubicBezTo>
                    <a:cubicBezTo>
                      <a:pt x="1916" y="3192"/>
                      <a:pt x="2159" y="1581"/>
                      <a:pt x="22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3;p29">
                <a:extLst>
                  <a:ext uri="{FF2B5EF4-FFF2-40B4-BE49-F238E27FC236}">
                    <a16:creationId xmlns:a16="http://schemas.microsoft.com/office/drawing/2014/main" id="{7683E800-5860-0AB8-B602-6F7206F70FA4}"/>
                  </a:ext>
                </a:extLst>
              </p:cNvPr>
              <p:cNvSpPr/>
              <p:nvPr/>
            </p:nvSpPr>
            <p:spPr>
              <a:xfrm>
                <a:off x="7575738" y="1920100"/>
                <a:ext cx="143650" cy="102100"/>
              </a:xfrm>
              <a:custGeom>
                <a:avLst/>
                <a:gdLst/>
                <a:ahLst/>
                <a:cxnLst/>
                <a:rect l="l" t="t" r="r" b="b"/>
                <a:pathLst>
                  <a:path w="5746" h="4084" extrusionOk="0">
                    <a:moveTo>
                      <a:pt x="1120" y="0"/>
                    </a:moveTo>
                    <a:cubicBezTo>
                      <a:pt x="1085" y="0"/>
                      <a:pt x="1056" y="4"/>
                      <a:pt x="1034" y="11"/>
                    </a:cubicBezTo>
                    <a:cubicBezTo>
                      <a:pt x="548" y="132"/>
                      <a:pt x="0" y="1105"/>
                      <a:pt x="31" y="1865"/>
                    </a:cubicBezTo>
                    <a:lnTo>
                      <a:pt x="4134" y="4084"/>
                    </a:lnTo>
                    <a:cubicBezTo>
                      <a:pt x="4134" y="4084"/>
                      <a:pt x="5745" y="3263"/>
                      <a:pt x="5441" y="2351"/>
                    </a:cubicBezTo>
                    <a:cubicBezTo>
                      <a:pt x="5151" y="1452"/>
                      <a:pt x="1847" y="0"/>
                      <a:pt x="11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4;p29">
                <a:extLst>
                  <a:ext uri="{FF2B5EF4-FFF2-40B4-BE49-F238E27FC236}">
                    <a16:creationId xmlns:a16="http://schemas.microsoft.com/office/drawing/2014/main" id="{9A3FC92A-9CE5-624A-FC92-693032D30B54}"/>
                  </a:ext>
                </a:extLst>
              </p:cNvPr>
              <p:cNvSpPr/>
              <p:nvPr/>
            </p:nvSpPr>
            <p:spPr>
              <a:xfrm>
                <a:off x="6126363" y="2643875"/>
                <a:ext cx="1562100" cy="831025"/>
              </a:xfrm>
              <a:custGeom>
                <a:avLst/>
                <a:gdLst/>
                <a:ahLst/>
                <a:cxnLst/>
                <a:rect l="l" t="t" r="r" b="b"/>
                <a:pathLst>
                  <a:path w="62484" h="33241" extrusionOk="0">
                    <a:moveTo>
                      <a:pt x="60065" y="0"/>
                    </a:moveTo>
                    <a:cubicBezTo>
                      <a:pt x="59263" y="0"/>
                      <a:pt x="58204" y="364"/>
                      <a:pt x="56912" y="1151"/>
                    </a:cubicBezTo>
                    <a:cubicBezTo>
                      <a:pt x="49282" y="5863"/>
                      <a:pt x="38522" y="14890"/>
                      <a:pt x="33355" y="16045"/>
                    </a:cubicBezTo>
                    <a:cubicBezTo>
                      <a:pt x="33278" y="16061"/>
                      <a:pt x="33194" y="16069"/>
                      <a:pt x="33103" y="16069"/>
                    </a:cubicBezTo>
                    <a:cubicBezTo>
                      <a:pt x="30271" y="16069"/>
                      <a:pt x="20701" y="8466"/>
                      <a:pt x="16637" y="4373"/>
                    </a:cubicBezTo>
                    <a:cubicBezTo>
                      <a:pt x="16436" y="4174"/>
                      <a:pt x="16158" y="4082"/>
                      <a:pt x="15819" y="4082"/>
                    </a:cubicBezTo>
                    <a:cubicBezTo>
                      <a:pt x="11920" y="4082"/>
                      <a:pt x="0" y="16353"/>
                      <a:pt x="4783" y="19206"/>
                    </a:cubicBezTo>
                    <a:cubicBezTo>
                      <a:pt x="6654" y="20305"/>
                      <a:pt x="25642" y="33240"/>
                      <a:pt x="34225" y="33240"/>
                    </a:cubicBezTo>
                    <a:cubicBezTo>
                      <a:pt x="34427" y="33240"/>
                      <a:pt x="34623" y="33233"/>
                      <a:pt x="34814" y="33219"/>
                    </a:cubicBezTo>
                    <a:cubicBezTo>
                      <a:pt x="42717" y="32611"/>
                      <a:pt x="58644" y="10726"/>
                      <a:pt x="60802" y="6075"/>
                    </a:cubicBezTo>
                    <a:cubicBezTo>
                      <a:pt x="62484" y="2363"/>
                      <a:pt x="62110" y="0"/>
                      <a:pt x="60065"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5;p29">
                <a:extLst>
                  <a:ext uri="{FF2B5EF4-FFF2-40B4-BE49-F238E27FC236}">
                    <a16:creationId xmlns:a16="http://schemas.microsoft.com/office/drawing/2014/main" id="{29652860-6FDC-FC00-7554-7D5801C8165A}"/>
                  </a:ext>
                </a:extLst>
              </p:cNvPr>
              <p:cNvSpPr/>
              <p:nvPr/>
            </p:nvSpPr>
            <p:spPr>
              <a:xfrm>
                <a:off x="5887263" y="2507500"/>
                <a:ext cx="662650" cy="634775"/>
              </a:xfrm>
              <a:custGeom>
                <a:avLst/>
                <a:gdLst/>
                <a:ahLst/>
                <a:cxnLst/>
                <a:rect l="l" t="t" r="r" b="b"/>
                <a:pathLst>
                  <a:path w="26506" h="25391" extrusionOk="0">
                    <a:moveTo>
                      <a:pt x="11279" y="0"/>
                    </a:moveTo>
                    <a:cubicBezTo>
                      <a:pt x="11178" y="0"/>
                      <a:pt x="11076" y="13"/>
                      <a:pt x="10973" y="41"/>
                    </a:cubicBezTo>
                    <a:cubicBezTo>
                      <a:pt x="9301" y="466"/>
                      <a:pt x="10578" y="3080"/>
                      <a:pt x="10578" y="3080"/>
                    </a:cubicBezTo>
                    <a:cubicBezTo>
                      <a:pt x="10578" y="3080"/>
                      <a:pt x="9423" y="1064"/>
                      <a:pt x="8143" y="1064"/>
                    </a:cubicBezTo>
                    <a:cubicBezTo>
                      <a:pt x="7883" y="1064"/>
                      <a:pt x="7618" y="1148"/>
                      <a:pt x="7356" y="1348"/>
                    </a:cubicBezTo>
                    <a:cubicBezTo>
                      <a:pt x="5806" y="2533"/>
                      <a:pt x="7082" y="5451"/>
                      <a:pt x="7082" y="5451"/>
                    </a:cubicBezTo>
                    <a:cubicBezTo>
                      <a:pt x="7082" y="5451"/>
                      <a:pt x="5740" y="3817"/>
                      <a:pt x="4441" y="3817"/>
                    </a:cubicBezTo>
                    <a:cubicBezTo>
                      <a:pt x="4116" y="3817"/>
                      <a:pt x="3794" y="3919"/>
                      <a:pt x="3496" y="4175"/>
                    </a:cubicBezTo>
                    <a:cubicBezTo>
                      <a:pt x="2037" y="5482"/>
                      <a:pt x="3496" y="8217"/>
                      <a:pt x="3496" y="8217"/>
                    </a:cubicBezTo>
                    <a:cubicBezTo>
                      <a:pt x="3496" y="8217"/>
                      <a:pt x="2731" y="7384"/>
                      <a:pt x="1912" y="7384"/>
                    </a:cubicBezTo>
                    <a:cubicBezTo>
                      <a:pt x="1647" y="7384"/>
                      <a:pt x="1377" y="7470"/>
                      <a:pt x="1125" y="7700"/>
                    </a:cubicBezTo>
                    <a:cubicBezTo>
                      <a:pt x="0" y="8764"/>
                      <a:pt x="3313" y="14843"/>
                      <a:pt x="4742" y="16880"/>
                    </a:cubicBezTo>
                    <a:cubicBezTo>
                      <a:pt x="7447" y="20740"/>
                      <a:pt x="14712" y="24783"/>
                      <a:pt x="15593" y="25391"/>
                    </a:cubicBezTo>
                    <a:lnTo>
                      <a:pt x="26505" y="14904"/>
                    </a:lnTo>
                    <a:cubicBezTo>
                      <a:pt x="26505" y="14904"/>
                      <a:pt x="17265" y="7001"/>
                      <a:pt x="16809" y="6545"/>
                    </a:cubicBezTo>
                    <a:cubicBezTo>
                      <a:pt x="14933" y="4698"/>
                      <a:pt x="13194" y="0"/>
                      <a:pt x="11279"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6;p29">
                <a:extLst>
                  <a:ext uri="{FF2B5EF4-FFF2-40B4-BE49-F238E27FC236}">
                    <a16:creationId xmlns:a16="http://schemas.microsoft.com/office/drawing/2014/main" id="{10B2EDDE-A2AB-D56C-FED3-3FD804AA5C1E}"/>
                  </a:ext>
                </a:extLst>
              </p:cNvPr>
              <p:cNvSpPr/>
              <p:nvPr/>
            </p:nvSpPr>
            <p:spPr>
              <a:xfrm>
                <a:off x="6149763" y="2581425"/>
                <a:ext cx="149075" cy="194250"/>
              </a:xfrm>
              <a:custGeom>
                <a:avLst/>
                <a:gdLst/>
                <a:ahLst/>
                <a:cxnLst/>
                <a:rect l="l" t="t" r="r" b="b"/>
                <a:pathLst>
                  <a:path w="5963" h="7770" extrusionOk="0">
                    <a:moveTo>
                      <a:pt x="85" y="1"/>
                    </a:moveTo>
                    <a:cubicBezTo>
                      <a:pt x="38" y="1"/>
                      <a:pt x="1" y="55"/>
                      <a:pt x="17" y="154"/>
                    </a:cubicBezTo>
                    <a:cubicBezTo>
                      <a:pt x="777" y="4166"/>
                      <a:pt x="2601" y="5686"/>
                      <a:pt x="5823" y="7753"/>
                    </a:cubicBezTo>
                    <a:cubicBezTo>
                      <a:pt x="5840" y="7765"/>
                      <a:pt x="5857" y="7769"/>
                      <a:pt x="5872" y="7769"/>
                    </a:cubicBezTo>
                    <a:cubicBezTo>
                      <a:pt x="5933" y="7769"/>
                      <a:pt x="5963" y="7686"/>
                      <a:pt x="5914" y="7661"/>
                    </a:cubicBezTo>
                    <a:cubicBezTo>
                      <a:pt x="2783" y="5260"/>
                      <a:pt x="1567" y="3862"/>
                      <a:pt x="199" y="123"/>
                    </a:cubicBezTo>
                    <a:cubicBezTo>
                      <a:pt x="172" y="40"/>
                      <a:pt x="125" y="1"/>
                      <a:pt x="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7;p29">
                <a:extLst>
                  <a:ext uri="{FF2B5EF4-FFF2-40B4-BE49-F238E27FC236}">
                    <a16:creationId xmlns:a16="http://schemas.microsoft.com/office/drawing/2014/main" id="{C5EF64C5-6A1F-773C-0453-4F8A5FF12927}"/>
                  </a:ext>
                </a:extLst>
              </p:cNvPr>
              <p:cNvSpPr/>
              <p:nvPr/>
            </p:nvSpPr>
            <p:spPr>
              <a:xfrm>
                <a:off x="6061788" y="2640750"/>
                <a:ext cx="159475" cy="205675"/>
              </a:xfrm>
              <a:custGeom>
                <a:avLst/>
                <a:gdLst/>
                <a:ahLst/>
                <a:cxnLst/>
                <a:rect l="l" t="t" r="r" b="b"/>
                <a:pathLst>
                  <a:path w="6379" h="8227" extrusionOk="0">
                    <a:moveTo>
                      <a:pt x="109" y="1"/>
                    </a:moveTo>
                    <a:cubicBezTo>
                      <a:pt x="52" y="1"/>
                      <a:pt x="1" y="94"/>
                      <a:pt x="41" y="212"/>
                    </a:cubicBezTo>
                    <a:cubicBezTo>
                      <a:pt x="1287" y="4194"/>
                      <a:pt x="3050" y="5775"/>
                      <a:pt x="6272" y="8206"/>
                    </a:cubicBezTo>
                    <a:cubicBezTo>
                      <a:pt x="6286" y="8221"/>
                      <a:pt x="6301" y="8227"/>
                      <a:pt x="6314" y="8227"/>
                    </a:cubicBezTo>
                    <a:cubicBezTo>
                      <a:pt x="6355" y="8227"/>
                      <a:pt x="6379" y="8169"/>
                      <a:pt x="6332" y="8146"/>
                    </a:cubicBezTo>
                    <a:cubicBezTo>
                      <a:pt x="3293" y="5380"/>
                      <a:pt x="1956" y="3860"/>
                      <a:pt x="193" y="91"/>
                    </a:cubicBezTo>
                    <a:cubicBezTo>
                      <a:pt x="171" y="27"/>
                      <a:pt x="139" y="1"/>
                      <a:pt x="1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8;p29">
                <a:extLst>
                  <a:ext uri="{FF2B5EF4-FFF2-40B4-BE49-F238E27FC236}">
                    <a16:creationId xmlns:a16="http://schemas.microsoft.com/office/drawing/2014/main" id="{2190586E-BE2F-A78F-309A-469339F14AAB}"/>
                  </a:ext>
                </a:extLst>
              </p:cNvPr>
              <p:cNvSpPr/>
              <p:nvPr/>
            </p:nvSpPr>
            <p:spPr>
              <a:xfrm>
                <a:off x="5974063" y="2712700"/>
                <a:ext cx="172100" cy="195650"/>
              </a:xfrm>
              <a:custGeom>
                <a:avLst/>
                <a:gdLst/>
                <a:ahLst/>
                <a:cxnLst/>
                <a:rect l="l" t="t" r="r" b="b"/>
                <a:pathLst>
                  <a:path w="6884" h="7826" extrusionOk="0">
                    <a:moveTo>
                      <a:pt x="50" y="1"/>
                    </a:moveTo>
                    <a:cubicBezTo>
                      <a:pt x="10" y="1"/>
                      <a:pt x="1" y="80"/>
                      <a:pt x="54" y="222"/>
                    </a:cubicBezTo>
                    <a:cubicBezTo>
                      <a:pt x="1391" y="3626"/>
                      <a:pt x="3124" y="5784"/>
                      <a:pt x="6741" y="7821"/>
                    </a:cubicBezTo>
                    <a:cubicBezTo>
                      <a:pt x="6751" y="7824"/>
                      <a:pt x="6760" y="7826"/>
                      <a:pt x="6769" y="7826"/>
                    </a:cubicBezTo>
                    <a:cubicBezTo>
                      <a:pt x="6844" y="7826"/>
                      <a:pt x="6883" y="7723"/>
                      <a:pt x="6802" y="7669"/>
                    </a:cubicBezTo>
                    <a:cubicBezTo>
                      <a:pt x="3519" y="5389"/>
                      <a:pt x="2121" y="3657"/>
                      <a:pt x="176" y="131"/>
                    </a:cubicBezTo>
                    <a:cubicBezTo>
                      <a:pt x="125" y="42"/>
                      <a:pt x="79" y="1"/>
                      <a:pt x="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9;p29">
                <a:extLst>
                  <a:ext uri="{FF2B5EF4-FFF2-40B4-BE49-F238E27FC236}">
                    <a16:creationId xmlns:a16="http://schemas.microsoft.com/office/drawing/2014/main" id="{176FE5C3-7BDD-30BE-62A2-0378252450D6}"/>
                  </a:ext>
                </a:extLst>
              </p:cNvPr>
              <p:cNvSpPr/>
              <p:nvPr/>
            </p:nvSpPr>
            <p:spPr>
              <a:xfrm>
                <a:off x="6258088" y="2557975"/>
                <a:ext cx="370075" cy="405275"/>
              </a:xfrm>
              <a:custGeom>
                <a:avLst/>
                <a:gdLst/>
                <a:ahLst/>
                <a:cxnLst/>
                <a:rect l="l" t="t" r="r" b="b"/>
                <a:pathLst>
                  <a:path w="14803" h="16211" extrusionOk="0">
                    <a:moveTo>
                      <a:pt x="2234" y="1"/>
                    </a:moveTo>
                    <a:cubicBezTo>
                      <a:pt x="1882" y="1"/>
                      <a:pt x="1614" y="93"/>
                      <a:pt x="1459" y="301"/>
                    </a:cubicBezTo>
                    <a:cubicBezTo>
                      <a:pt x="0" y="2308"/>
                      <a:pt x="3739" y="5955"/>
                      <a:pt x="5836" y="7505"/>
                    </a:cubicBezTo>
                    <a:cubicBezTo>
                      <a:pt x="5836" y="7505"/>
                      <a:pt x="2402" y="12156"/>
                      <a:pt x="4560" y="15347"/>
                    </a:cubicBezTo>
                    <a:cubicBezTo>
                      <a:pt x="4965" y="15962"/>
                      <a:pt x="5589" y="16210"/>
                      <a:pt x="6332" y="16210"/>
                    </a:cubicBezTo>
                    <a:cubicBezTo>
                      <a:pt x="9487" y="16210"/>
                      <a:pt x="14803" y="11730"/>
                      <a:pt x="14803" y="11730"/>
                    </a:cubicBezTo>
                    <a:cubicBezTo>
                      <a:pt x="14803" y="11730"/>
                      <a:pt x="12766" y="7201"/>
                      <a:pt x="11429" y="5408"/>
                    </a:cubicBezTo>
                    <a:cubicBezTo>
                      <a:pt x="10245" y="3855"/>
                      <a:pt x="4503" y="1"/>
                      <a:pt x="2234"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0;p29">
                <a:extLst>
                  <a:ext uri="{FF2B5EF4-FFF2-40B4-BE49-F238E27FC236}">
                    <a16:creationId xmlns:a16="http://schemas.microsoft.com/office/drawing/2014/main" id="{A50524AE-241B-34F5-7256-3F4A4775FE4B}"/>
                  </a:ext>
                </a:extLst>
              </p:cNvPr>
              <p:cNvSpPr/>
              <p:nvPr/>
            </p:nvSpPr>
            <p:spPr>
              <a:xfrm>
                <a:off x="6274788" y="2582400"/>
                <a:ext cx="136050" cy="360650"/>
              </a:xfrm>
              <a:custGeom>
                <a:avLst/>
                <a:gdLst/>
                <a:ahLst/>
                <a:cxnLst/>
                <a:rect l="l" t="t" r="r" b="b"/>
                <a:pathLst>
                  <a:path w="5442" h="14426" extrusionOk="0">
                    <a:moveTo>
                      <a:pt x="567" y="1"/>
                    </a:moveTo>
                    <a:cubicBezTo>
                      <a:pt x="563" y="1"/>
                      <a:pt x="563" y="8"/>
                      <a:pt x="578" y="24"/>
                    </a:cubicBezTo>
                    <a:cubicBezTo>
                      <a:pt x="578" y="8"/>
                      <a:pt x="571" y="1"/>
                      <a:pt x="567" y="1"/>
                    </a:cubicBezTo>
                    <a:close/>
                    <a:moveTo>
                      <a:pt x="578" y="24"/>
                    </a:moveTo>
                    <a:lnTo>
                      <a:pt x="578" y="24"/>
                    </a:lnTo>
                    <a:cubicBezTo>
                      <a:pt x="1" y="2942"/>
                      <a:pt x="2797" y="4917"/>
                      <a:pt x="4773" y="6589"/>
                    </a:cubicBezTo>
                    <a:cubicBezTo>
                      <a:pt x="3193" y="8717"/>
                      <a:pt x="2220" y="12030"/>
                      <a:pt x="3618" y="14401"/>
                    </a:cubicBezTo>
                    <a:cubicBezTo>
                      <a:pt x="3627" y="14418"/>
                      <a:pt x="3644" y="14426"/>
                      <a:pt x="3662" y="14426"/>
                    </a:cubicBezTo>
                    <a:cubicBezTo>
                      <a:pt x="3707" y="14426"/>
                      <a:pt x="3761" y="14383"/>
                      <a:pt x="3740" y="14340"/>
                    </a:cubicBezTo>
                    <a:cubicBezTo>
                      <a:pt x="2737" y="11999"/>
                      <a:pt x="3983" y="8747"/>
                      <a:pt x="5290" y="6711"/>
                    </a:cubicBezTo>
                    <a:cubicBezTo>
                      <a:pt x="5411" y="6619"/>
                      <a:pt x="5442" y="6407"/>
                      <a:pt x="5320" y="6315"/>
                    </a:cubicBezTo>
                    <a:cubicBezTo>
                      <a:pt x="3405" y="4674"/>
                      <a:pt x="548" y="2820"/>
                      <a:pt x="578" y="2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p29">
                <a:extLst>
                  <a:ext uri="{FF2B5EF4-FFF2-40B4-BE49-F238E27FC236}">
                    <a16:creationId xmlns:a16="http://schemas.microsoft.com/office/drawing/2014/main" id="{B2D4523B-F78D-29A1-A97B-EAD33B576BA1}"/>
                  </a:ext>
                </a:extLst>
              </p:cNvPr>
              <p:cNvSpPr/>
              <p:nvPr/>
            </p:nvSpPr>
            <p:spPr>
              <a:xfrm>
                <a:off x="6417663" y="2635425"/>
                <a:ext cx="1292250" cy="852900"/>
              </a:xfrm>
              <a:custGeom>
                <a:avLst/>
                <a:gdLst/>
                <a:ahLst/>
                <a:cxnLst/>
                <a:rect l="l" t="t" r="r" b="b"/>
                <a:pathLst>
                  <a:path w="51690" h="34116" extrusionOk="0">
                    <a:moveTo>
                      <a:pt x="48450" y="0"/>
                    </a:moveTo>
                    <a:cubicBezTo>
                      <a:pt x="47438" y="0"/>
                      <a:pt x="46174" y="450"/>
                      <a:pt x="44895" y="1246"/>
                    </a:cubicBezTo>
                    <a:cubicBezTo>
                      <a:pt x="40797" y="3796"/>
                      <a:pt x="23178" y="15410"/>
                      <a:pt x="21830" y="15410"/>
                    </a:cubicBezTo>
                    <a:cubicBezTo>
                      <a:pt x="21828" y="15410"/>
                      <a:pt x="21826" y="15410"/>
                      <a:pt x="21824" y="15410"/>
                    </a:cubicBezTo>
                    <a:cubicBezTo>
                      <a:pt x="20517" y="15350"/>
                      <a:pt x="12098" y="9301"/>
                      <a:pt x="12098" y="9301"/>
                    </a:cubicBezTo>
                    <a:lnTo>
                      <a:pt x="0" y="27751"/>
                    </a:lnTo>
                    <a:cubicBezTo>
                      <a:pt x="0" y="27751"/>
                      <a:pt x="15565" y="34116"/>
                      <a:pt x="23578" y="34116"/>
                    </a:cubicBezTo>
                    <a:cubicBezTo>
                      <a:pt x="23779" y="34116"/>
                      <a:pt x="23974" y="34112"/>
                      <a:pt x="24165" y="34104"/>
                    </a:cubicBezTo>
                    <a:cubicBezTo>
                      <a:pt x="31977" y="33769"/>
                      <a:pt x="46445" y="12675"/>
                      <a:pt x="48907" y="7720"/>
                    </a:cubicBezTo>
                    <a:cubicBezTo>
                      <a:pt x="51690" y="2197"/>
                      <a:pt x="50685" y="0"/>
                      <a:pt x="48450"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2;p29">
                <a:extLst>
                  <a:ext uri="{FF2B5EF4-FFF2-40B4-BE49-F238E27FC236}">
                    <a16:creationId xmlns:a16="http://schemas.microsoft.com/office/drawing/2014/main" id="{A11003F0-6993-E6C9-5840-985EC0D51EF9}"/>
                  </a:ext>
                </a:extLst>
              </p:cNvPr>
              <p:cNvSpPr/>
              <p:nvPr/>
            </p:nvSpPr>
            <p:spPr>
              <a:xfrm>
                <a:off x="6692738" y="3250150"/>
                <a:ext cx="14475" cy="82850"/>
              </a:xfrm>
              <a:custGeom>
                <a:avLst/>
                <a:gdLst/>
                <a:ahLst/>
                <a:cxnLst/>
                <a:rect l="l" t="t" r="r" b="b"/>
                <a:pathLst>
                  <a:path w="579" h="3314" extrusionOk="0">
                    <a:moveTo>
                      <a:pt x="517" y="1"/>
                    </a:moveTo>
                    <a:cubicBezTo>
                      <a:pt x="305" y="518"/>
                      <a:pt x="183" y="1065"/>
                      <a:pt x="92" y="1612"/>
                    </a:cubicBezTo>
                    <a:cubicBezTo>
                      <a:pt x="1" y="2189"/>
                      <a:pt x="1" y="2736"/>
                      <a:pt x="61" y="3314"/>
                    </a:cubicBezTo>
                    <a:cubicBezTo>
                      <a:pt x="274" y="2797"/>
                      <a:pt x="396" y="2250"/>
                      <a:pt x="487" y="1673"/>
                    </a:cubicBezTo>
                    <a:cubicBezTo>
                      <a:pt x="548" y="1126"/>
                      <a:pt x="578" y="548"/>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3;p29">
                <a:extLst>
                  <a:ext uri="{FF2B5EF4-FFF2-40B4-BE49-F238E27FC236}">
                    <a16:creationId xmlns:a16="http://schemas.microsoft.com/office/drawing/2014/main" id="{BCFD379D-E6B7-9F46-79FE-D443C921947E}"/>
                  </a:ext>
                </a:extLst>
              </p:cNvPr>
              <p:cNvSpPr/>
              <p:nvPr/>
            </p:nvSpPr>
            <p:spPr>
              <a:xfrm>
                <a:off x="7296088" y="3157450"/>
                <a:ext cx="15225" cy="82850"/>
              </a:xfrm>
              <a:custGeom>
                <a:avLst/>
                <a:gdLst/>
                <a:ahLst/>
                <a:cxnLst/>
                <a:rect l="l" t="t" r="r" b="b"/>
                <a:pathLst>
                  <a:path w="609" h="3314" extrusionOk="0">
                    <a:moveTo>
                      <a:pt x="518" y="1"/>
                    </a:moveTo>
                    <a:cubicBezTo>
                      <a:pt x="305" y="517"/>
                      <a:pt x="153" y="1064"/>
                      <a:pt x="92" y="1642"/>
                    </a:cubicBezTo>
                    <a:cubicBezTo>
                      <a:pt x="1" y="2189"/>
                      <a:pt x="1" y="2767"/>
                      <a:pt x="62" y="3314"/>
                    </a:cubicBezTo>
                    <a:cubicBezTo>
                      <a:pt x="457" y="2250"/>
                      <a:pt x="609" y="1125"/>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4;p29">
                <a:extLst>
                  <a:ext uri="{FF2B5EF4-FFF2-40B4-BE49-F238E27FC236}">
                    <a16:creationId xmlns:a16="http://schemas.microsoft.com/office/drawing/2014/main" id="{D59BF5A1-C0A7-CC22-4D95-A4AE50684DDF}"/>
                  </a:ext>
                </a:extLst>
              </p:cNvPr>
              <p:cNvSpPr/>
              <p:nvPr/>
            </p:nvSpPr>
            <p:spPr>
              <a:xfrm>
                <a:off x="7248213" y="2876750"/>
                <a:ext cx="82850" cy="13550"/>
              </a:xfrm>
              <a:custGeom>
                <a:avLst/>
                <a:gdLst/>
                <a:ahLst/>
                <a:cxnLst/>
                <a:rect l="l" t="t" r="r" b="b"/>
                <a:pathLst>
                  <a:path w="3314" h="542" extrusionOk="0">
                    <a:moveTo>
                      <a:pt x="752" y="1"/>
                    </a:moveTo>
                    <a:cubicBezTo>
                      <a:pt x="499" y="1"/>
                      <a:pt x="247" y="16"/>
                      <a:pt x="1" y="43"/>
                    </a:cubicBezTo>
                    <a:cubicBezTo>
                      <a:pt x="518" y="256"/>
                      <a:pt x="1065" y="377"/>
                      <a:pt x="1612" y="469"/>
                    </a:cubicBezTo>
                    <a:cubicBezTo>
                      <a:pt x="1930" y="519"/>
                      <a:pt x="2238" y="541"/>
                      <a:pt x="2548" y="541"/>
                    </a:cubicBezTo>
                    <a:cubicBezTo>
                      <a:pt x="2801" y="541"/>
                      <a:pt x="3054" y="526"/>
                      <a:pt x="3314" y="499"/>
                    </a:cubicBezTo>
                    <a:cubicBezTo>
                      <a:pt x="2797" y="286"/>
                      <a:pt x="2220" y="165"/>
                      <a:pt x="1673" y="73"/>
                    </a:cubicBezTo>
                    <a:cubicBezTo>
                      <a:pt x="1371" y="23"/>
                      <a:pt x="1061" y="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5;p29">
                <a:extLst>
                  <a:ext uri="{FF2B5EF4-FFF2-40B4-BE49-F238E27FC236}">
                    <a16:creationId xmlns:a16="http://schemas.microsoft.com/office/drawing/2014/main" id="{5831E776-B001-7028-7CC9-3281269BA351}"/>
                  </a:ext>
                </a:extLst>
              </p:cNvPr>
              <p:cNvSpPr/>
              <p:nvPr/>
            </p:nvSpPr>
            <p:spPr>
              <a:xfrm>
                <a:off x="6761888" y="3036175"/>
                <a:ext cx="82850" cy="13425"/>
              </a:xfrm>
              <a:custGeom>
                <a:avLst/>
                <a:gdLst/>
                <a:ahLst/>
                <a:cxnLst/>
                <a:rect l="l" t="t" r="r" b="b"/>
                <a:pathLst>
                  <a:path w="3314" h="537" extrusionOk="0">
                    <a:moveTo>
                      <a:pt x="611" y="1"/>
                    </a:moveTo>
                    <a:cubicBezTo>
                      <a:pt x="405" y="1"/>
                      <a:pt x="201" y="8"/>
                      <a:pt x="1" y="19"/>
                    </a:cubicBezTo>
                    <a:cubicBezTo>
                      <a:pt x="517" y="231"/>
                      <a:pt x="1064" y="383"/>
                      <a:pt x="1642" y="444"/>
                    </a:cubicBezTo>
                    <a:cubicBezTo>
                      <a:pt x="1995" y="503"/>
                      <a:pt x="2349" y="537"/>
                      <a:pt x="2710" y="537"/>
                    </a:cubicBezTo>
                    <a:cubicBezTo>
                      <a:pt x="2908" y="537"/>
                      <a:pt x="3109" y="527"/>
                      <a:pt x="3314" y="505"/>
                    </a:cubicBezTo>
                    <a:cubicBezTo>
                      <a:pt x="2797" y="292"/>
                      <a:pt x="2250" y="140"/>
                      <a:pt x="1672" y="80"/>
                    </a:cubicBezTo>
                    <a:cubicBezTo>
                      <a:pt x="1326" y="22"/>
                      <a:pt x="966" y="1"/>
                      <a:pt x="6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6;p29">
                <a:extLst>
                  <a:ext uri="{FF2B5EF4-FFF2-40B4-BE49-F238E27FC236}">
                    <a16:creationId xmlns:a16="http://schemas.microsoft.com/office/drawing/2014/main" id="{FF7781E0-B8DF-7604-E5DC-581C0C3E3A35}"/>
                  </a:ext>
                </a:extLst>
              </p:cNvPr>
              <p:cNvSpPr/>
              <p:nvPr/>
            </p:nvSpPr>
            <p:spPr>
              <a:xfrm>
                <a:off x="6911588" y="3477375"/>
                <a:ext cx="3825" cy="2300"/>
              </a:xfrm>
              <a:custGeom>
                <a:avLst/>
                <a:gdLst/>
                <a:ahLst/>
                <a:cxnLst/>
                <a:rect l="l" t="t" r="r" b="b"/>
                <a:pathLst>
                  <a:path w="153" h="92" extrusionOk="0">
                    <a:moveTo>
                      <a:pt x="153" y="0"/>
                    </a:moveTo>
                    <a:lnTo>
                      <a:pt x="1" y="91"/>
                    </a:lnTo>
                    <a:lnTo>
                      <a:pt x="92" y="91"/>
                    </a:lnTo>
                    <a:cubicBezTo>
                      <a:pt x="122" y="61"/>
                      <a:pt x="153" y="31"/>
                      <a:pt x="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7;p29">
                <a:extLst>
                  <a:ext uri="{FF2B5EF4-FFF2-40B4-BE49-F238E27FC236}">
                    <a16:creationId xmlns:a16="http://schemas.microsoft.com/office/drawing/2014/main" id="{4FD27399-BC41-94F8-A29C-B58C8A20F2A7}"/>
                  </a:ext>
                </a:extLst>
              </p:cNvPr>
              <p:cNvSpPr/>
              <p:nvPr/>
            </p:nvSpPr>
            <p:spPr>
              <a:xfrm>
                <a:off x="6572688" y="3116425"/>
                <a:ext cx="66875" cy="50925"/>
              </a:xfrm>
              <a:custGeom>
                <a:avLst/>
                <a:gdLst/>
                <a:ahLst/>
                <a:cxnLst/>
                <a:rect l="l" t="t" r="r" b="b"/>
                <a:pathLst>
                  <a:path w="2675" h="2037" extrusionOk="0">
                    <a:moveTo>
                      <a:pt x="2675" y="0"/>
                    </a:moveTo>
                    <a:lnTo>
                      <a:pt x="2675" y="0"/>
                    </a:lnTo>
                    <a:cubicBezTo>
                      <a:pt x="1641" y="487"/>
                      <a:pt x="730" y="1155"/>
                      <a:pt x="0" y="2037"/>
                    </a:cubicBezTo>
                    <a:cubicBezTo>
                      <a:pt x="517" y="1794"/>
                      <a:pt x="1003" y="1520"/>
                      <a:pt x="1429" y="1186"/>
                    </a:cubicBezTo>
                    <a:cubicBezTo>
                      <a:pt x="1885" y="851"/>
                      <a:pt x="2310" y="456"/>
                      <a:pt x="2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8;p29">
                <a:extLst>
                  <a:ext uri="{FF2B5EF4-FFF2-40B4-BE49-F238E27FC236}">
                    <a16:creationId xmlns:a16="http://schemas.microsoft.com/office/drawing/2014/main" id="{CABA1410-B9F3-D6EB-08CE-F072F0FB509F}"/>
                  </a:ext>
                </a:extLst>
              </p:cNvPr>
              <p:cNvSpPr/>
              <p:nvPr/>
            </p:nvSpPr>
            <p:spPr>
              <a:xfrm>
                <a:off x="7078013" y="3011550"/>
                <a:ext cx="66900" cy="50950"/>
              </a:xfrm>
              <a:custGeom>
                <a:avLst/>
                <a:gdLst/>
                <a:ahLst/>
                <a:cxnLst/>
                <a:rect l="l" t="t" r="r" b="b"/>
                <a:pathLst>
                  <a:path w="2676" h="2038" extrusionOk="0">
                    <a:moveTo>
                      <a:pt x="2675" y="1"/>
                    </a:moveTo>
                    <a:lnTo>
                      <a:pt x="2675" y="1"/>
                    </a:lnTo>
                    <a:cubicBezTo>
                      <a:pt x="2158" y="244"/>
                      <a:pt x="1672" y="517"/>
                      <a:pt x="1246" y="882"/>
                    </a:cubicBezTo>
                    <a:cubicBezTo>
                      <a:pt x="791" y="1216"/>
                      <a:pt x="365" y="1581"/>
                      <a:pt x="0" y="2037"/>
                    </a:cubicBezTo>
                    <a:cubicBezTo>
                      <a:pt x="517" y="1794"/>
                      <a:pt x="1003" y="1520"/>
                      <a:pt x="1459" y="1186"/>
                    </a:cubicBezTo>
                    <a:cubicBezTo>
                      <a:pt x="1915" y="852"/>
                      <a:pt x="2341" y="457"/>
                      <a:pt x="2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9;p29">
                <a:extLst>
                  <a:ext uri="{FF2B5EF4-FFF2-40B4-BE49-F238E27FC236}">
                    <a16:creationId xmlns:a16="http://schemas.microsoft.com/office/drawing/2014/main" id="{8685CC5E-120F-C6CE-475A-ADE0D50BC510}"/>
                  </a:ext>
                </a:extLst>
              </p:cNvPr>
              <p:cNvSpPr/>
              <p:nvPr/>
            </p:nvSpPr>
            <p:spPr>
              <a:xfrm>
                <a:off x="6910838" y="3206850"/>
                <a:ext cx="50175" cy="66900"/>
              </a:xfrm>
              <a:custGeom>
                <a:avLst/>
                <a:gdLst/>
                <a:ahLst/>
                <a:cxnLst/>
                <a:rect l="l" t="t" r="r" b="b"/>
                <a:pathLst>
                  <a:path w="2007" h="2676" extrusionOk="0">
                    <a:moveTo>
                      <a:pt x="0" y="0"/>
                    </a:moveTo>
                    <a:lnTo>
                      <a:pt x="0" y="0"/>
                    </a:lnTo>
                    <a:cubicBezTo>
                      <a:pt x="456" y="1034"/>
                      <a:pt x="1155" y="1946"/>
                      <a:pt x="2006" y="2675"/>
                    </a:cubicBezTo>
                    <a:cubicBezTo>
                      <a:pt x="1550" y="1642"/>
                      <a:pt x="851" y="73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p29">
                <a:extLst>
                  <a:ext uri="{FF2B5EF4-FFF2-40B4-BE49-F238E27FC236}">
                    <a16:creationId xmlns:a16="http://schemas.microsoft.com/office/drawing/2014/main" id="{DFCB1167-447E-ECE0-F7F3-F61B8AA4FF74}"/>
                  </a:ext>
                </a:extLst>
              </p:cNvPr>
              <p:cNvSpPr/>
              <p:nvPr/>
            </p:nvSpPr>
            <p:spPr>
              <a:xfrm>
                <a:off x="7390313" y="2990275"/>
                <a:ext cx="50950" cy="66900"/>
              </a:xfrm>
              <a:custGeom>
                <a:avLst/>
                <a:gdLst/>
                <a:ahLst/>
                <a:cxnLst/>
                <a:rect l="l" t="t" r="r" b="b"/>
                <a:pathLst>
                  <a:path w="2038" h="2676" extrusionOk="0">
                    <a:moveTo>
                      <a:pt x="1" y="1"/>
                    </a:moveTo>
                    <a:lnTo>
                      <a:pt x="1" y="1"/>
                    </a:lnTo>
                    <a:cubicBezTo>
                      <a:pt x="244" y="517"/>
                      <a:pt x="518" y="1004"/>
                      <a:pt x="882" y="1460"/>
                    </a:cubicBezTo>
                    <a:cubicBezTo>
                      <a:pt x="1217" y="1916"/>
                      <a:pt x="1581" y="2311"/>
                      <a:pt x="2037" y="2675"/>
                    </a:cubicBezTo>
                    <a:cubicBezTo>
                      <a:pt x="1551" y="1642"/>
                      <a:pt x="882" y="73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1;p29">
                <a:extLst>
                  <a:ext uri="{FF2B5EF4-FFF2-40B4-BE49-F238E27FC236}">
                    <a16:creationId xmlns:a16="http://schemas.microsoft.com/office/drawing/2014/main" id="{9076EB1C-7677-9DED-DC14-1F331AE1229A}"/>
                  </a:ext>
                </a:extLst>
              </p:cNvPr>
              <p:cNvSpPr/>
              <p:nvPr/>
            </p:nvSpPr>
            <p:spPr>
              <a:xfrm>
                <a:off x="6537713" y="2939775"/>
                <a:ext cx="249525" cy="404175"/>
              </a:xfrm>
              <a:custGeom>
                <a:avLst/>
                <a:gdLst/>
                <a:ahLst/>
                <a:cxnLst/>
                <a:rect l="l" t="t" r="r" b="b"/>
                <a:pathLst>
                  <a:path w="9981" h="16167" extrusionOk="0">
                    <a:moveTo>
                      <a:pt x="9846" y="1"/>
                    </a:moveTo>
                    <a:cubicBezTo>
                      <a:pt x="9812" y="1"/>
                      <a:pt x="9778" y="14"/>
                      <a:pt x="9758" y="45"/>
                    </a:cubicBezTo>
                    <a:cubicBezTo>
                      <a:pt x="8147" y="2720"/>
                      <a:pt x="6384" y="5364"/>
                      <a:pt x="4743" y="8039"/>
                    </a:cubicBezTo>
                    <a:cubicBezTo>
                      <a:pt x="3132" y="10683"/>
                      <a:pt x="1460" y="13358"/>
                      <a:pt x="1" y="16094"/>
                    </a:cubicBezTo>
                    <a:cubicBezTo>
                      <a:pt x="1" y="16138"/>
                      <a:pt x="33" y="16166"/>
                      <a:pt x="63" y="16166"/>
                    </a:cubicBezTo>
                    <a:cubicBezTo>
                      <a:pt x="74" y="16166"/>
                      <a:pt x="84" y="16163"/>
                      <a:pt x="92" y="16155"/>
                    </a:cubicBezTo>
                    <a:cubicBezTo>
                      <a:pt x="1946" y="13662"/>
                      <a:pt x="3709" y="11048"/>
                      <a:pt x="5290" y="8373"/>
                    </a:cubicBezTo>
                    <a:cubicBezTo>
                      <a:pt x="6931" y="5668"/>
                      <a:pt x="8420" y="2902"/>
                      <a:pt x="9940" y="136"/>
                    </a:cubicBezTo>
                    <a:cubicBezTo>
                      <a:pt x="9981" y="55"/>
                      <a:pt x="9913" y="1"/>
                      <a:pt x="98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p29">
                <a:extLst>
                  <a:ext uri="{FF2B5EF4-FFF2-40B4-BE49-F238E27FC236}">
                    <a16:creationId xmlns:a16="http://schemas.microsoft.com/office/drawing/2014/main" id="{CC4E0BF9-7DB0-4971-6A24-3E8C2A124E00}"/>
                  </a:ext>
                </a:extLst>
              </p:cNvPr>
              <p:cNvSpPr/>
              <p:nvPr/>
            </p:nvSpPr>
            <p:spPr>
              <a:xfrm>
                <a:off x="6850788" y="2635300"/>
                <a:ext cx="859850" cy="852900"/>
              </a:xfrm>
              <a:custGeom>
                <a:avLst/>
                <a:gdLst/>
                <a:ahLst/>
                <a:cxnLst/>
                <a:rect l="l" t="t" r="r" b="b"/>
                <a:pathLst>
                  <a:path w="34394" h="34116" extrusionOk="0">
                    <a:moveTo>
                      <a:pt x="31099" y="0"/>
                    </a:moveTo>
                    <a:cubicBezTo>
                      <a:pt x="31038" y="0"/>
                      <a:pt x="30976" y="2"/>
                      <a:pt x="30913" y="5"/>
                    </a:cubicBezTo>
                    <a:cubicBezTo>
                      <a:pt x="23041" y="8485"/>
                      <a:pt x="6080" y="26814"/>
                      <a:pt x="1" y="33288"/>
                    </a:cubicBezTo>
                    <a:cubicBezTo>
                      <a:pt x="2354" y="33792"/>
                      <a:pt x="4578" y="34116"/>
                      <a:pt x="6388" y="34116"/>
                    </a:cubicBezTo>
                    <a:cubicBezTo>
                      <a:pt x="6542" y="34116"/>
                      <a:pt x="6692" y="34113"/>
                      <a:pt x="6840" y="34109"/>
                    </a:cubicBezTo>
                    <a:cubicBezTo>
                      <a:pt x="14652" y="33774"/>
                      <a:pt x="29120" y="12680"/>
                      <a:pt x="31582" y="7725"/>
                    </a:cubicBezTo>
                    <a:cubicBezTo>
                      <a:pt x="34393" y="2192"/>
                      <a:pt x="33344" y="0"/>
                      <a:pt x="31099" y="0"/>
                    </a:cubicBezTo>
                    <a:close/>
                  </a:path>
                </a:pathLst>
              </a:custGeom>
              <a:solidFill>
                <a:srgbClr val="263238">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p29">
                <a:extLst>
                  <a:ext uri="{FF2B5EF4-FFF2-40B4-BE49-F238E27FC236}">
                    <a16:creationId xmlns:a16="http://schemas.microsoft.com/office/drawing/2014/main" id="{3361A4AF-11CD-EFBD-5906-2C84F0358346}"/>
                  </a:ext>
                </a:extLst>
              </p:cNvPr>
              <p:cNvSpPr/>
              <p:nvPr/>
            </p:nvSpPr>
            <p:spPr>
              <a:xfrm>
                <a:off x="7183638" y="2656875"/>
                <a:ext cx="1243200" cy="1395750"/>
              </a:xfrm>
              <a:custGeom>
                <a:avLst/>
                <a:gdLst/>
                <a:ahLst/>
                <a:cxnLst/>
                <a:rect l="l" t="t" r="r" b="b"/>
                <a:pathLst>
                  <a:path w="49728" h="55830" extrusionOk="0">
                    <a:moveTo>
                      <a:pt x="17648" y="0"/>
                    </a:moveTo>
                    <a:cubicBezTo>
                      <a:pt x="15023" y="0"/>
                      <a:pt x="12118" y="1076"/>
                      <a:pt x="10304" y="3488"/>
                    </a:cubicBezTo>
                    <a:cubicBezTo>
                      <a:pt x="7751" y="6923"/>
                      <a:pt x="639" y="20480"/>
                      <a:pt x="335" y="25373"/>
                    </a:cubicBezTo>
                    <a:cubicBezTo>
                      <a:pt x="0" y="30267"/>
                      <a:pt x="3830" y="35100"/>
                      <a:pt x="3830" y="35100"/>
                    </a:cubicBezTo>
                    <a:lnTo>
                      <a:pt x="3860" y="55830"/>
                    </a:lnTo>
                    <a:lnTo>
                      <a:pt x="49728" y="55830"/>
                    </a:lnTo>
                    <a:cubicBezTo>
                      <a:pt x="49728" y="55830"/>
                      <a:pt x="31885" y="10692"/>
                      <a:pt x="22402" y="1604"/>
                    </a:cubicBezTo>
                    <a:cubicBezTo>
                      <a:pt x="21315" y="568"/>
                      <a:pt x="19555" y="0"/>
                      <a:pt x="17648"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4;p29">
                <a:extLst>
                  <a:ext uri="{FF2B5EF4-FFF2-40B4-BE49-F238E27FC236}">
                    <a16:creationId xmlns:a16="http://schemas.microsoft.com/office/drawing/2014/main" id="{1AEAA74A-8E69-1A01-E4DA-96A2AAC66DF6}"/>
                  </a:ext>
                </a:extLst>
              </p:cNvPr>
              <p:cNvSpPr/>
              <p:nvPr/>
            </p:nvSpPr>
            <p:spPr>
              <a:xfrm>
                <a:off x="7425288" y="3546525"/>
                <a:ext cx="14450" cy="82850"/>
              </a:xfrm>
              <a:custGeom>
                <a:avLst/>
                <a:gdLst/>
                <a:ahLst/>
                <a:cxnLst/>
                <a:rect l="l" t="t" r="r" b="b"/>
                <a:pathLst>
                  <a:path w="578" h="3314" extrusionOk="0">
                    <a:moveTo>
                      <a:pt x="517" y="0"/>
                    </a:moveTo>
                    <a:cubicBezTo>
                      <a:pt x="304" y="517"/>
                      <a:pt x="182" y="1094"/>
                      <a:pt x="91" y="1642"/>
                    </a:cubicBezTo>
                    <a:cubicBezTo>
                      <a:pt x="30" y="2189"/>
                      <a:pt x="0" y="2766"/>
                      <a:pt x="61" y="3313"/>
                    </a:cubicBezTo>
                    <a:cubicBezTo>
                      <a:pt x="274" y="2797"/>
                      <a:pt x="395" y="2249"/>
                      <a:pt x="486" y="1702"/>
                    </a:cubicBezTo>
                    <a:cubicBezTo>
                      <a:pt x="578" y="1125"/>
                      <a:pt x="578" y="578"/>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5;p29">
                <a:extLst>
                  <a:ext uri="{FF2B5EF4-FFF2-40B4-BE49-F238E27FC236}">
                    <a16:creationId xmlns:a16="http://schemas.microsoft.com/office/drawing/2014/main" id="{B21BC6CE-7D7E-1618-1AC2-04ED1CE9780A}"/>
                  </a:ext>
                </a:extLst>
              </p:cNvPr>
              <p:cNvSpPr/>
              <p:nvPr/>
            </p:nvSpPr>
            <p:spPr>
              <a:xfrm>
                <a:off x="8213288" y="3758525"/>
                <a:ext cx="14450" cy="83625"/>
              </a:xfrm>
              <a:custGeom>
                <a:avLst/>
                <a:gdLst/>
                <a:ahLst/>
                <a:cxnLst/>
                <a:rect l="l" t="t" r="r" b="b"/>
                <a:pathLst>
                  <a:path w="578" h="3345" extrusionOk="0">
                    <a:moveTo>
                      <a:pt x="517" y="1"/>
                    </a:moveTo>
                    <a:cubicBezTo>
                      <a:pt x="304" y="517"/>
                      <a:pt x="183" y="1095"/>
                      <a:pt x="122" y="1642"/>
                    </a:cubicBezTo>
                    <a:cubicBezTo>
                      <a:pt x="0" y="2189"/>
                      <a:pt x="0" y="2767"/>
                      <a:pt x="61" y="3344"/>
                    </a:cubicBezTo>
                    <a:cubicBezTo>
                      <a:pt x="274" y="2827"/>
                      <a:pt x="396" y="2250"/>
                      <a:pt x="487" y="1703"/>
                    </a:cubicBezTo>
                    <a:cubicBezTo>
                      <a:pt x="578" y="1125"/>
                      <a:pt x="578" y="578"/>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6;p29">
                <a:extLst>
                  <a:ext uri="{FF2B5EF4-FFF2-40B4-BE49-F238E27FC236}">
                    <a16:creationId xmlns:a16="http://schemas.microsoft.com/office/drawing/2014/main" id="{A4303119-F75D-ECDB-59E7-C28233A3B800}"/>
                  </a:ext>
                </a:extLst>
              </p:cNvPr>
              <p:cNvSpPr/>
              <p:nvPr/>
            </p:nvSpPr>
            <p:spPr>
              <a:xfrm>
                <a:off x="7718588" y="3944700"/>
                <a:ext cx="14475" cy="82850"/>
              </a:xfrm>
              <a:custGeom>
                <a:avLst/>
                <a:gdLst/>
                <a:ahLst/>
                <a:cxnLst/>
                <a:rect l="l" t="t" r="r" b="b"/>
                <a:pathLst>
                  <a:path w="579" h="3314" extrusionOk="0">
                    <a:moveTo>
                      <a:pt x="518" y="0"/>
                    </a:moveTo>
                    <a:lnTo>
                      <a:pt x="518" y="0"/>
                    </a:lnTo>
                    <a:cubicBezTo>
                      <a:pt x="305" y="517"/>
                      <a:pt x="153" y="1064"/>
                      <a:pt x="92" y="1642"/>
                    </a:cubicBezTo>
                    <a:cubicBezTo>
                      <a:pt x="1" y="2189"/>
                      <a:pt x="1" y="2766"/>
                      <a:pt x="62" y="3314"/>
                    </a:cubicBezTo>
                    <a:cubicBezTo>
                      <a:pt x="274" y="2797"/>
                      <a:pt x="396" y="2250"/>
                      <a:pt x="487" y="1672"/>
                    </a:cubicBezTo>
                    <a:cubicBezTo>
                      <a:pt x="548" y="1125"/>
                      <a:pt x="578" y="548"/>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7;p29">
                <a:extLst>
                  <a:ext uri="{FF2B5EF4-FFF2-40B4-BE49-F238E27FC236}">
                    <a16:creationId xmlns:a16="http://schemas.microsoft.com/office/drawing/2014/main" id="{4B20816A-7728-A4FF-3150-4B32FA16D986}"/>
                  </a:ext>
                </a:extLst>
              </p:cNvPr>
              <p:cNvSpPr/>
              <p:nvPr/>
            </p:nvSpPr>
            <p:spPr>
              <a:xfrm>
                <a:off x="7604613" y="3092850"/>
                <a:ext cx="15225" cy="82875"/>
              </a:xfrm>
              <a:custGeom>
                <a:avLst/>
                <a:gdLst/>
                <a:ahLst/>
                <a:cxnLst/>
                <a:rect l="l" t="t" r="r" b="b"/>
                <a:pathLst>
                  <a:path w="609" h="3315" extrusionOk="0">
                    <a:moveTo>
                      <a:pt x="517" y="1"/>
                    </a:moveTo>
                    <a:cubicBezTo>
                      <a:pt x="304" y="518"/>
                      <a:pt x="152" y="1065"/>
                      <a:pt x="92" y="1642"/>
                    </a:cubicBezTo>
                    <a:cubicBezTo>
                      <a:pt x="0" y="2189"/>
                      <a:pt x="0" y="2767"/>
                      <a:pt x="61" y="3314"/>
                    </a:cubicBezTo>
                    <a:cubicBezTo>
                      <a:pt x="456" y="2281"/>
                      <a:pt x="608" y="1126"/>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8;p29">
                <a:extLst>
                  <a:ext uri="{FF2B5EF4-FFF2-40B4-BE49-F238E27FC236}">
                    <a16:creationId xmlns:a16="http://schemas.microsoft.com/office/drawing/2014/main" id="{27B5BF55-38D8-8741-5DD1-80C67C7C64E7}"/>
                  </a:ext>
                </a:extLst>
              </p:cNvPr>
              <p:cNvSpPr/>
              <p:nvPr/>
            </p:nvSpPr>
            <p:spPr>
              <a:xfrm>
                <a:off x="7909338" y="3435575"/>
                <a:ext cx="15975" cy="83600"/>
              </a:xfrm>
              <a:custGeom>
                <a:avLst/>
                <a:gdLst/>
                <a:ahLst/>
                <a:cxnLst/>
                <a:rect l="l" t="t" r="r" b="b"/>
                <a:pathLst>
                  <a:path w="639" h="3344" extrusionOk="0">
                    <a:moveTo>
                      <a:pt x="517" y="0"/>
                    </a:moveTo>
                    <a:lnTo>
                      <a:pt x="517" y="0"/>
                    </a:lnTo>
                    <a:cubicBezTo>
                      <a:pt x="304" y="517"/>
                      <a:pt x="183" y="1095"/>
                      <a:pt x="122" y="1642"/>
                    </a:cubicBezTo>
                    <a:cubicBezTo>
                      <a:pt x="31" y="2189"/>
                      <a:pt x="0" y="2766"/>
                      <a:pt x="61" y="3344"/>
                    </a:cubicBezTo>
                    <a:cubicBezTo>
                      <a:pt x="456" y="2280"/>
                      <a:pt x="638" y="1125"/>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9;p29">
                <a:extLst>
                  <a:ext uri="{FF2B5EF4-FFF2-40B4-BE49-F238E27FC236}">
                    <a16:creationId xmlns:a16="http://schemas.microsoft.com/office/drawing/2014/main" id="{445308D9-6D94-04BB-8EDE-8EDF8AA5BC74}"/>
                  </a:ext>
                </a:extLst>
              </p:cNvPr>
              <p:cNvSpPr/>
              <p:nvPr/>
            </p:nvSpPr>
            <p:spPr>
              <a:xfrm>
                <a:off x="7296088" y="3157450"/>
                <a:ext cx="15225" cy="82850"/>
              </a:xfrm>
              <a:custGeom>
                <a:avLst/>
                <a:gdLst/>
                <a:ahLst/>
                <a:cxnLst/>
                <a:rect l="l" t="t" r="r" b="b"/>
                <a:pathLst>
                  <a:path w="609" h="3314" extrusionOk="0">
                    <a:moveTo>
                      <a:pt x="518" y="1"/>
                    </a:moveTo>
                    <a:cubicBezTo>
                      <a:pt x="305" y="517"/>
                      <a:pt x="153" y="1064"/>
                      <a:pt x="92" y="1642"/>
                    </a:cubicBezTo>
                    <a:cubicBezTo>
                      <a:pt x="1" y="2189"/>
                      <a:pt x="1" y="2767"/>
                      <a:pt x="62" y="3314"/>
                    </a:cubicBezTo>
                    <a:cubicBezTo>
                      <a:pt x="457" y="2250"/>
                      <a:pt x="609" y="1125"/>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0;p29">
                <a:extLst>
                  <a:ext uri="{FF2B5EF4-FFF2-40B4-BE49-F238E27FC236}">
                    <a16:creationId xmlns:a16="http://schemas.microsoft.com/office/drawing/2014/main" id="{A3038E5A-8544-E18B-8FA8-30F9E68F4547}"/>
                  </a:ext>
                </a:extLst>
              </p:cNvPr>
              <p:cNvSpPr/>
              <p:nvPr/>
            </p:nvSpPr>
            <p:spPr>
              <a:xfrm>
                <a:off x="7617538" y="3565225"/>
                <a:ext cx="82850" cy="13100"/>
              </a:xfrm>
              <a:custGeom>
                <a:avLst/>
                <a:gdLst/>
                <a:ahLst/>
                <a:cxnLst/>
                <a:rect l="l" t="t" r="r" b="b"/>
                <a:pathLst>
                  <a:path w="3314" h="524" extrusionOk="0">
                    <a:moveTo>
                      <a:pt x="754" y="0"/>
                    </a:moveTo>
                    <a:cubicBezTo>
                      <a:pt x="498" y="0"/>
                      <a:pt x="246" y="15"/>
                      <a:pt x="0" y="42"/>
                    </a:cubicBezTo>
                    <a:cubicBezTo>
                      <a:pt x="865" y="363"/>
                      <a:pt x="1769" y="524"/>
                      <a:pt x="2681" y="524"/>
                    </a:cubicBezTo>
                    <a:cubicBezTo>
                      <a:pt x="2892" y="524"/>
                      <a:pt x="3102" y="515"/>
                      <a:pt x="3313" y="498"/>
                    </a:cubicBezTo>
                    <a:cubicBezTo>
                      <a:pt x="2797" y="286"/>
                      <a:pt x="2249" y="164"/>
                      <a:pt x="1702" y="73"/>
                    </a:cubicBezTo>
                    <a:cubicBezTo>
                      <a:pt x="1384" y="23"/>
                      <a:pt x="1066" y="0"/>
                      <a:pt x="7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1;p29">
                <a:extLst>
                  <a:ext uri="{FF2B5EF4-FFF2-40B4-BE49-F238E27FC236}">
                    <a16:creationId xmlns:a16="http://schemas.microsoft.com/office/drawing/2014/main" id="{F0D30D9E-0C15-88EE-9918-6BD87DC83959}"/>
                  </a:ext>
                </a:extLst>
              </p:cNvPr>
              <p:cNvSpPr/>
              <p:nvPr/>
            </p:nvSpPr>
            <p:spPr>
              <a:xfrm>
                <a:off x="7963288" y="3237375"/>
                <a:ext cx="82850" cy="13275"/>
              </a:xfrm>
              <a:custGeom>
                <a:avLst/>
                <a:gdLst/>
                <a:ahLst/>
                <a:cxnLst/>
                <a:rect l="l" t="t" r="r" b="b"/>
                <a:pathLst>
                  <a:path w="3314" h="531" extrusionOk="0">
                    <a:moveTo>
                      <a:pt x="625" y="0"/>
                    </a:moveTo>
                    <a:cubicBezTo>
                      <a:pt x="417" y="0"/>
                      <a:pt x="209" y="9"/>
                      <a:pt x="0" y="26"/>
                    </a:cubicBezTo>
                    <a:cubicBezTo>
                      <a:pt x="517" y="238"/>
                      <a:pt x="1064" y="390"/>
                      <a:pt x="1642" y="451"/>
                    </a:cubicBezTo>
                    <a:cubicBezTo>
                      <a:pt x="1988" y="509"/>
                      <a:pt x="2348" y="530"/>
                      <a:pt x="2703" y="530"/>
                    </a:cubicBezTo>
                    <a:cubicBezTo>
                      <a:pt x="2909" y="530"/>
                      <a:pt x="3113" y="523"/>
                      <a:pt x="3313" y="512"/>
                    </a:cubicBezTo>
                    <a:cubicBezTo>
                      <a:pt x="2447" y="165"/>
                      <a:pt x="1540" y="0"/>
                      <a:pt x="6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2;p29">
                <a:extLst>
                  <a:ext uri="{FF2B5EF4-FFF2-40B4-BE49-F238E27FC236}">
                    <a16:creationId xmlns:a16="http://schemas.microsoft.com/office/drawing/2014/main" id="{3E500B22-D23A-00C2-08A6-6202B57B17C9}"/>
                  </a:ext>
                </a:extLst>
              </p:cNvPr>
              <p:cNvSpPr/>
              <p:nvPr/>
            </p:nvSpPr>
            <p:spPr>
              <a:xfrm>
                <a:off x="7346238" y="3950750"/>
                <a:ext cx="82875" cy="13275"/>
              </a:xfrm>
              <a:custGeom>
                <a:avLst/>
                <a:gdLst/>
                <a:ahLst/>
                <a:cxnLst/>
                <a:rect l="l" t="t" r="r" b="b"/>
                <a:pathLst>
                  <a:path w="3315" h="531" extrusionOk="0">
                    <a:moveTo>
                      <a:pt x="606" y="0"/>
                    </a:moveTo>
                    <a:cubicBezTo>
                      <a:pt x="406" y="0"/>
                      <a:pt x="206" y="10"/>
                      <a:pt x="1" y="32"/>
                    </a:cubicBezTo>
                    <a:cubicBezTo>
                      <a:pt x="518" y="245"/>
                      <a:pt x="1095" y="397"/>
                      <a:pt x="1642" y="458"/>
                    </a:cubicBezTo>
                    <a:cubicBezTo>
                      <a:pt x="1943" y="508"/>
                      <a:pt x="2254" y="530"/>
                      <a:pt x="2563" y="530"/>
                    </a:cubicBezTo>
                    <a:cubicBezTo>
                      <a:pt x="2816" y="530"/>
                      <a:pt x="3068" y="515"/>
                      <a:pt x="3314" y="488"/>
                    </a:cubicBezTo>
                    <a:cubicBezTo>
                      <a:pt x="2797" y="275"/>
                      <a:pt x="2250" y="154"/>
                      <a:pt x="1703" y="93"/>
                    </a:cubicBezTo>
                    <a:cubicBezTo>
                      <a:pt x="1330" y="34"/>
                      <a:pt x="970" y="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3;p29">
                <a:extLst>
                  <a:ext uri="{FF2B5EF4-FFF2-40B4-BE49-F238E27FC236}">
                    <a16:creationId xmlns:a16="http://schemas.microsoft.com/office/drawing/2014/main" id="{B07ACA43-A21C-1578-F993-97BF8976AC84}"/>
                  </a:ext>
                </a:extLst>
              </p:cNvPr>
              <p:cNvSpPr/>
              <p:nvPr/>
            </p:nvSpPr>
            <p:spPr>
              <a:xfrm>
                <a:off x="7989888" y="3666875"/>
                <a:ext cx="82850" cy="13425"/>
              </a:xfrm>
              <a:custGeom>
                <a:avLst/>
                <a:gdLst/>
                <a:ahLst/>
                <a:cxnLst/>
                <a:rect l="l" t="t" r="r" b="b"/>
                <a:pathLst>
                  <a:path w="3314" h="537" extrusionOk="0">
                    <a:moveTo>
                      <a:pt x="610" y="1"/>
                    </a:moveTo>
                    <a:cubicBezTo>
                      <a:pt x="405" y="1"/>
                      <a:pt x="200" y="8"/>
                      <a:pt x="0" y="19"/>
                    </a:cubicBezTo>
                    <a:cubicBezTo>
                      <a:pt x="517" y="232"/>
                      <a:pt x="1064" y="384"/>
                      <a:pt x="1611" y="445"/>
                    </a:cubicBezTo>
                    <a:cubicBezTo>
                      <a:pt x="1984" y="503"/>
                      <a:pt x="2344" y="537"/>
                      <a:pt x="2708" y="537"/>
                    </a:cubicBezTo>
                    <a:cubicBezTo>
                      <a:pt x="2908" y="537"/>
                      <a:pt x="3109" y="527"/>
                      <a:pt x="3313" y="505"/>
                    </a:cubicBezTo>
                    <a:cubicBezTo>
                      <a:pt x="2766" y="293"/>
                      <a:pt x="2219" y="141"/>
                      <a:pt x="1672" y="80"/>
                    </a:cubicBezTo>
                    <a:cubicBezTo>
                      <a:pt x="1325" y="22"/>
                      <a:pt x="966" y="1"/>
                      <a:pt x="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p29">
                <a:extLst>
                  <a:ext uri="{FF2B5EF4-FFF2-40B4-BE49-F238E27FC236}">
                    <a16:creationId xmlns:a16="http://schemas.microsoft.com/office/drawing/2014/main" id="{D4A5A3AA-F9C1-2DE7-3249-6C1988AEA16C}"/>
                  </a:ext>
                </a:extLst>
              </p:cNvPr>
              <p:cNvSpPr/>
              <p:nvPr/>
            </p:nvSpPr>
            <p:spPr>
              <a:xfrm>
                <a:off x="7530138" y="3784350"/>
                <a:ext cx="66900" cy="50950"/>
              </a:xfrm>
              <a:custGeom>
                <a:avLst/>
                <a:gdLst/>
                <a:ahLst/>
                <a:cxnLst/>
                <a:rect l="l" t="t" r="r" b="b"/>
                <a:pathLst>
                  <a:path w="2676" h="2038" extrusionOk="0">
                    <a:moveTo>
                      <a:pt x="2675" y="1"/>
                    </a:moveTo>
                    <a:lnTo>
                      <a:pt x="2675" y="1"/>
                    </a:lnTo>
                    <a:cubicBezTo>
                      <a:pt x="2159" y="244"/>
                      <a:pt x="1672" y="518"/>
                      <a:pt x="1217" y="882"/>
                    </a:cubicBezTo>
                    <a:cubicBezTo>
                      <a:pt x="761" y="1186"/>
                      <a:pt x="335" y="1582"/>
                      <a:pt x="1" y="2037"/>
                    </a:cubicBezTo>
                    <a:cubicBezTo>
                      <a:pt x="1034" y="1551"/>
                      <a:pt x="1946" y="882"/>
                      <a:pt x="2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5;p29">
                <a:extLst>
                  <a:ext uri="{FF2B5EF4-FFF2-40B4-BE49-F238E27FC236}">
                    <a16:creationId xmlns:a16="http://schemas.microsoft.com/office/drawing/2014/main" id="{66BAF627-6226-E523-6F45-0A35C2719276}"/>
                  </a:ext>
                </a:extLst>
              </p:cNvPr>
              <p:cNvSpPr/>
              <p:nvPr/>
            </p:nvSpPr>
            <p:spPr>
              <a:xfrm>
                <a:off x="7963288" y="3867200"/>
                <a:ext cx="66900" cy="50925"/>
              </a:xfrm>
              <a:custGeom>
                <a:avLst/>
                <a:gdLst/>
                <a:ahLst/>
                <a:cxnLst/>
                <a:rect l="l" t="t" r="r" b="b"/>
                <a:pathLst>
                  <a:path w="2676" h="2037" extrusionOk="0">
                    <a:moveTo>
                      <a:pt x="2675" y="0"/>
                    </a:moveTo>
                    <a:lnTo>
                      <a:pt x="2675" y="0"/>
                    </a:lnTo>
                    <a:cubicBezTo>
                      <a:pt x="2158" y="213"/>
                      <a:pt x="1672" y="517"/>
                      <a:pt x="1216" y="851"/>
                    </a:cubicBezTo>
                    <a:cubicBezTo>
                      <a:pt x="760" y="1186"/>
                      <a:pt x="365" y="1581"/>
                      <a:pt x="0" y="2037"/>
                    </a:cubicBezTo>
                    <a:lnTo>
                      <a:pt x="31" y="2037"/>
                    </a:lnTo>
                    <a:cubicBezTo>
                      <a:pt x="1034" y="1550"/>
                      <a:pt x="1946" y="882"/>
                      <a:pt x="2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6;p29">
                <a:extLst>
                  <a:ext uri="{FF2B5EF4-FFF2-40B4-BE49-F238E27FC236}">
                    <a16:creationId xmlns:a16="http://schemas.microsoft.com/office/drawing/2014/main" id="{515B0A70-28B1-4F85-A0F2-325ABD2A3767}"/>
                  </a:ext>
                </a:extLst>
              </p:cNvPr>
              <p:cNvSpPr/>
              <p:nvPr/>
            </p:nvSpPr>
            <p:spPr>
              <a:xfrm>
                <a:off x="8078013" y="3462175"/>
                <a:ext cx="66900" cy="50175"/>
              </a:xfrm>
              <a:custGeom>
                <a:avLst/>
                <a:gdLst/>
                <a:ahLst/>
                <a:cxnLst/>
                <a:rect l="l" t="t" r="r" b="b"/>
                <a:pathLst>
                  <a:path w="2676" h="2007" extrusionOk="0">
                    <a:moveTo>
                      <a:pt x="2676" y="0"/>
                    </a:moveTo>
                    <a:cubicBezTo>
                      <a:pt x="2159" y="213"/>
                      <a:pt x="1673" y="487"/>
                      <a:pt x="1217" y="851"/>
                    </a:cubicBezTo>
                    <a:cubicBezTo>
                      <a:pt x="761" y="1186"/>
                      <a:pt x="366" y="1581"/>
                      <a:pt x="1" y="2006"/>
                    </a:cubicBezTo>
                    <a:cubicBezTo>
                      <a:pt x="518" y="1794"/>
                      <a:pt x="1004" y="1490"/>
                      <a:pt x="1460" y="1155"/>
                    </a:cubicBezTo>
                    <a:cubicBezTo>
                      <a:pt x="1916" y="821"/>
                      <a:pt x="2311" y="426"/>
                      <a:pt x="2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7;p29">
                <a:extLst>
                  <a:ext uri="{FF2B5EF4-FFF2-40B4-BE49-F238E27FC236}">
                    <a16:creationId xmlns:a16="http://schemas.microsoft.com/office/drawing/2014/main" id="{EE9EED07-E348-328D-6E70-27F273B209EE}"/>
                  </a:ext>
                </a:extLst>
              </p:cNvPr>
              <p:cNvSpPr/>
              <p:nvPr/>
            </p:nvSpPr>
            <p:spPr>
              <a:xfrm>
                <a:off x="7393363" y="3316275"/>
                <a:ext cx="66900" cy="50175"/>
              </a:xfrm>
              <a:custGeom>
                <a:avLst/>
                <a:gdLst/>
                <a:ahLst/>
                <a:cxnLst/>
                <a:rect l="l" t="t" r="r" b="b"/>
                <a:pathLst>
                  <a:path w="2676" h="2007" extrusionOk="0">
                    <a:moveTo>
                      <a:pt x="2675" y="0"/>
                    </a:moveTo>
                    <a:cubicBezTo>
                      <a:pt x="2159" y="213"/>
                      <a:pt x="1672" y="517"/>
                      <a:pt x="1247" y="851"/>
                    </a:cubicBezTo>
                    <a:cubicBezTo>
                      <a:pt x="791" y="1186"/>
                      <a:pt x="365" y="1581"/>
                      <a:pt x="0" y="2006"/>
                    </a:cubicBezTo>
                    <a:cubicBezTo>
                      <a:pt x="517" y="1794"/>
                      <a:pt x="1004" y="1490"/>
                      <a:pt x="1459" y="1155"/>
                    </a:cubicBezTo>
                    <a:cubicBezTo>
                      <a:pt x="1915" y="821"/>
                      <a:pt x="2341" y="426"/>
                      <a:pt x="2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8;p29">
                <a:extLst>
                  <a:ext uri="{FF2B5EF4-FFF2-40B4-BE49-F238E27FC236}">
                    <a16:creationId xmlns:a16="http://schemas.microsoft.com/office/drawing/2014/main" id="{D1BFA220-97D3-4A39-2063-E747158E48F7}"/>
                  </a:ext>
                </a:extLst>
              </p:cNvPr>
              <p:cNvSpPr/>
              <p:nvPr/>
            </p:nvSpPr>
            <p:spPr>
              <a:xfrm>
                <a:off x="7837138" y="3036625"/>
                <a:ext cx="66900" cy="50950"/>
              </a:xfrm>
              <a:custGeom>
                <a:avLst/>
                <a:gdLst/>
                <a:ahLst/>
                <a:cxnLst/>
                <a:rect l="l" t="t" r="r" b="b"/>
                <a:pathLst>
                  <a:path w="2676" h="2038" extrusionOk="0">
                    <a:moveTo>
                      <a:pt x="2675" y="1"/>
                    </a:moveTo>
                    <a:lnTo>
                      <a:pt x="2675" y="1"/>
                    </a:lnTo>
                    <a:cubicBezTo>
                      <a:pt x="2159" y="213"/>
                      <a:pt x="1672" y="517"/>
                      <a:pt x="1216" y="852"/>
                    </a:cubicBezTo>
                    <a:cubicBezTo>
                      <a:pt x="760" y="1186"/>
                      <a:pt x="335" y="1581"/>
                      <a:pt x="1" y="2037"/>
                    </a:cubicBezTo>
                    <a:cubicBezTo>
                      <a:pt x="517" y="1794"/>
                      <a:pt x="1004" y="1520"/>
                      <a:pt x="1429" y="1156"/>
                    </a:cubicBezTo>
                    <a:cubicBezTo>
                      <a:pt x="1885" y="821"/>
                      <a:pt x="2311" y="426"/>
                      <a:pt x="2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9;p29">
                <a:extLst>
                  <a:ext uri="{FF2B5EF4-FFF2-40B4-BE49-F238E27FC236}">
                    <a16:creationId xmlns:a16="http://schemas.microsoft.com/office/drawing/2014/main" id="{416F87FF-98F0-C7A1-7772-F4CE2659DBDD}"/>
                  </a:ext>
                </a:extLst>
              </p:cNvPr>
              <p:cNvSpPr/>
              <p:nvPr/>
            </p:nvSpPr>
            <p:spPr>
              <a:xfrm>
                <a:off x="7280138" y="3700775"/>
                <a:ext cx="29650" cy="28150"/>
              </a:xfrm>
              <a:custGeom>
                <a:avLst/>
                <a:gdLst/>
                <a:ahLst/>
                <a:cxnLst/>
                <a:rect l="l" t="t" r="r" b="b"/>
                <a:pathLst>
                  <a:path w="1186" h="1126" extrusionOk="0">
                    <a:moveTo>
                      <a:pt x="1186" y="0"/>
                    </a:moveTo>
                    <a:lnTo>
                      <a:pt x="1186" y="0"/>
                    </a:lnTo>
                    <a:cubicBezTo>
                      <a:pt x="760" y="152"/>
                      <a:pt x="365" y="396"/>
                      <a:pt x="0" y="669"/>
                    </a:cubicBezTo>
                    <a:lnTo>
                      <a:pt x="0" y="1125"/>
                    </a:lnTo>
                    <a:cubicBezTo>
                      <a:pt x="426" y="791"/>
                      <a:pt x="852" y="426"/>
                      <a:pt x="1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40;p29">
                <a:extLst>
                  <a:ext uri="{FF2B5EF4-FFF2-40B4-BE49-F238E27FC236}">
                    <a16:creationId xmlns:a16="http://schemas.microsoft.com/office/drawing/2014/main" id="{9E086EBA-64BF-BF8A-FD11-C5B27B305877}"/>
                  </a:ext>
                </a:extLst>
              </p:cNvPr>
              <p:cNvSpPr/>
              <p:nvPr/>
            </p:nvSpPr>
            <p:spPr>
              <a:xfrm>
                <a:off x="7611463" y="2858050"/>
                <a:ext cx="66875" cy="50950"/>
              </a:xfrm>
              <a:custGeom>
                <a:avLst/>
                <a:gdLst/>
                <a:ahLst/>
                <a:cxnLst/>
                <a:rect l="l" t="t" r="r" b="b"/>
                <a:pathLst>
                  <a:path w="2675" h="2038" extrusionOk="0">
                    <a:moveTo>
                      <a:pt x="2675" y="1"/>
                    </a:moveTo>
                    <a:lnTo>
                      <a:pt x="2675" y="1"/>
                    </a:lnTo>
                    <a:cubicBezTo>
                      <a:pt x="2128" y="244"/>
                      <a:pt x="1641" y="517"/>
                      <a:pt x="1216" y="882"/>
                    </a:cubicBezTo>
                    <a:cubicBezTo>
                      <a:pt x="760" y="1217"/>
                      <a:pt x="334" y="1581"/>
                      <a:pt x="0" y="2037"/>
                    </a:cubicBezTo>
                    <a:cubicBezTo>
                      <a:pt x="1033" y="1551"/>
                      <a:pt x="1945" y="882"/>
                      <a:pt x="2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41;p29">
                <a:extLst>
                  <a:ext uri="{FF2B5EF4-FFF2-40B4-BE49-F238E27FC236}">
                    <a16:creationId xmlns:a16="http://schemas.microsoft.com/office/drawing/2014/main" id="{1AA001DD-D65A-4D98-711E-07EC2317240C}"/>
                  </a:ext>
                </a:extLst>
              </p:cNvPr>
              <p:cNvSpPr/>
              <p:nvPr/>
            </p:nvSpPr>
            <p:spPr>
              <a:xfrm>
                <a:off x="7233013" y="3424175"/>
                <a:ext cx="50950" cy="66900"/>
              </a:xfrm>
              <a:custGeom>
                <a:avLst/>
                <a:gdLst/>
                <a:ahLst/>
                <a:cxnLst/>
                <a:rect l="l" t="t" r="r" b="b"/>
                <a:pathLst>
                  <a:path w="2038" h="2676" extrusionOk="0">
                    <a:moveTo>
                      <a:pt x="1" y="0"/>
                    </a:moveTo>
                    <a:lnTo>
                      <a:pt x="1" y="31"/>
                    </a:lnTo>
                    <a:cubicBezTo>
                      <a:pt x="457" y="1064"/>
                      <a:pt x="1156" y="1976"/>
                      <a:pt x="2037" y="2675"/>
                    </a:cubicBezTo>
                    <a:cubicBezTo>
                      <a:pt x="1794" y="2159"/>
                      <a:pt x="1521" y="1672"/>
                      <a:pt x="1156" y="1247"/>
                    </a:cubicBezTo>
                    <a:cubicBezTo>
                      <a:pt x="822" y="791"/>
                      <a:pt x="426" y="36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42;p29">
                <a:extLst>
                  <a:ext uri="{FF2B5EF4-FFF2-40B4-BE49-F238E27FC236}">
                    <a16:creationId xmlns:a16="http://schemas.microsoft.com/office/drawing/2014/main" id="{6E4FE2D8-0399-CAE6-8DCE-AED14BDBA2EA}"/>
                  </a:ext>
                </a:extLst>
              </p:cNvPr>
              <p:cNvSpPr/>
              <p:nvPr/>
            </p:nvSpPr>
            <p:spPr>
              <a:xfrm>
                <a:off x="7390313" y="2990275"/>
                <a:ext cx="50950" cy="66900"/>
              </a:xfrm>
              <a:custGeom>
                <a:avLst/>
                <a:gdLst/>
                <a:ahLst/>
                <a:cxnLst/>
                <a:rect l="l" t="t" r="r" b="b"/>
                <a:pathLst>
                  <a:path w="2038" h="2676" extrusionOk="0">
                    <a:moveTo>
                      <a:pt x="1" y="1"/>
                    </a:moveTo>
                    <a:lnTo>
                      <a:pt x="1" y="1"/>
                    </a:lnTo>
                    <a:cubicBezTo>
                      <a:pt x="244" y="517"/>
                      <a:pt x="518" y="1004"/>
                      <a:pt x="882" y="1460"/>
                    </a:cubicBezTo>
                    <a:cubicBezTo>
                      <a:pt x="1217" y="1916"/>
                      <a:pt x="1581" y="2311"/>
                      <a:pt x="2037" y="2675"/>
                    </a:cubicBezTo>
                    <a:cubicBezTo>
                      <a:pt x="1551" y="1642"/>
                      <a:pt x="882" y="73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43;p29">
                <a:extLst>
                  <a:ext uri="{FF2B5EF4-FFF2-40B4-BE49-F238E27FC236}">
                    <a16:creationId xmlns:a16="http://schemas.microsoft.com/office/drawing/2014/main" id="{93C914ED-DCEB-7FAE-F2FE-A8A3E8668AD3}"/>
                  </a:ext>
                </a:extLst>
              </p:cNvPr>
              <p:cNvSpPr/>
              <p:nvPr/>
            </p:nvSpPr>
            <p:spPr>
              <a:xfrm>
                <a:off x="7788513" y="3692425"/>
                <a:ext cx="50175" cy="66125"/>
              </a:xfrm>
              <a:custGeom>
                <a:avLst/>
                <a:gdLst/>
                <a:ahLst/>
                <a:cxnLst/>
                <a:rect l="l" t="t" r="r" b="b"/>
                <a:pathLst>
                  <a:path w="2007" h="2645" extrusionOk="0">
                    <a:moveTo>
                      <a:pt x="0" y="0"/>
                    </a:moveTo>
                    <a:cubicBezTo>
                      <a:pt x="243" y="517"/>
                      <a:pt x="517" y="1003"/>
                      <a:pt x="882" y="1429"/>
                    </a:cubicBezTo>
                    <a:cubicBezTo>
                      <a:pt x="1216" y="1885"/>
                      <a:pt x="1581" y="2280"/>
                      <a:pt x="2006" y="2645"/>
                    </a:cubicBezTo>
                    <a:cubicBezTo>
                      <a:pt x="1550" y="1611"/>
                      <a:pt x="851" y="73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44;p29">
                <a:extLst>
                  <a:ext uri="{FF2B5EF4-FFF2-40B4-BE49-F238E27FC236}">
                    <a16:creationId xmlns:a16="http://schemas.microsoft.com/office/drawing/2014/main" id="{72922289-5770-A256-0DFF-09A6AB629C31}"/>
                  </a:ext>
                </a:extLst>
              </p:cNvPr>
              <p:cNvSpPr/>
              <p:nvPr/>
            </p:nvSpPr>
            <p:spPr>
              <a:xfrm>
                <a:off x="8201138" y="3967500"/>
                <a:ext cx="50175" cy="66900"/>
              </a:xfrm>
              <a:custGeom>
                <a:avLst/>
                <a:gdLst/>
                <a:ahLst/>
                <a:cxnLst/>
                <a:rect l="l" t="t" r="r" b="b"/>
                <a:pathLst>
                  <a:path w="2007" h="2676" extrusionOk="0">
                    <a:moveTo>
                      <a:pt x="0" y="0"/>
                    </a:moveTo>
                    <a:cubicBezTo>
                      <a:pt x="213" y="517"/>
                      <a:pt x="486" y="1003"/>
                      <a:pt x="851" y="1459"/>
                    </a:cubicBezTo>
                    <a:cubicBezTo>
                      <a:pt x="1186" y="1915"/>
                      <a:pt x="1581" y="2341"/>
                      <a:pt x="2006" y="2675"/>
                    </a:cubicBezTo>
                    <a:cubicBezTo>
                      <a:pt x="1793" y="2158"/>
                      <a:pt x="1489" y="1672"/>
                      <a:pt x="1155" y="1247"/>
                    </a:cubicBezTo>
                    <a:cubicBezTo>
                      <a:pt x="821" y="791"/>
                      <a:pt x="426" y="36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5;p29">
                <a:extLst>
                  <a:ext uri="{FF2B5EF4-FFF2-40B4-BE49-F238E27FC236}">
                    <a16:creationId xmlns:a16="http://schemas.microsoft.com/office/drawing/2014/main" id="{EB228BA8-B28E-3FBA-CBEB-E7E0FDC081B4}"/>
                  </a:ext>
                </a:extLst>
              </p:cNvPr>
              <p:cNvSpPr/>
              <p:nvPr/>
            </p:nvSpPr>
            <p:spPr>
              <a:xfrm>
                <a:off x="7780138" y="2785875"/>
                <a:ext cx="50950" cy="66125"/>
              </a:xfrm>
              <a:custGeom>
                <a:avLst/>
                <a:gdLst/>
                <a:ahLst/>
                <a:cxnLst/>
                <a:rect l="l" t="t" r="r" b="b"/>
                <a:pathLst>
                  <a:path w="2038" h="2645" extrusionOk="0">
                    <a:moveTo>
                      <a:pt x="1" y="0"/>
                    </a:moveTo>
                    <a:lnTo>
                      <a:pt x="1" y="0"/>
                    </a:lnTo>
                    <a:cubicBezTo>
                      <a:pt x="487" y="1034"/>
                      <a:pt x="1156" y="1915"/>
                      <a:pt x="2037" y="2645"/>
                    </a:cubicBezTo>
                    <a:cubicBezTo>
                      <a:pt x="1551" y="1611"/>
                      <a:pt x="882" y="73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46;p29">
                <a:extLst>
                  <a:ext uri="{FF2B5EF4-FFF2-40B4-BE49-F238E27FC236}">
                    <a16:creationId xmlns:a16="http://schemas.microsoft.com/office/drawing/2014/main" id="{972ACDA0-FCF9-CED1-1DD1-5561FBD62C23}"/>
                  </a:ext>
                </a:extLst>
              </p:cNvPr>
              <p:cNvSpPr/>
              <p:nvPr/>
            </p:nvSpPr>
            <p:spPr>
              <a:xfrm>
                <a:off x="7706438" y="3320825"/>
                <a:ext cx="50175" cy="66900"/>
              </a:xfrm>
              <a:custGeom>
                <a:avLst/>
                <a:gdLst/>
                <a:ahLst/>
                <a:cxnLst/>
                <a:rect l="l" t="t" r="r" b="b"/>
                <a:pathLst>
                  <a:path w="2007" h="2676" extrusionOk="0">
                    <a:moveTo>
                      <a:pt x="0" y="1"/>
                    </a:moveTo>
                    <a:lnTo>
                      <a:pt x="0" y="1"/>
                    </a:lnTo>
                    <a:cubicBezTo>
                      <a:pt x="456" y="1034"/>
                      <a:pt x="1156" y="1946"/>
                      <a:pt x="2007" y="2675"/>
                    </a:cubicBezTo>
                    <a:cubicBezTo>
                      <a:pt x="1794" y="2128"/>
                      <a:pt x="1520" y="1642"/>
                      <a:pt x="1156" y="1216"/>
                    </a:cubicBezTo>
                    <a:cubicBezTo>
                      <a:pt x="821" y="761"/>
                      <a:pt x="426" y="33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47;p29">
                <a:extLst>
                  <a:ext uri="{FF2B5EF4-FFF2-40B4-BE49-F238E27FC236}">
                    <a16:creationId xmlns:a16="http://schemas.microsoft.com/office/drawing/2014/main" id="{85EA775B-9F03-CE2D-01DD-55E7C2B14DFB}"/>
                  </a:ext>
                </a:extLst>
              </p:cNvPr>
              <p:cNvSpPr/>
              <p:nvPr/>
            </p:nvSpPr>
            <p:spPr>
              <a:xfrm>
                <a:off x="7457963" y="2405150"/>
                <a:ext cx="219625" cy="409475"/>
              </a:xfrm>
              <a:custGeom>
                <a:avLst/>
                <a:gdLst/>
                <a:ahLst/>
                <a:cxnLst/>
                <a:rect l="l" t="t" r="r" b="b"/>
                <a:pathLst>
                  <a:path w="8785" h="16379" extrusionOk="0">
                    <a:moveTo>
                      <a:pt x="8724" y="1"/>
                    </a:moveTo>
                    <a:lnTo>
                      <a:pt x="7660" y="457"/>
                    </a:lnTo>
                    <a:lnTo>
                      <a:pt x="182" y="3983"/>
                    </a:lnTo>
                    <a:lnTo>
                      <a:pt x="730" y="10032"/>
                    </a:lnTo>
                    <a:lnTo>
                      <a:pt x="760" y="10457"/>
                    </a:lnTo>
                    <a:cubicBezTo>
                      <a:pt x="760" y="10457"/>
                      <a:pt x="0" y="16141"/>
                      <a:pt x="1034" y="16323"/>
                    </a:cubicBezTo>
                    <a:cubicBezTo>
                      <a:pt x="1240" y="16361"/>
                      <a:pt x="1450" y="16379"/>
                      <a:pt x="1662" y="16379"/>
                    </a:cubicBezTo>
                    <a:cubicBezTo>
                      <a:pt x="4692" y="16379"/>
                      <a:pt x="8134" y="12754"/>
                      <a:pt x="8389" y="12129"/>
                    </a:cubicBezTo>
                    <a:cubicBezTo>
                      <a:pt x="8632" y="10335"/>
                      <a:pt x="8784" y="8573"/>
                      <a:pt x="8784" y="6779"/>
                    </a:cubicBezTo>
                    <a:lnTo>
                      <a:pt x="8784" y="6019"/>
                    </a:lnTo>
                    <a:lnTo>
                      <a:pt x="8784" y="5290"/>
                    </a:lnTo>
                    <a:lnTo>
                      <a:pt x="8784" y="4348"/>
                    </a:lnTo>
                    <a:lnTo>
                      <a:pt x="8784" y="4013"/>
                    </a:lnTo>
                    <a:lnTo>
                      <a:pt x="8784" y="3740"/>
                    </a:lnTo>
                    <a:cubicBezTo>
                      <a:pt x="8754" y="1642"/>
                      <a:pt x="8724" y="1"/>
                      <a:pt x="8724"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8;p29">
                <a:extLst>
                  <a:ext uri="{FF2B5EF4-FFF2-40B4-BE49-F238E27FC236}">
                    <a16:creationId xmlns:a16="http://schemas.microsoft.com/office/drawing/2014/main" id="{B4893DA8-25CE-A465-7F0E-E54241BD277B}"/>
                  </a:ext>
                </a:extLst>
              </p:cNvPr>
              <p:cNvSpPr/>
              <p:nvPr/>
            </p:nvSpPr>
            <p:spPr>
              <a:xfrm>
                <a:off x="7462513" y="2405150"/>
                <a:ext cx="215075" cy="250800"/>
              </a:xfrm>
              <a:custGeom>
                <a:avLst/>
                <a:gdLst/>
                <a:ahLst/>
                <a:cxnLst/>
                <a:rect l="l" t="t" r="r" b="b"/>
                <a:pathLst>
                  <a:path w="8603" h="10032" extrusionOk="0">
                    <a:moveTo>
                      <a:pt x="8542" y="1"/>
                    </a:moveTo>
                    <a:lnTo>
                      <a:pt x="7478" y="457"/>
                    </a:lnTo>
                    <a:lnTo>
                      <a:pt x="0" y="3983"/>
                    </a:lnTo>
                    <a:lnTo>
                      <a:pt x="548" y="10032"/>
                    </a:lnTo>
                    <a:cubicBezTo>
                      <a:pt x="4013" y="9211"/>
                      <a:pt x="6991" y="6901"/>
                      <a:pt x="8602" y="3740"/>
                    </a:cubicBezTo>
                    <a:cubicBezTo>
                      <a:pt x="8572" y="1642"/>
                      <a:pt x="8542" y="1"/>
                      <a:pt x="85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49;p29">
                <a:extLst>
                  <a:ext uri="{FF2B5EF4-FFF2-40B4-BE49-F238E27FC236}">
                    <a16:creationId xmlns:a16="http://schemas.microsoft.com/office/drawing/2014/main" id="{B6848F4C-93BB-543F-8B91-67A1E9006678}"/>
                  </a:ext>
                </a:extLst>
              </p:cNvPr>
              <p:cNvSpPr/>
              <p:nvPr/>
            </p:nvSpPr>
            <p:spPr>
              <a:xfrm>
                <a:off x="7248988" y="1969825"/>
                <a:ext cx="540300" cy="625875"/>
              </a:xfrm>
              <a:custGeom>
                <a:avLst/>
                <a:gdLst/>
                <a:ahLst/>
                <a:cxnLst/>
                <a:rect l="l" t="t" r="r" b="b"/>
                <a:pathLst>
                  <a:path w="21612" h="25035" extrusionOk="0">
                    <a:moveTo>
                      <a:pt x="10834" y="0"/>
                    </a:moveTo>
                    <a:cubicBezTo>
                      <a:pt x="6428" y="0"/>
                      <a:pt x="1592" y="2853"/>
                      <a:pt x="821" y="12490"/>
                    </a:cubicBezTo>
                    <a:cubicBezTo>
                      <a:pt x="0" y="23128"/>
                      <a:pt x="6262" y="24831"/>
                      <a:pt x="8541" y="24982"/>
                    </a:cubicBezTo>
                    <a:cubicBezTo>
                      <a:pt x="8832" y="25008"/>
                      <a:pt x="9218" y="25035"/>
                      <a:pt x="9673" y="25035"/>
                    </a:cubicBezTo>
                    <a:cubicBezTo>
                      <a:pt x="12507" y="25035"/>
                      <a:pt x="18016" y="23988"/>
                      <a:pt x="19666" y="14952"/>
                    </a:cubicBezTo>
                    <a:cubicBezTo>
                      <a:pt x="21612" y="4465"/>
                      <a:pt x="16931" y="727"/>
                      <a:pt x="12189" y="89"/>
                    </a:cubicBezTo>
                    <a:cubicBezTo>
                      <a:pt x="11745" y="31"/>
                      <a:pt x="11292" y="0"/>
                      <a:pt x="10834"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0;p29">
                <a:extLst>
                  <a:ext uri="{FF2B5EF4-FFF2-40B4-BE49-F238E27FC236}">
                    <a16:creationId xmlns:a16="http://schemas.microsoft.com/office/drawing/2014/main" id="{527653B9-DE98-0577-411A-3BE23615964A}"/>
                  </a:ext>
                </a:extLst>
              </p:cNvPr>
              <p:cNvSpPr/>
              <p:nvPr/>
            </p:nvSpPr>
            <p:spPr>
              <a:xfrm>
                <a:off x="7300238" y="2196075"/>
                <a:ext cx="52875" cy="29175"/>
              </a:xfrm>
              <a:custGeom>
                <a:avLst/>
                <a:gdLst/>
                <a:ahLst/>
                <a:cxnLst/>
                <a:rect l="l" t="t" r="r" b="b"/>
                <a:pathLst>
                  <a:path w="2115" h="1167" extrusionOk="0">
                    <a:moveTo>
                      <a:pt x="1336" y="1"/>
                    </a:moveTo>
                    <a:cubicBezTo>
                      <a:pt x="1252" y="1"/>
                      <a:pt x="1166" y="12"/>
                      <a:pt x="1081" y="36"/>
                    </a:cubicBezTo>
                    <a:cubicBezTo>
                      <a:pt x="747" y="96"/>
                      <a:pt x="412" y="248"/>
                      <a:pt x="200" y="522"/>
                    </a:cubicBezTo>
                    <a:cubicBezTo>
                      <a:pt x="1" y="778"/>
                      <a:pt x="200" y="1166"/>
                      <a:pt x="500" y="1166"/>
                    </a:cubicBezTo>
                    <a:cubicBezTo>
                      <a:pt x="521" y="1166"/>
                      <a:pt x="542" y="1164"/>
                      <a:pt x="564" y="1160"/>
                    </a:cubicBezTo>
                    <a:cubicBezTo>
                      <a:pt x="807" y="1130"/>
                      <a:pt x="1051" y="1099"/>
                      <a:pt x="1294" y="1039"/>
                    </a:cubicBezTo>
                    <a:cubicBezTo>
                      <a:pt x="1567" y="1008"/>
                      <a:pt x="1811" y="917"/>
                      <a:pt x="1993" y="735"/>
                    </a:cubicBezTo>
                    <a:cubicBezTo>
                      <a:pt x="2114" y="613"/>
                      <a:pt x="2114" y="400"/>
                      <a:pt x="1993" y="279"/>
                    </a:cubicBezTo>
                    <a:cubicBezTo>
                      <a:pt x="1812" y="98"/>
                      <a:pt x="1580" y="1"/>
                      <a:pt x="13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1;p29">
                <a:extLst>
                  <a:ext uri="{FF2B5EF4-FFF2-40B4-BE49-F238E27FC236}">
                    <a16:creationId xmlns:a16="http://schemas.microsoft.com/office/drawing/2014/main" id="{18D3360A-86DB-5E9D-7C55-E44533AB2987}"/>
                  </a:ext>
                </a:extLst>
              </p:cNvPr>
              <p:cNvSpPr/>
              <p:nvPr/>
            </p:nvSpPr>
            <p:spPr>
              <a:xfrm>
                <a:off x="7453388" y="2199750"/>
                <a:ext cx="52250" cy="29175"/>
              </a:xfrm>
              <a:custGeom>
                <a:avLst/>
                <a:gdLst/>
                <a:ahLst/>
                <a:cxnLst/>
                <a:rect l="l" t="t" r="r" b="b"/>
                <a:pathLst>
                  <a:path w="2090" h="1167" extrusionOk="0">
                    <a:moveTo>
                      <a:pt x="738" y="0"/>
                    </a:moveTo>
                    <a:cubicBezTo>
                      <a:pt x="497" y="0"/>
                      <a:pt x="264" y="81"/>
                      <a:pt x="92" y="253"/>
                    </a:cubicBezTo>
                    <a:cubicBezTo>
                      <a:pt x="1" y="375"/>
                      <a:pt x="1" y="588"/>
                      <a:pt x="92" y="709"/>
                    </a:cubicBezTo>
                    <a:cubicBezTo>
                      <a:pt x="305" y="892"/>
                      <a:pt x="548" y="983"/>
                      <a:pt x="791" y="1013"/>
                    </a:cubicBezTo>
                    <a:cubicBezTo>
                      <a:pt x="1034" y="1074"/>
                      <a:pt x="1277" y="1135"/>
                      <a:pt x="1520" y="1165"/>
                    </a:cubicBezTo>
                    <a:cubicBezTo>
                      <a:pt x="1534" y="1166"/>
                      <a:pt x="1547" y="1167"/>
                      <a:pt x="1560" y="1167"/>
                    </a:cubicBezTo>
                    <a:cubicBezTo>
                      <a:pt x="1873" y="1167"/>
                      <a:pt x="2090" y="819"/>
                      <a:pt x="1885" y="527"/>
                    </a:cubicBezTo>
                    <a:cubicBezTo>
                      <a:pt x="1672" y="253"/>
                      <a:pt x="1369" y="101"/>
                      <a:pt x="1034" y="41"/>
                    </a:cubicBezTo>
                    <a:cubicBezTo>
                      <a:pt x="937" y="14"/>
                      <a:pt x="837" y="0"/>
                      <a:pt x="7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2;p29">
                <a:extLst>
                  <a:ext uri="{FF2B5EF4-FFF2-40B4-BE49-F238E27FC236}">
                    <a16:creationId xmlns:a16="http://schemas.microsoft.com/office/drawing/2014/main" id="{EB7645DA-AD61-601A-3960-E94B32A02B78}"/>
                  </a:ext>
                </a:extLst>
              </p:cNvPr>
              <p:cNvSpPr/>
              <p:nvPr/>
            </p:nvSpPr>
            <p:spPr>
              <a:xfrm>
                <a:off x="7445788" y="2296300"/>
                <a:ext cx="22825" cy="48100"/>
              </a:xfrm>
              <a:custGeom>
                <a:avLst/>
                <a:gdLst/>
                <a:ahLst/>
                <a:cxnLst/>
                <a:rect l="l" t="t" r="r" b="b"/>
                <a:pathLst>
                  <a:path w="913" h="1924" extrusionOk="0">
                    <a:moveTo>
                      <a:pt x="159" y="0"/>
                    </a:moveTo>
                    <a:cubicBezTo>
                      <a:pt x="155" y="0"/>
                      <a:pt x="153" y="3"/>
                      <a:pt x="153" y="8"/>
                    </a:cubicBezTo>
                    <a:cubicBezTo>
                      <a:pt x="1" y="677"/>
                      <a:pt x="92" y="1771"/>
                      <a:pt x="882" y="1923"/>
                    </a:cubicBezTo>
                    <a:cubicBezTo>
                      <a:pt x="882" y="1923"/>
                      <a:pt x="913" y="1893"/>
                      <a:pt x="882" y="1893"/>
                    </a:cubicBezTo>
                    <a:cubicBezTo>
                      <a:pt x="244" y="1619"/>
                      <a:pt x="153" y="799"/>
                      <a:pt x="214" y="69"/>
                    </a:cubicBezTo>
                    <a:cubicBezTo>
                      <a:pt x="214" y="45"/>
                      <a:pt x="174" y="0"/>
                      <a:pt x="1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3;p29">
                <a:extLst>
                  <a:ext uri="{FF2B5EF4-FFF2-40B4-BE49-F238E27FC236}">
                    <a16:creationId xmlns:a16="http://schemas.microsoft.com/office/drawing/2014/main" id="{FBD01623-07FD-A42C-B6DB-C0F929D167A2}"/>
                  </a:ext>
                </a:extLst>
              </p:cNvPr>
              <p:cNvSpPr/>
              <p:nvPr/>
            </p:nvSpPr>
            <p:spPr>
              <a:xfrm>
                <a:off x="7441988" y="2277500"/>
                <a:ext cx="53975" cy="58575"/>
              </a:xfrm>
              <a:custGeom>
                <a:avLst/>
                <a:gdLst/>
                <a:ahLst/>
                <a:cxnLst/>
                <a:rect l="l" t="t" r="r" b="b"/>
                <a:pathLst>
                  <a:path w="2159" h="2343" extrusionOk="0">
                    <a:moveTo>
                      <a:pt x="997" y="0"/>
                    </a:moveTo>
                    <a:cubicBezTo>
                      <a:pt x="989" y="0"/>
                      <a:pt x="981" y="0"/>
                      <a:pt x="973" y="1"/>
                    </a:cubicBezTo>
                    <a:cubicBezTo>
                      <a:pt x="13" y="61"/>
                      <a:pt x="1" y="2342"/>
                      <a:pt x="1053" y="2342"/>
                    </a:cubicBezTo>
                    <a:cubicBezTo>
                      <a:pt x="1067" y="2342"/>
                      <a:pt x="1081" y="2342"/>
                      <a:pt x="1095" y="2341"/>
                    </a:cubicBezTo>
                    <a:cubicBezTo>
                      <a:pt x="2152" y="2281"/>
                      <a:pt x="2159" y="0"/>
                      <a:pt x="99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4;p29">
                <a:extLst>
                  <a:ext uri="{FF2B5EF4-FFF2-40B4-BE49-F238E27FC236}">
                    <a16:creationId xmlns:a16="http://schemas.microsoft.com/office/drawing/2014/main" id="{8AB3942E-7ABC-D889-F9F5-606872C562E2}"/>
                  </a:ext>
                </a:extLst>
              </p:cNvPr>
              <p:cNvSpPr/>
              <p:nvPr/>
            </p:nvSpPr>
            <p:spPr>
              <a:xfrm>
                <a:off x="7474663" y="2278700"/>
                <a:ext cx="38025" cy="25575"/>
              </a:xfrm>
              <a:custGeom>
                <a:avLst/>
                <a:gdLst/>
                <a:ahLst/>
                <a:cxnLst/>
                <a:rect l="l" t="t" r="r" b="b"/>
                <a:pathLst>
                  <a:path w="1521" h="1023" extrusionOk="0">
                    <a:moveTo>
                      <a:pt x="1496" y="1"/>
                    </a:moveTo>
                    <a:cubicBezTo>
                      <a:pt x="1493" y="1"/>
                      <a:pt x="1490" y="4"/>
                      <a:pt x="1490" y="13"/>
                    </a:cubicBezTo>
                    <a:cubicBezTo>
                      <a:pt x="1308" y="256"/>
                      <a:pt x="1034" y="469"/>
                      <a:pt x="791" y="469"/>
                    </a:cubicBezTo>
                    <a:cubicBezTo>
                      <a:pt x="548" y="469"/>
                      <a:pt x="335" y="226"/>
                      <a:pt x="153" y="74"/>
                    </a:cubicBezTo>
                    <a:cubicBezTo>
                      <a:pt x="143" y="71"/>
                      <a:pt x="133" y="69"/>
                      <a:pt x="124" y="69"/>
                    </a:cubicBezTo>
                    <a:cubicBezTo>
                      <a:pt x="49" y="69"/>
                      <a:pt x="1" y="172"/>
                      <a:pt x="1" y="226"/>
                    </a:cubicBezTo>
                    <a:cubicBezTo>
                      <a:pt x="114" y="651"/>
                      <a:pt x="359" y="1023"/>
                      <a:pt x="785" y="1023"/>
                    </a:cubicBezTo>
                    <a:cubicBezTo>
                      <a:pt x="816" y="1023"/>
                      <a:pt x="849" y="1021"/>
                      <a:pt x="882" y="1016"/>
                    </a:cubicBezTo>
                    <a:cubicBezTo>
                      <a:pt x="1369" y="956"/>
                      <a:pt x="1521" y="469"/>
                      <a:pt x="1521" y="44"/>
                    </a:cubicBezTo>
                    <a:cubicBezTo>
                      <a:pt x="1521" y="22"/>
                      <a:pt x="1505" y="1"/>
                      <a:pt x="14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5;p29">
                <a:extLst>
                  <a:ext uri="{FF2B5EF4-FFF2-40B4-BE49-F238E27FC236}">
                    <a16:creationId xmlns:a16="http://schemas.microsoft.com/office/drawing/2014/main" id="{26B34067-EDBE-C3D8-73A0-4801D3D1DB8D}"/>
                  </a:ext>
                </a:extLst>
              </p:cNvPr>
              <p:cNvSpPr/>
              <p:nvPr/>
            </p:nvSpPr>
            <p:spPr>
              <a:xfrm>
                <a:off x="7329538" y="2291725"/>
                <a:ext cx="23575" cy="48100"/>
              </a:xfrm>
              <a:custGeom>
                <a:avLst/>
                <a:gdLst/>
                <a:ahLst/>
                <a:cxnLst/>
                <a:rect l="l" t="t" r="r" b="b"/>
                <a:pathLst>
                  <a:path w="943" h="1924" extrusionOk="0">
                    <a:moveTo>
                      <a:pt x="785" y="1"/>
                    </a:moveTo>
                    <a:cubicBezTo>
                      <a:pt x="769" y="1"/>
                      <a:pt x="730" y="45"/>
                      <a:pt x="730" y="70"/>
                    </a:cubicBezTo>
                    <a:cubicBezTo>
                      <a:pt x="760" y="799"/>
                      <a:pt x="669" y="1650"/>
                      <a:pt x="31" y="1894"/>
                    </a:cubicBezTo>
                    <a:cubicBezTo>
                      <a:pt x="0" y="1894"/>
                      <a:pt x="0" y="1924"/>
                      <a:pt x="31" y="1924"/>
                    </a:cubicBezTo>
                    <a:cubicBezTo>
                      <a:pt x="821" y="1802"/>
                      <a:pt x="942" y="708"/>
                      <a:pt x="790" y="9"/>
                    </a:cubicBezTo>
                    <a:cubicBezTo>
                      <a:pt x="790" y="3"/>
                      <a:pt x="788" y="1"/>
                      <a:pt x="7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6;p29">
                <a:extLst>
                  <a:ext uri="{FF2B5EF4-FFF2-40B4-BE49-F238E27FC236}">
                    <a16:creationId xmlns:a16="http://schemas.microsoft.com/office/drawing/2014/main" id="{29D0D156-24CC-94B9-A3B3-18EBA7382D5F}"/>
                  </a:ext>
                </a:extLst>
              </p:cNvPr>
              <p:cNvSpPr/>
              <p:nvPr/>
            </p:nvSpPr>
            <p:spPr>
              <a:xfrm>
                <a:off x="7302688" y="2273625"/>
                <a:ext cx="53900" cy="58650"/>
              </a:xfrm>
              <a:custGeom>
                <a:avLst/>
                <a:gdLst/>
                <a:ahLst/>
                <a:cxnLst/>
                <a:rect l="l" t="t" r="r" b="b"/>
                <a:pathLst>
                  <a:path w="2156" h="2346" extrusionOk="0">
                    <a:moveTo>
                      <a:pt x="1132" y="1"/>
                    </a:moveTo>
                    <a:cubicBezTo>
                      <a:pt x="39" y="1"/>
                      <a:pt x="0" y="2284"/>
                      <a:pt x="1044" y="2344"/>
                    </a:cubicBezTo>
                    <a:cubicBezTo>
                      <a:pt x="1058" y="2345"/>
                      <a:pt x="1072" y="2345"/>
                      <a:pt x="1085" y="2345"/>
                    </a:cubicBezTo>
                    <a:cubicBezTo>
                      <a:pt x="2139" y="2345"/>
                      <a:pt x="2156" y="64"/>
                      <a:pt x="1196" y="4"/>
                    </a:cubicBezTo>
                    <a:cubicBezTo>
                      <a:pt x="1174" y="2"/>
                      <a:pt x="1153" y="1"/>
                      <a:pt x="11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7;p29">
                <a:extLst>
                  <a:ext uri="{FF2B5EF4-FFF2-40B4-BE49-F238E27FC236}">
                    <a16:creationId xmlns:a16="http://schemas.microsoft.com/office/drawing/2014/main" id="{392C9102-D743-670C-F517-0EF894B7A29E}"/>
                  </a:ext>
                </a:extLst>
              </p:cNvPr>
              <p:cNvSpPr/>
              <p:nvPr/>
            </p:nvSpPr>
            <p:spPr>
              <a:xfrm>
                <a:off x="7289263" y="2272950"/>
                <a:ext cx="34225" cy="26950"/>
              </a:xfrm>
              <a:custGeom>
                <a:avLst/>
                <a:gdLst/>
                <a:ahLst/>
                <a:cxnLst/>
                <a:rect l="l" t="t" r="r" b="b"/>
                <a:pathLst>
                  <a:path w="1369" h="1078" extrusionOk="0">
                    <a:moveTo>
                      <a:pt x="61" y="0"/>
                    </a:moveTo>
                    <a:cubicBezTo>
                      <a:pt x="31" y="0"/>
                      <a:pt x="0" y="0"/>
                      <a:pt x="0" y="31"/>
                    </a:cubicBezTo>
                    <a:cubicBezTo>
                      <a:pt x="0" y="486"/>
                      <a:pt x="122" y="942"/>
                      <a:pt x="547" y="1064"/>
                    </a:cubicBezTo>
                    <a:cubicBezTo>
                      <a:pt x="589" y="1073"/>
                      <a:pt x="629" y="1077"/>
                      <a:pt x="668" y="1077"/>
                    </a:cubicBezTo>
                    <a:cubicBezTo>
                      <a:pt x="1025" y="1077"/>
                      <a:pt x="1258" y="715"/>
                      <a:pt x="1368" y="304"/>
                    </a:cubicBezTo>
                    <a:cubicBezTo>
                      <a:pt x="1368" y="250"/>
                      <a:pt x="1320" y="147"/>
                      <a:pt x="1266" y="147"/>
                    </a:cubicBezTo>
                    <a:cubicBezTo>
                      <a:pt x="1260" y="147"/>
                      <a:pt x="1253" y="149"/>
                      <a:pt x="1246" y="152"/>
                    </a:cubicBezTo>
                    <a:cubicBezTo>
                      <a:pt x="1064" y="274"/>
                      <a:pt x="851" y="486"/>
                      <a:pt x="639" y="517"/>
                    </a:cubicBezTo>
                    <a:cubicBezTo>
                      <a:pt x="426" y="517"/>
                      <a:pt x="213" y="243"/>
                      <a:pt x="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8;p29">
                <a:extLst>
                  <a:ext uri="{FF2B5EF4-FFF2-40B4-BE49-F238E27FC236}">
                    <a16:creationId xmlns:a16="http://schemas.microsoft.com/office/drawing/2014/main" id="{1DE53312-1B68-BEFE-77FF-3FEC08637608}"/>
                  </a:ext>
                </a:extLst>
              </p:cNvPr>
              <p:cNvSpPr/>
              <p:nvPr/>
            </p:nvSpPr>
            <p:spPr>
              <a:xfrm>
                <a:off x="7415388" y="2439550"/>
                <a:ext cx="37650" cy="17975"/>
              </a:xfrm>
              <a:custGeom>
                <a:avLst/>
                <a:gdLst/>
                <a:ahLst/>
                <a:cxnLst/>
                <a:rect l="l" t="t" r="r" b="b"/>
                <a:pathLst>
                  <a:path w="1506" h="719" extrusionOk="0">
                    <a:moveTo>
                      <a:pt x="1483" y="0"/>
                    </a:moveTo>
                    <a:cubicBezTo>
                      <a:pt x="1468" y="0"/>
                      <a:pt x="1445" y="8"/>
                      <a:pt x="1430" y="23"/>
                    </a:cubicBezTo>
                    <a:cubicBezTo>
                      <a:pt x="1278" y="175"/>
                      <a:pt x="1095" y="418"/>
                      <a:pt x="852" y="479"/>
                    </a:cubicBezTo>
                    <a:cubicBezTo>
                      <a:pt x="578" y="479"/>
                      <a:pt x="305" y="418"/>
                      <a:pt x="62" y="327"/>
                    </a:cubicBezTo>
                    <a:cubicBezTo>
                      <a:pt x="31" y="327"/>
                      <a:pt x="1" y="327"/>
                      <a:pt x="31" y="358"/>
                    </a:cubicBezTo>
                    <a:cubicBezTo>
                      <a:pt x="202" y="577"/>
                      <a:pt x="471" y="718"/>
                      <a:pt x="759" y="718"/>
                    </a:cubicBezTo>
                    <a:cubicBezTo>
                      <a:pt x="830" y="718"/>
                      <a:pt x="902" y="710"/>
                      <a:pt x="974" y="692"/>
                    </a:cubicBezTo>
                    <a:cubicBezTo>
                      <a:pt x="1278" y="631"/>
                      <a:pt x="1490" y="358"/>
                      <a:pt x="1490" y="23"/>
                    </a:cubicBezTo>
                    <a:cubicBezTo>
                      <a:pt x="1506" y="8"/>
                      <a:pt x="1498" y="0"/>
                      <a:pt x="14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59;p29">
                <a:extLst>
                  <a:ext uri="{FF2B5EF4-FFF2-40B4-BE49-F238E27FC236}">
                    <a16:creationId xmlns:a16="http://schemas.microsoft.com/office/drawing/2014/main" id="{75489972-1119-8946-02A3-A0F572ADECBF}"/>
                  </a:ext>
                </a:extLst>
              </p:cNvPr>
              <p:cNvSpPr/>
              <p:nvPr/>
            </p:nvSpPr>
            <p:spPr>
              <a:xfrm>
                <a:off x="7345113" y="2196575"/>
                <a:ext cx="93875" cy="220150"/>
              </a:xfrm>
              <a:custGeom>
                <a:avLst/>
                <a:gdLst/>
                <a:ahLst/>
                <a:cxnLst/>
                <a:rect l="l" t="t" r="r" b="b"/>
                <a:pathLst>
                  <a:path w="3755" h="8806" extrusionOk="0">
                    <a:moveTo>
                      <a:pt x="1560" y="1"/>
                    </a:moveTo>
                    <a:cubicBezTo>
                      <a:pt x="1537" y="1"/>
                      <a:pt x="1516" y="14"/>
                      <a:pt x="1505" y="46"/>
                    </a:cubicBezTo>
                    <a:cubicBezTo>
                      <a:pt x="684" y="2326"/>
                      <a:pt x="319" y="4940"/>
                      <a:pt x="16" y="7280"/>
                    </a:cubicBezTo>
                    <a:cubicBezTo>
                      <a:pt x="0" y="7349"/>
                      <a:pt x="56" y="7376"/>
                      <a:pt x="153" y="7376"/>
                    </a:cubicBezTo>
                    <a:cubicBezTo>
                      <a:pt x="437" y="7376"/>
                      <a:pt x="1072" y="7143"/>
                      <a:pt x="1231" y="7098"/>
                    </a:cubicBezTo>
                    <a:lnTo>
                      <a:pt x="1231" y="7098"/>
                    </a:lnTo>
                    <a:cubicBezTo>
                      <a:pt x="1231" y="7098"/>
                      <a:pt x="1049" y="8162"/>
                      <a:pt x="1049" y="8678"/>
                    </a:cubicBezTo>
                    <a:cubicBezTo>
                      <a:pt x="1049" y="8739"/>
                      <a:pt x="1171" y="8739"/>
                      <a:pt x="1353" y="8770"/>
                    </a:cubicBezTo>
                    <a:lnTo>
                      <a:pt x="1383" y="8770"/>
                    </a:lnTo>
                    <a:cubicBezTo>
                      <a:pt x="1523" y="8794"/>
                      <a:pt x="1664" y="8806"/>
                      <a:pt x="1804" y="8806"/>
                    </a:cubicBezTo>
                    <a:cubicBezTo>
                      <a:pt x="2546" y="8806"/>
                      <a:pt x="3268" y="8471"/>
                      <a:pt x="3754" y="7858"/>
                    </a:cubicBezTo>
                    <a:cubicBezTo>
                      <a:pt x="3754" y="7833"/>
                      <a:pt x="3734" y="7789"/>
                      <a:pt x="3695" y="7789"/>
                    </a:cubicBezTo>
                    <a:cubicBezTo>
                      <a:pt x="3685" y="7789"/>
                      <a:pt x="3675" y="7791"/>
                      <a:pt x="3663" y="7797"/>
                    </a:cubicBezTo>
                    <a:cubicBezTo>
                      <a:pt x="3096" y="8202"/>
                      <a:pt x="2409" y="8415"/>
                      <a:pt x="1709" y="8415"/>
                    </a:cubicBezTo>
                    <a:cubicBezTo>
                      <a:pt x="1621" y="8415"/>
                      <a:pt x="1532" y="8412"/>
                      <a:pt x="1444" y="8405"/>
                    </a:cubicBezTo>
                    <a:cubicBezTo>
                      <a:pt x="1414" y="8283"/>
                      <a:pt x="1778" y="6581"/>
                      <a:pt x="1687" y="6581"/>
                    </a:cubicBezTo>
                    <a:lnTo>
                      <a:pt x="1687" y="6581"/>
                    </a:lnTo>
                    <a:cubicBezTo>
                      <a:pt x="1292" y="6611"/>
                      <a:pt x="897" y="6703"/>
                      <a:pt x="532" y="6824"/>
                    </a:cubicBezTo>
                    <a:cubicBezTo>
                      <a:pt x="775" y="4545"/>
                      <a:pt x="1414" y="2356"/>
                      <a:pt x="1626" y="107"/>
                    </a:cubicBezTo>
                    <a:cubicBezTo>
                      <a:pt x="1646" y="47"/>
                      <a:pt x="1602" y="1"/>
                      <a:pt x="15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0;p29">
                <a:extLst>
                  <a:ext uri="{FF2B5EF4-FFF2-40B4-BE49-F238E27FC236}">
                    <a16:creationId xmlns:a16="http://schemas.microsoft.com/office/drawing/2014/main" id="{FE45C4F5-4AD1-969B-0BDF-ABA895912E2D}"/>
                  </a:ext>
                </a:extLst>
              </p:cNvPr>
              <p:cNvSpPr/>
              <p:nvPr/>
            </p:nvSpPr>
            <p:spPr>
              <a:xfrm>
                <a:off x="7381963" y="2391475"/>
                <a:ext cx="64625" cy="47175"/>
              </a:xfrm>
              <a:custGeom>
                <a:avLst/>
                <a:gdLst/>
                <a:ahLst/>
                <a:cxnLst/>
                <a:rect l="l" t="t" r="r" b="b"/>
                <a:pathLst>
                  <a:path w="2585" h="1887" extrusionOk="0">
                    <a:moveTo>
                      <a:pt x="2250" y="1"/>
                    </a:moveTo>
                    <a:cubicBezTo>
                      <a:pt x="1611" y="518"/>
                      <a:pt x="821" y="822"/>
                      <a:pt x="1" y="852"/>
                    </a:cubicBezTo>
                    <a:cubicBezTo>
                      <a:pt x="304" y="1247"/>
                      <a:pt x="700" y="1581"/>
                      <a:pt x="1186" y="1794"/>
                    </a:cubicBezTo>
                    <a:cubicBezTo>
                      <a:pt x="1343" y="1853"/>
                      <a:pt x="1513" y="1887"/>
                      <a:pt x="1687" y="1887"/>
                    </a:cubicBezTo>
                    <a:cubicBezTo>
                      <a:pt x="1782" y="1887"/>
                      <a:pt x="1879" y="1877"/>
                      <a:pt x="1976" y="1855"/>
                    </a:cubicBezTo>
                    <a:cubicBezTo>
                      <a:pt x="2584" y="1703"/>
                      <a:pt x="2584" y="1156"/>
                      <a:pt x="2493" y="700"/>
                    </a:cubicBezTo>
                    <a:cubicBezTo>
                      <a:pt x="2432" y="457"/>
                      <a:pt x="2341" y="214"/>
                      <a:pt x="22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p29">
                <a:extLst>
                  <a:ext uri="{FF2B5EF4-FFF2-40B4-BE49-F238E27FC236}">
                    <a16:creationId xmlns:a16="http://schemas.microsoft.com/office/drawing/2014/main" id="{13B92295-9D46-2234-D8D8-850F2E754E11}"/>
                  </a:ext>
                </a:extLst>
              </p:cNvPr>
              <p:cNvSpPr/>
              <p:nvPr/>
            </p:nvSpPr>
            <p:spPr>
              <a:xfrm>
                <a:off x="7411588" y="2409725"/>
                <a:ext cx="35000" cy="29125"/>
              </a:xfrm>
              <a:custGeom>
                <a:avLst/>
                <a:gdLst/>
                <a:ahLst/>
                <a:cxnLst/>
                <a:rect l="l" t="t" r="r" b="b"/>
                <a:pathLst>
                  <a:path w="1400" h="1165" extrusionOk="0">
                    <a:moveTo>
                      <a:pt x="1308" y="0"/>
                    </a:moveTo>
                    <a:lnTo>
                      <a:pt x="1308" y="0"/>
                    </a:lnTo>
                    <a:cubicBezTo>
                      <a:pt x="670" y="31"/>
                      <a:pt x="62" y="456"/>
                      <a:pt x="1" y="1064"/>
                    </a:cubicBezTo>
                    <a:cubicBezTo>
                      <a:pt x="143" y="1135"/>
                      <a:pt x="296" y="1165"/>
                      <a:pt x="453" y="1165"/>
                    </a:cubicBezTo>
                    <a:cubicBezTo>
                      <a:pt x="565" y="1165"/>
                      <a:pt x="678" y="1150"/>
                      <a:pt x="791" y="1125"/>
                    </a:cubicBezTo>
                    <a:cubicBezTo>
                      <a:pt x="1399" y="973"/>
                      <a:pt x="1399" y="456"/>
                      <a:pt x="1308"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2;p29">
                <a:extLst>
                  <a:ext uri="{FF2B5EF4-FFF2-40B4-BE49-F238E27FC236}">
                    <a16:creationId xmlns:a16="http://schemas.microsoft.com/office/drawing/2014/main" id="{54B9465D-1BF4-8393-368C-04974FA0E098}"/>
                  </a:ext>
                </a:extLst>
              </p:cNvPr>
              <p:cNvSpPr/>
              <p:nvPr/>
            </p:nvSpPr>
            <p:spPr>
              <a:xfrm>
                <a:off x="7280138" y="1953750"/>
                <a:ext cx="547900" cy="416475"/>
              </a:xfrm>
              <a:custGeom>
                <a:avLst/>
                <a:gdLst/>
                <a:ahLst/>
                <a:cxnLst/>
                <a:rect l="l" t="t" r="r" b="b"/>
                <a:pathLst>
                  <a:path w="21916" h="16659" extrusionOk="0">
                    <a:moveTo>
                      <a:pt x="9678" y="1"/>
                    </a:moveTo>
                    <a:cubicBezTo>
                      <a:pt x="6519" y="1"/>
                      <a:pt x="3488" y="1073"/>
                      <a:pt x="2128" y="2829"/>
                    </a:cubicBezTo>
                    <a:cubicBezTo>
                      <a:pt x="0" y="5595"/>
                      <a:pt x="31" y="9729"/>
                      <a:pt x="31" y="9729"/>
                    </a:cubicBezTo>
                    <a:cubicBezTo>
                      <a:pt x="335" y="9030"/>
                      <a:pt x="791" y="7631"/>
                      <a:pt x="2979" y="5473"/>
                    </a:cubicBezTo>
                    <a:cubicBezTo>
                      <a:pt x="2979" y="5473"/>
                      <a:pt x="5016" y="10640"/>
                      <a:pt x="11764" y="11917"/>
                    </a:cubicBezTo>
                    <a:cubicBezTo>
                      <a:pt x="11460" y="11127"/>
                      <a:pt x="10973" y="9546"/>
                      <a:pt x="10882" y="9333"/>
                    </a:cubicBezTo>
                    <a:lnTo>
                      <a:pt x="10882" y="9333"/>
                    </a:lnTo>
                    <a:cubicBezTo>
                      <a:pt x="12068" y="10975"/>
                      <a:pt x="13679" y="12282"/>
                      <a:pt x="15533" y="13103"/>
                    </a:cubicBezTo>
                    <a:cubicBezTo>
                      <a:pt x="15654" y="14622"/>
                      <a:pt x="16566" y="15990"/>
                      <a:pt x="17964" y="16659"/>
                    </a:cubicBezTo>
                    <a:cubicBezTo>
                      <a:pt x="17964" y="16659"/>
                      <a:pt x="21916" y="7814"/>
                      <a:pt x="17539" y="3042"/>
                    </a:cubicBezTo>
                    <a:cubicBezTo>
                      <a:pt x="15614" y="913"/>
                      <a:pt x="12591" y="1"/>
                      <a:pt x="96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3;p29">
                <a:extLst>
                  <a:ext uri="{FF2B5EF4-FFF2-40B4-BE49-F238E27FC236}">
                    <a16:creationId xmlns:a16="http://schemas.microsoft.com/office/drawing/2014/main" id="{7EE2B6F2-4CE1-24FB-F814-558BB899A3E9}"/>
                  </a:ext>
                </a:extLst>
              </p:cNvPr>
              <p:cNvSpPr/>
              <p:nvPr/>
            </p:nvSpPr>
            <p:spPr>
              <a:xfrm>
                <a:off x="7348538" y="2063775"/>
                <a:ext cx="183900" cy="191725"/>
              </a:xfrm>
              <a:custGeom>
                <a:avLst/>
                <a:gdLst/>
                <a:ahLst/>
                <a:cxnLst/>
                <a:rect l="l" t="t" r="r" b="b"/>
                <a:pathLst>
                  <a:path w="7356" h="7669" extrusionOk="0">
                    <a:moveTo>
                      <a:pt x="46" y="1"/>
                    </a:moveTo>
                    <a:cubicBezTo>
                      <a:pt x="23" y="1"/>
                      <a:pt x="0" y="24"/>
                      <a:pt x="0" y="69"/>
                    </a:cubicBezTo>
                    <a:cubicBezTo>
                      <a:pt x="30" y="981"/>
                      <a:pt x="213" y="1863"/>
                      <a:pt x="517" y="2714"/>
                    </a:cubicBezTo>
                    <a:cubicBezTo>
                      <a:pt x="882" y="3534"/>
                      <a:pt x="1368" y="4294"/>
                      <a:pt x="2006" y="4963"/>
                    </a:cubicBezTo>
                    <a:cubicBezTo>
                      <a:pt x="2553" y="5510"/>
                      <a:pt x="3222" y="5996"/>
                      <a:pt x="3921" y="6391"/>
                    </a:cubicBezTo>
                    <a:cubicBezTo>
                      <a:pt x="4985" y="6999"/>
                      <a:pt x="6170" y="7425"/>
                      <a:pt x="7356" y="7668"/>
                    </a:cubicBezTo>
                    <a:cubicBezTo>
                      <a:pt x="5471" y="7151"/>
                      <a:pt x="3769" y="6118"/>
                      <a:pt x="2432" y="4659"/>
                    </a:cubicBezTo>
                    <a:cubicBezTo>
                      <a:pt x="1854" y="4051"/>
                      <a:pt x="1368" y="3352"/>
                      <a:pt x="973" y="2622"/>
                    </a:cubicBezTo>
                    <a:cubicBezTo>
                      <a:pt x="517" y="1832"/>
                      <a:pt x="213" y="951"/>
                      <a:pt x="91" y="69"/>
                    </a:cubicBezTo>
                    <a:cubicBezTo>
                      <a:pt x="91" y="24"/>
                      <a:pt x="68" y="1"/>
                      <a:pt x="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4;p29">
                <a:extLst>
                  <a:ext uri="{FF2B5EF4-FFF2-40B4-BE49-F238E27FC236}">
                    <a16:creationId xmlns:a16="http://schemas.microsoft.com/office/drawing/2014/main" id="{90AC61BC-0C43-FB6B-7B25-2F8C8256E078}"/>
                  </a:ext>
                </a:extLst>
              </p:cNvPr>
              <p:cNvSpPr/>
              <p:nvPr/>
            </p:nvSpPr>
            <p:spPr>
              <a:xfrm>
                <a:off x="7682113" y="2294775"/>
                <a:ext cx="147450" cy="165450"/>
              </a:xfrm>
              <a:custGeom>
                <a:avLst/>
                <a:gdLst/>
                <a:ahLst/>
                <a:cxnLst/>
                <a:rect l="l" t="t" r="r" b="b"/>
                <a:pathLst>
                  <a:path w="5898" h="6618" extrusionOk="0">
                    <a:moveTo>
                      <a:pt x="3887" y="1"/>
                    </a:moveTo>
                    <a:cubicBezTo>
                      <a:pt x="2417" y="1"/>
                      <a:pt x="609" y="2653"/>
                      <a:pt x="609" y="2653"/>
                    </a:cubicBezTo>
                    <a:lnTo>
                      <a:pt x="1" y="5510"/>
                    </a:lnTo>
                    <a:cubicBezTo>
                      <a:pt x="292" y="6204"/>
                      <a:pt x="962" y="6618"/>
                      <a:pt x="1671" y="6618"/>
                    </a:cubicBezTo>
                    <a:cubicBezTo>
                      <a:pt x="1925" y="6618"/>
                      <a:pt x="2184" y="6565"/>
                      <a:pt x="2432" y="6452"/>
                    </a:cubicBezTo>
                    <a:cubicBezTo>
                      <a:pt x="4195" y="5784"/>
                      <a:pt x="5898" y="951"/>
                      <a:pt x="4408" y="130"/>
                    </a:cubicBezTo>
                    <a:cubicBezTo>
                      <a:pt x="4242" y="41"/>
                      <a:pt x="4067" y="1"/>
                      <a:pt x="3887"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5;p29">
                <a:extLst>
                  <a:ext uri="{FF2B5EF4-FFF2-40B4-BE49-F238E27FC236}">
                    <a16:creationId xmlns:a16="http://schemas.microsoft.com/office/drawing/2014/main" id="{EA42C253-CA05-7AD0-C8EA-5FCCD5F5A757}"/>
                  </a:ext>
                </a:extLst>
              </p:cNvPr>
              <p:cNvSpPr/>
              <p:nvPr/>
            </p:nvSpPr>
            <p:spPr>
              <a:xfrm>
                <a:off x="7705963" y="2332225"/>
                <a:ext cx="74200" cy="103500"/>
              </a:xfrm>
              <a:custGeom>
                <a:avLst/>
                <a:gdLst/>
                <a:ahLst/>
                <a:cxnLst/>
                <a:rect l="l" t="t" r="r" b="b"/>
                <a:pathLst>
                  <a:path w="2968" h="4140" extrusionOk="0">
                    <a:moveTo>
                      <a:pt x="2937" y="0"/>
                    </a:moveTo>
                    <a:cubicBezTo>
                      <a:pt x="1235" y="182"/>
                      <a:pt x="19" y="2401"/>
                      <a:pt x="19" y="3982"/>
                    </a:cubicBezTo>
                    <a:lnTo>
                      <a:pt x="19" y="4012"/>
                    </a:lnTo>
                    <a:cubicBezTo>
                      <a:pt x="1" y="4087"/>
                      <a:pt x="63" y="4139"/>
                      <a:pt x="128" y="4139"/>
                    </a:cubicBezTo>
                    <a:cubicBezTo>
                      <a:pt x="168" y="4139"/>
                      <a:pt x="209" y="4119"/>
                      <a:pt x="232" y="4073"/>
                    </a:cubicBezTo>
                    <a:cubicBezTo>
                      <a:pt x="415" y="3708"/>
                      <a:pt x="597" y="3374"/>
                      <a:pt x="810" y="3070"/>
                    </a:cubicBezTo>
                    <a:cubicBezTo>
                      <a:pt x="1035" y="2800"/>
                      <a:pt x="1359" y="2647"/>
                      <a:pt x="1685" y="2647"/>
                    </a:cubicBezTo>
                    <a:cubicBezTo>
                      <a:pt x="1800" y="2647"/>
                      <a:pt x="1915" y="2666"/>
                      <a:pt x="2026" y="2705"/>
                    </a:cubicBezTo>
                    <a:cubicBezTo>
                      <a:pt x="2086" y="2705"/>
                      <a:pt x="2117" y="2644"/>
                      <a:pt x="2086" y="2644"/>
                    </a:cubicBezTo>
                    <a:cubicBezTo>
                      <a:pt x="1856" y="2480"/>
                      <a:pt x="1645" y="2410"/>
                      <a:pt x="1452" y="2410"/>
                    </a:cubicBezTo>
                    <a:cubicBezTo>
                      <a:pt x="1112" y="2410"/>
                      <a:pt x="830" y="2627"/>
                      <a:pt x="597" y="2918"/>
                    </a:cubicBezTo>
                    <a:cubicBezTo>
                      <a:pt x="1023" y="1733"/>
                      <a:pt x="1691" y="547"/>
                      <a:pt x="2937" y="61"/>
                    </a:cubicBezTo>
                    <a:cubicBezTo>
                      <a:pt x="2968" y="30"/>
                      <a:pt x="2968" y="0"/>
                      <a:pt x="29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6;p29">
                <a:extLst>
                  <a:ext uri="{FF2B5EF4-FFF2-40B4-BE49-F238E27FC236}">
                    <a16:creationId xmlns:a16="http://schemas.microsoft.com/office/drawing/2014/main" id="{2FA0B98A-43BD-CD11-9F7C-DD40F64C9765}"/>
                  </a:ext>
                </a:extLst>
              </p:cNvPr>
              <p:cNvSpPr/>
              <p:nvPr/>
            </p:nvSpPr>
            <p:spPr>
              <a:xfrm>
                <a:off x="7706438" y="2431000"/>
                <a:ext cx="44100" cy="37950"/>
              </a:xfrm>
              <a:custGeom>
                <a:avLst/>
                <a:gdLst/>
                <a:ahLst/>
                <a:cxnLst/>
                <a:rect l="l" t="t" r="r" b="b"/>
                <a:pathLst>
                  <a:path w="1764" h="1518" extrusionOk="0">
                    <a:moveTo>
                      <a:pt x="760" y="0"/>
                    </a:moveTo>
                    <a:cubicBezTo>
                      <a:pt x="335" y="0"/>
                      <a:pt x="0" y="335"/>
                      <a:pt x="0" y="760"/>
                    </a:cubicBezTo>
                    <a:cubicBezTo>
                      <a:pt x="0" y="1217"/>
                      <a:pt x="383" y="1517"/>
                      <a:pt x="770" y="1517"/>
                    </a:cubicBezTo>
                    <a:cubicBezTo>
                      <a:pt x="951" y="1517"/>
                      <a:pt x="1132" y="1452"/>
                      <a:pt x="1277" y="1307"/>
                    </a:cubicBezTo>
                    <a:cubicBezTo>
                      <a:pt x="1763" y="821"/>
                      <a:pt x="1429" y="0"/>
                      <a:pt x="7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7;p29">
                <a:extLst>
                  <a:ext uri="{FF2B5EF4-FFF2-40B4-BE49-F238E27FC236}">
                    <a16:creationId xmlns:a16="http://schemas.microsoft.com/office/drawing/2014/main" id="{390BFAB2-611E-B2B2-3444-ECB2CE85E56E}"/>
                  </a:ext>
                </a:extLst>
              </p:cNvPr>
              <p:cNvSpPr/>
              <p:nvPr/>
            </p:nvSpPr>
            <p:spPr>
              <a:xfrm>
                <a:off x="7336363" y="2645050"/>
                <a:ext cx="452925" cy="283375"/>
              </a:xfrm>
              <a:custGeom>
                <a:avLst/>
                <a:gdLst/>
                <a:ahLst/>
                <a:cxnLst/>
                <a:rect l="l" t="t" r="r" b="b"/>
                <a:pathLst>
                  <a:path w="18117" h="11335" extrusionOk="0">
                    <a:moveTo>
                      <a:pt x="11440" y="0"/>
                    </a:moveTo>
                    <a:cubicBezTo>
                      <a:pt x="11209" y="0"/>
                      <a:pt x="10972" y="13"/>
                      <a:pt x="10730" y="40"/>
                    </a:cubicBezTo>
                    <a:cubicBezTo>
                      <a:pt x="6931" y="436"/>
                      <a:pt x="2159" y="4691"/>
                      <a:pt x="2159" y="4691"/>
                    </a:cubicBezTo>
                    <a:cubicBezTo>
                      <a:pt x="2159" y="4691"/>
                      <a:pt x="1" y="10861"/>
                      <a:pt x="3922" y="11317"/>
                    </a:cubicBezTo>
                    <a:cubicBezTo>
                      <a:pt x="4029" y="11329"/>
                      <a:pt x="4140" y="11334"/>
                      <a:pt x="4256" y="11334"/>
                    </a:cubicBezTo>
                    <a:cubicBezTo>
                      <a:pt x="8395" y="11334"/>
                      <a:pt x="18117" y="4144"/>
                      <a:pt x="18117" y="4144"/>
                    </a:cubicBezTo>
                    <a:cubicBezTo>
                      <a:pt x="18117" y="4144"/>
                      <a:pt x="15581" y="0"/>
                      <a:pt x="11440"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8;p29">
                <a:extLst>
                  <a:ext uri="{FF2B5EF4-FFF2-40B4-BE49-F238E27FC236}">
                    <a16:creationId xmlns:a16="http://schemas.microsoft.com/office/drawing/2014/main" id="{DED8FA5F-B10C-A935-1430-486F0C0D1DA6}"/>
                  </a:ext>
                </a:extLst>
              </p:cNvPr>
              <p:cNvSpPr/>
              <p:nvPr/>
            </p:nvSpPr>
            <p:spPr>
              <a:xfrm>
                <a:off x="6663913" y="2805550"/>
                <a:ext cx="1191500" cy="1131575"/>
              </a:xfrm>
              <a:custGeom>
                <a:avLst/>
                <a:gdLst/>
                <a:ahLst/>
                <a:cxnLst/>
                <a:rect l="l" t="t" r="r" b="b"/>
                <a:pathLst>
                  <a:path w="47660" h="45263" extrusionOk="0">
                    <a:moveTo>
                      <a:pt x="45187" y="0"/>
                    </a:moveTo>
                    <a:cubicBezTo>
                      <a:pt x="44045" y="0"/>
                      <a:pt x="42465" y="1352"/>
                      <a:pt x="40364" y="5171"/>
                    </a:cubicBezTo>
                    <a:cubicBezTo>
                      <a:pt x="36443" y="12344"/>
                      <a:pt x="29634" y="23469"/>
                      <a:pt x="28783" y="24107"/>
                    </a:cubicBezTo>
                    <a:cubicBezTo>
                      <a:pt x="27567" y="25049"/>
                      <a:pt x="3494" y="25718"/>
                      <a:pt x="1731" y="27511"/>
                    </a:cubicBezTo>
                    <a:cubicBezTo>
                      <a:pt x="0" y="29303"/>
                      <a:pt x="3063" y="44928"/>
                      <a:pt x="5433" y="44928"/>
                    </a:cubicBezTo>
                    <a:cubicBezTo>
                      <a:pt x="5435" y="44928"/>
                      <a:pt x="5437" y="44928"/>
                      <a:pt x="5439" y="44928"/>
                    </a:cubicBezTo>
                    <a:cubicBezTo>
                      <a:pt x="10880" y="44837"/>
                      <a:pt x="30637" y="45262"/>
                      <a:pt x="39057" y="39092"/>
                    </a:cubicBezTo>
                    <a:cubicBezTo>
                      <a:pt x="43252" y="36022"/>
                      <a:pt x="47659" y="13134"/>
                      <a:pt x="47659" y="5505"/>
                    </a:cubicBezTo>
                    <a:cubicBezTo>
                      <a:pt x="47659" y="3170"/>
                      <a:pt x="46936" y="0"/>
                      <a:pt x="45187"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9;p29">
                <a:extLst>
                  <a:ext uri="{FF2B5EF4-FFF2-40B4-BE49-F238E27FC236}">
                    <a16:creationId xmlns:a16="http://schemas.microsoft.com/office/drawing/2014/main" id="{7A00126A-2A1F-2124-E2D8-83530696CA1E}"/>
                  </a:ext>
                </a:extLst>
              </p:cNvPr>
              <p:cNvSpPr/>
              <p:nvPr/>
            </p:nvSpPr>
            <p:spPr>
              <a:xfrm>
                <a:off x="5926763" y="3443575"/>
                <a:ext cx="985600" cy="524350"/>
              </a:xfrm>
              <a:custGeom>
                <a:avLst/>
                <a:gdLst/>
                <a:ahLst/>
                <a:cxnLst/>
                <a:rect l="l" t="t" r="r" b="b"/>
                <a:pathLst>
                  <a:path w="39424" h="20974" extrusionOk="0">
                    <a:moveTo>
                      <a:pt x="21253" y="1"/>
                    </a:moveTo>
                    <a:cubicBezTo>
                      <a:pt x="18821" y="1"/>
                      <a:pt x="15996" y="214"/>
                      <a:pt x="14560" y="775"/>
                    </a:cubicBezTo>
                    <a:cubicBezTo>
                      <a:pt x="11612" y="1899"/>
                      <a:pt x="1" y="8526"/>
                      <a:pt x="1521" y="11352"/>
                    </a:cubicBezTo>
                    <a:cubicBezTo>
                      <a:pt x="1956" y="12157"/>
                      <a:pt x="2600" y="12434"/>
                      <a:pt x="3282" y="12434"/>
                    </a:cubicBezTo>
                    <a:cubicBezTo>
                      <a:pt x="4345" y="12434"/>
                      <a:pt x="5499" y="11758"/>
                      <a:pt x="6085" y="11361"/>
                    </a:cubicBezTo>
                    <a:lnTo>
                      <a:pt x="6085" y="11361"/>
                    </a:lnTo>
                    <a:cubicBezTo>
                      <a:pt x="5098" y="12119"/>
                      <a:pt x="2701" y="14254"/>
                      <a:pt x="4469" y="15972"/>
                    </a:cubicBezTo>
                    <a:cubicBezTo>
                      <a:pt x="4917" y="16408"/>
                      <a:pt x="5453" y="16581"/>
                      <a:pt x="6022" y="16581"/>
                    </a:cubicBezTo>
                    <a:cubicBezTo>
                      <a:pt x="6997" y="16581"/>
                      <a:pt x="8069" y="16073"/>
                      <a:pt x="8963" y="15504"/>
                    </a:cubicBezTo>
                    <a:lnTo>
                      <a:pt x="8963" y="15504"/>
                    </a:lnTo>
                    <a:cubicBezTo>
                      <a:pt x="8104" y="16420"/>
                      <a:pt x="7556" y="17603"/>
                      <a:pt x="8846" y="18647"/>
                    </a:cubicBezTo>
                    <a:cubicBezTo>
                      <a:pt x="9221" y="18950"/>
                      <a:pt x="9692" y="19075"/>
                      <a:pt x="10214" y="19075"/>
                    </a:cubicBezTo>
                    <a:cubicBezTo>
                      <a:pt x="11255" y="19075"/>
                      <a:pt x="12501" y="18575"/>
                      <a:pt x="13604" y="17990"/>
                    </a:cubicBezTo>
                    <a:lnTo>
                      <a:pt x="13604" y="17990"/>
                    </a:lnTo>
                    <a:cubicBezTo>
                      <a:pt x="12887" y="18718"/>
                      <a:pt x="12532" y="19579"/>
                      <a:pt x="13375" y="20410"/>
                    </a:cubicBezTo>
                    <a:cubicBezTo>
                      <a:pt x="13773" y="20809"/>
                      <a:pt x="14375" y="20973"/>
                      <a:pt x="15098" y="20973"/>
                    </a:cubicBezTo>
                    <a:cubicBezTo>
                      <a:pt x="18506" y="20973"/>
                      <a:pt x="24591" y="17310"/>
                      <a:pt x="24591" y="17310"/>
                    </a:cubicBezTo>
                    <a:cubicBezTo>
                      <a:pt x="29329" y="18889"/>
                      <a:pt x="32684" y="19427"/>
                      <a:pt x="36170" y="19427"/>
                    </a:cubicBezTo>
                    <a:cubicBezTo>
                      <a:pt x="36978" y="19427"/>
                      <a:pt x="37793" y="19398"/>
                      <a:pt x="38634" y="19346"/>
                    </a:cubicBezTo>
                    <a:cubicBezTo>
                      <a:pt x="39424" y="19286"/>
                      <a:pt x="35412" y="1139"/>
                      <a:pt x="35412" y="1139"/>
                    </a:cubicBezTo>
                    <a:cubicBezTo>
                      <a:pt x="35412" y="1139"/>
                      <a:pt x="28299" y="349"/>
                      <a:pt x="23618" y="76"/>
                    </a:cubicBezTo>
                    <a:cubicBezTo>
                      <a:pt x="22933" y="28"/>
                      <a:pt x="22118" y="1"/>
                      <a:pt x="21253"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0;p29">
                <a:extLst>
                  <a:ext uri="{FF2B5EF4-FFF2-40B4-BE49-F238E27FC236}">
                    <a16:creationId xmlns:a16="http://schemas.microsoft.com/office/drawing/2014/main" id="{65017121-85B2-0967-27A7-12365E2B8093}"/>
                  </a:ext>
                </a:extLst>
              </p:cNvPr>
              <p:cNvSpPr/>
              <p:nvPr/>
            </p:nvSpPr>
            <p:spPr>
              <a:xfrm>
                <a:off x="6145613" y="3678575"/>
                <a:ext cx="220950" cy="159975"/>
              </a:xfrm>
              <a:custGeom>
                <a:avLst/>
                <a:gdLst/>
                <a:ahLst/>
                <a:cxnLst/>
                <a:rect l="l" t="t" r="r" b="b"/>
                <a:pathLst>
                  <a:path w="8838" h="6399" extrusionOk="0">
                    <a:moveTo>
                      <a:pt x="8749" y="1"/>
                    </a:moveTo>
                    <a:cubicBezTo>
                      <a:pt x="8741" y="1"/>
                      <a:pt x="8733" y="3"/>
                      <a:pt x="8724" y="7"/>
                    </a:cubicBezTo>
                    <a:cubicBezTo>
                      <a:pt x="7934" y="524"/>
                      <a:pt x="7022" y="949"/>
                      <a:pt x="6262" y="1405"/>
                    </a:cubicBezTo>
                    <a:cubicBezTo>
                      <a:pt x="5502" y="1861"/>
                      <a:pt x="4773" y="2317"/>
                      <a:pt x="4043" y="2834"/>
                    </a:cubicBezTo>
                    <a:cubicBezTo>
                      <a:pt x="3283" y="3381"/>
                      <a:pt x="2584" y="3958"/>
                      <a:pt x="1916" y="4566"/>
                    </a:cubicBezTo>
                    <a:lnTo>
                      <a:pt x="882" y="5509"/>
                    </a:lnTo>
                    <a:cubicBezTo>
                      <a:pt x="548" y="5752"/>
                      <a:pt x="274" y="6025"/>
                      <a:pt x="1" y="6329"/>
                    </a:cubicBezTo>
                    <a:cubicBezTo>
                      <a:pt x="1" y="6354"/>
                      <a:pt x="21" y="6398"/>
                      <a:pt x="44" y="6398"/>
                    </a:cubicBezTo>
                    <a:cubicBezTo>
                      <a:pt x="50" y="6398"/>
                      <a:pt x="56" y="6396"/>
                      <a:pt x="61" y="6390"/>
                    </a:cubicBezTo>
                    <a:cubicBezTo>
                      <a:pt x="426" y="6177"/>
                      <a:pt x="761" y="5934"/>
                      <a:pt x="1065" y="5630"/>
                    </a:cubicBezTo>
                    <a:cubicBezTo>
                      <a:pt x="1429" y="5357"/>
                      <a:pt x="1764" y="5083"/>
                      <a:pt x="2128" y="4840"/>
                    </a:cubicBezTo>
                    <a:cubicBezTo>
                      <a:pt x="2858" y="4323"/>
                      <a:pt x="3587" y="3867"/>
                      <a:pt x="4317" y="3320"/>
                    </a:cubicBezTo>
                    <a:cubicBezTo>
                      <a:pt x="5046" y="2773"/>
                      <a:pt x="5776" y="2226"/>
                      <a:pt x="6505" y="1709"/>
                    </a:cubicBezTo>
                    <a:cubicBezTo>
                      <a:pt x="7235" y="1132"/>
                      <a:pt x="7995" y="584"/>
                      <a:pt x="8785" y="98"/>
                    </a:cubicBezTo>
                    <a:cubicBezTo>
                      <a:pt x="8837" y="72"/>
                      <a:pt x="8800" y="1"/>
                      <a:pt x="87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1;p29">
                <a:extLst>
                  <a:ext uri="{FF2B5EF4-FFF2-40B4-BE49-F238E27FC236}">
                    <a16:creationId xmlns:a16="http://schemas.microsoft.com/office/drawing/2014/main" id="{1D78EC35-DF3B-86A6-E98D-C07B5A69E84A}"/>
                  </a:ext>
                </a:extLst>
              </p:cNvPr>
              <p:cNvSpPr/>
              <p:nvPr/>
            </p:nvSpPr>
            <p:spPr>
              <a:xfrm>
                <a:off x="6066113" y="3588875"/>
                <a:ext cx="208575" cy="150325"/>
              </a:xfrm>
              <a:custGeom>
                <a:avLst/>
                <a:gdLst/>
                <a:ahLst/>
                <a:cxnLst/>
                <a:rect l="l" t="t" r="r" b="b"/>
                <a:pathLst>
                  <a:path w="8343" h="6013" extrusionOk="0">
                    <a:moveTo>
                      <a:pt x="8304" y="0"/>
                    </a:moveTo>
                    <a:cubicBezTo>
                      <a:pt x="8298" y="0"/>
                      <a:pt x="8293" y="3"/>
                      <a:pt x="8287" y="8"/>
                    </a:cubicBezTo>
                    <a:cubicBezTo>
                      <a:pt x="6737" y="707"/>
                      <a:pt x="5248" y="1558"/>
                      <a:pt x="3880" y="2562"/>
                    </a:cubicBezTo>
                    <a:cubicBezTo>
                      <a:pt x="3181" y="3078"/>
                      <a:pt x="506" y="5236"/>
                      <a:pt x="50" y="5875"/>
                    </a:cubicBezTo>
                    <a:cubicBezTo>
                      <a:pt x="1" y="5924"/>
                      <a:pt x="31" y="6013"/>
                      <a:pt x="93" y="6013"/>
                    </a:cubicBezTo>
                    <a:cubicBezTo>
                      <a:pt x="107" y="6013"/>
                      <a:pt x="124" y="6008"/>
                      <a:pt x="141" y="5996"/>
                    </a:cubicBezTo>
                    <a:cubicBezTo>
                      <a:pt x="506" y="5814"/>
                      <a:pt x="3485" y="3534"/>
                      <a:pt x="4184" y="3048"/>
                    </a:cubicBezTo>
                    <a:cubicBezTo>
                      <a:pt x="5582" y="2075"/>
                      <a:pt x="6950" y="1103"/>
                      <a:pt x="8318" y="99"/>
                    </a:cubicBezTo>
                    <a:cubicBezTo>
                      <a:pt x="8342" y="50"/>
                      <a:pt x="8327" y="0"/>
                      <a:pt x="8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2;p29">
                <a:extLst>
                  <a:ext uri="{FF2B5EF4-FFF2-40B4-BE49-F238E27FC236}">
                    <a16:creationId xmlns:a16="http://schemas.microsoft.com/office/drawing/2014/main" id="{15C9B759-1CB9-4688-EA93-0A669E75439B}"/>
                  </a:ext>
                </a:extLst>
              </p:cNvPr>
              <p:cNvSpPr/>
              <p:nvPr/>
            </p:nvSpPr>
            <p:spPr>
              <a:xfrm>
                <a:off x="6258838" y="3764450"/>
                <a:ext cx="204225" cy="133150"/>
              </a:xfrm>
              <a:custGeom>
                <a:avLst/>
                <a:gdLst/>
                <a:ahLst/>
                <a:cxnLst/>
                <a:rect l="l" t="t" r="r" b="b"/>
                <a:pathLst>
                  <a:path w="8169" h="5326" extrusionOk="0">
                    <a:moveTo>
                      <a:pt x="8081" y="1"/>
                    </a:moveTo>
                    <a:cubicBezTo>
                      <a:pt x="8073" y="1"/>
                      <a:pt x="8064" y="2"/>
                      <a:pt x="8056" y="7"/>
                    </a:cubicBezTo>
                    <a:cubicBezTo>
                      <a:pt x="6566" y="615"/>
                      <a:pt x="5077" y="1344"/>
                      <a:pt x="3679" y="2165"/>
                    </a:cubicBezTo>
                    <a:cubicBezTo>
                      <a:pt x="2402" y="3107"/>
                      <a:pt x="1186" y="4110"/>
                      <a:pt x="31" y="5204"/>
                    </a:cubicBezTo>
                    <a:cubicBezTo>
                      <a:pt x="1" y="5235"/>
                      <a:pt x="61" y="5326"/>
                      <a:pt x="92" y="5326"/>
                    </a:cubicBezTo>
                    <a:cubicBezTo>
                      <a:pt x="761" y="4961"/>
                      <a:pt x="3283" y="3046"/>
                      <a:pt x="3952" y="2621"/>
                    </a:cubicBezTo>
                    <a:cubicBezTo>
                      <a:pt x="5320" y="1709"/>
                      <a:pt x="6718" y="919"/>
                      <a:pt x="8116" y="98"/>
                    </a:cubicBezTo>
                    <a:cubicBezTo>
                      <a:pt x="8169" y="72"/>
                      <a:pt x="8131" y="1"/>
                      <a:pt x="80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3;p29">
                <a:extLst>
                  <a:ext uri="{FF2B5EF4-FFF2-40B4-BE49-F238E27FC236}">
                    <a16:creationId xmlns:a16="http://schemas.microsoft.com/office/drawing/2014/main" id="{A5B6EA95-ACC4-7732-D42B-A6F5FB9142AB}"/>
                  </a:ext>
                </a:extLst>
              </p:cNvPr>
              <p:cNvSpPr/>
              <p:nvPr/>
            </p:nvSpPr>
            <p:spPr>
              <a:xfrm>
                <a:off x="6769488" y="2792500"/>
                <a:ext cx="1119650" cy="1165150"/>
              </a:xfrm>
              <a:custGeom>
                <a:avLst/>
                <a:gdLst/>
                <a:ahLst/>
                <a:cxnLst/>
                <a:rect l="l" t="t" r="r" b="b"/>
                <a:pathLst>
                  <a:path w="44786" h="46606" extrusionOk="0">
                    <a:moveTo>
                      <a:pt x="40596" y="0"/>
                    </a:moveTo>
                    <a:cubicBezTo>
                      <a:pt x="39396" y="0"/>
                      <a:pt x="38060" y="1028"/>
                      <a:pt x="36931" y="2987"/>
                    </a:cubicBezTo>
                    <a:cubicBezTo>
                      <a:pt x="33588" y="8763"/>
                      <a:pt x="25168" y="23656"/>
                      <a:pt x="24408" y="24052"/>
                    </a:cubicBezTo>
                    <a:cubicBezTo>
                      <a:pt x="23618" y="24416"/>
                      <a:pt x="1" y="25936"/>
                      <a:pt x="1" y="25936"/>
                    </a:cubicBezTo>
                    <a:lnTo>
                      <a:pt x="6475" y="46605"/>
                    </a:lnTo>
                    <a:cubicBezTo>
                      <a:pt x="19849" y="46514"/>
                      <a:pt x="32919" y="42715"/>
                      <a:pt x="36506" y="39037"/>
                    </a:cubicBezTo>
                    <a:cubicBezTo>
                      <a:pt x="39454" y="35997"/>
                      <a:pt x="41582" y="25784"/>
                      <a:pt x="43497" y="12623"/>
                    </a:cubicBezTo>
                    <a:cubicBezTo>
                      <a:pt x="44786" y="3963"/>
                      <a:pt x="42952" y="0"/>
                      <a:pt x="40596"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4;p29">
                <a:extLst>
                  <a:ext uri="{FF2B5EF4-FFF2-40B4-BE49-F238E27FC236}">
                    <a16:creationId xmlns:a16="http://schemas.microsoft.com/office/drawing/2014/main" id="{CEEF586E-CCD3-BB7D-F208-2B986C92B949}"/>
                  </a:ext>
                </a:extLst>
              </p:cNvPr>
              <p:cNvSpPr/>
              <p:nvPr/>
            </p:nvSpPr>
            <p:spPr>
              <a:xfrm>
                <a:off x="7425288" y="3546525"/>
                <a:ext cx="14450" cy="82850"/>
              </a:xfrm>
              <a:custGeom>
                <a:avLst/>
                <a:gdLst/>
                <a:ahLst/>
                <a:cxnLst/>
                <a:rect l="l" t="t" r="r" b="b"/>
                <a:pathLst>
                  <a:path w="578" h="3314" extrusionOk="0">
                    <a:moveTo>
                      <a:pt x="517" y="0"/>
                    </a:moveTo>
                    <a:cubicBezTo>
                      <a:pt x="304" y="517"/>
                      <a:pt x="182" y="1094"/>
                      <a:pt x="91" y="1642"/>
                    </a:cubicBezTo>
                    <a:cubicBezTo>
                      <a:pt x="30" y="2189"/>
                      <a:pt x="0" y="2766"/>
                      <a:pt x="61" y="3313"/>
                    </a:cubicBezTo>
                    <a:cubicBezTo>
                      <a:pt x="274" y="2797"/>
                      <a:pt x="395" y="2249"/>
                      <a:pt x="486" y="1702"/>
                    </a:cubicBezTo>
                    <a:cubicBezTo>
                      <a:pt x="578" y="1125"/>
                      <a:pt x="578" y="578"/>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5;p29">
                <a:extLst>
                  <a:ext uri="{FF2B5EF4-FFF2-40B4-BE49-F238E27FC236}">
                    <a16:creationId xmlns:a16="http://schemas.microsoft.com/office/drawing/2014/main" id="{98FF306F-3FEC-F5A5-097F-6BCE5C467080}"/>
                  </a:ext>
                </a:extLst>
              </p:cNvPr>
              <p:cNvSpPr/>
              <p:nvPr/>
            </p:nvSpPr>
            <p:spPr>
              <a:xfrm>
                <a:off x="7098513" y="3842125"/>
                <a:ext cx="14475" cy="82850"/>
              </a:xfrm>
              <a:custGeom>
                <a:avLst/>
                <a:gdLst/>
                <a:ahLst/>
                <a:cxnLst/>
                <a:rect l="l" t="t" r="r" b="b"/>
                <a:pathLst>
                  <a:path w="579" h="3314" extrusionOk="0">
                    <a:moveTo>
                      <a:pt x="518" y="0"/>
                    </a:moveTo>
                    <a:lnTo>
                      <a:pt x="518" y="0"/>
                    </a:lnTo>
                    <a:cubicBezTo>
                      <a:pt x="335" y="517"/>
                      <a:pt x="183" y="1064"/>
                      <a:pt x="122" y="1641"/>
                    </a:cubicBezTo>
                    <a:cubicBezTo>
                      <a:pt x="31" y="2189"/>
                      <a:pt x="1" y="2766"/>
                      <a:pt x="62" y="3313"/>
                    </a:cubicBezTo>
                    <a:cubicBezTo>
                      <a:pt x="274" y="2796"/>
                      <a:pt x="426" y="2249"/>
                      <a:pt x="487" y="1672"/>
                    </a:cubicBezTo>
                    <a:cubicBezTo>
                      <a:pt x="578" y="1125"/>
                      <a:pt x="578" y="547"/>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6;p29">
                <a:extLst>
                  <a:ext uri="{FF2B5EF4-FFF2-40B4-BE49-F238E27FC236}">
                    <a16:creationId xmlns:a16="http://schemas.microsoft.com/office/drawing/2014/main" id="{19A9105F-E373-2EAE-7E02-D308BECFF2D7}"/>
                  </a:ext>
                </a:extLst>
              </p:cNvPr>
              <p:cNvSpPr/>
              <p:nvPr/>
            </p:nvSpPr>
            <p:spPr>
              <a:xfrm>
                <a:off x="7604613" y="3092850"/>
                <a:ext cx="15225" cy="82875"/>
              </a:xfrm>
              <a:custGeom>
                <a:avLst/>
                <a:gdLst/>
                <a:ahLst/>
                <a:cxnLst/>
                <a:rect l="l" t="t" r="r" b="b"/>
                <a:pathLst>
                  <a:path w="609" h="3315" extrusionOk="0">
                    <a:moveTo>
                      <a:pt x="517" y="1"/>
                    </a:moveTo>
                    <a:cubicBezTo>
                      <a:pt x="304" y="518"/>
                      <a:pt x="152" y="1065"/>
                      <a:pt x="92" y="1642"/>
                    </a:cubicBezTo>
                    <a:cubicBezTo>
                      <a:pt x="0" y="2189"/>
                      <a:pt x="0" y="2767"/>
                      <a:pt x="61" y="3314"/>
                    </a:cubicBezTo>
                    <a:cubicBezTo>
                      <a:pt x="456" y="2281"/>
                      <a:pt x="608" y="1126"/>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7;p29">
                <a:extLst>
                  <a:ext uri="{FF2B5EF4-FFF2-40B4-BE49-F238E27FC236}">
                    <a16:creationId xmlns:a16="http://schemas.microsoft.com/office/drawing/2014/main" id="{38CD9259-A3CA-C6AD-824D-C6AC56282CD5}"/>
                  </a:ext>
                </a:extLst>
              </p:cNvPr>
              <p:cNvSpPr/>
              <p:nvPr/>
            </p:nvSpPr>
            <p:spPr>
              <a:xfrm>
                <a:off x="7617538" y="3565225"/>
                <a:ext cx="82850" cy="13100"/>
              </a:xfrm>
              <a:custGeom>
                <a:avLst/>
                <a:gdLst/>
                <a:ahLst/>
                <a:cxnLst/>
                <a:rect l="l" t="t" r="r" b="b"/>
                <a:pathLst>
                  <a:path w="3314" h="524" extrusionOk="0">
                    <a:moveTo>
                      <a:pt x="754" y="0"/>
                    </a:moveTo>
                    <a:cubicBezTo>
                      <a:pt x="498" y="0"/>
                      <a:pt x="246" y="15"/>
                      <a:pt x="0" y="42"/>
                    </a:cubicBezTo>
                    <a:cubicBezTo>
                      <a:pt x="865" y="363"/>
                      <a:pt x="1769" y="524"/>
                      <a:pt x="2681" y="524"/>
                    </a:cubicBezTo>
                    <a:cubicBezTo>
                      <a:pt x="2892" y="524"/>
                      <a:pt x="3102" y="515"/>
                      <a:pt x="3313" y="498"/>
                    </a:cubicBezTo>
                    <a:cubicBezTo>
                      <a:pt x="2797" y="286"/>
                      <a:pt x="2249" y="164"/>
                      <a:pt x="1702" y="73"/>
                    </a:cubicBezTo>
                    <a:cubicBezTo>
                      <a:pt x="1384" y="23"/>
                      <a:pt x="1066" y="0"/>
                      <a:pt x="7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8;p29">
                <a:extLst>
                  <a:ext uri="{FF2B5EF4-FFF2-40B4-BE49-F238E27FC236}">
                    <a16:creationId xmlns:a16="http://schemas.microsoft.com/office/drawing/2014/main" id="{8E721405-251B-FEE4-7F99-99BB39C7DDFD}"/>
                  </a:ext>
                </a:extLst>
              </p:cNvPr>
              <p:cNvSpPr/>
              <p:nvPr/>
            </p:nvSpPr>
            <p:spPr>
              <a:xfrm>
                <a:off x="7049888" y="3581450"/>
                <a:ext cx="83625" cy="13275"/>
              </a:xfrm>
              <a:custGeom>
                <a:avLst/>
                <a:gdLst/>
                <a:ahLst/>
                <a:cxnLst/>
                <a:rect l="l" t="t" r="r" b="b"/>
                <a:pathLst>
                  <a:path w="3345" h="531" extrusionOk="0">
                    <a:moveTo>
                      <a:pt x="606" y="0"/>
                    </a:moveTo>
                    <a:cubicBezTo>
                      <a:pt x="406" y="0"/>
                      <a:pt x="205" y="10"/>
                      <a:pt x="1" y="32"/>
                    </a:cubicBezTo>
                    <a:cubicBezTo>
                      <a:pt x="548" y="245"/>
                      <a:pt x="1095" y="396"/>
                      <a:pt x="1642" y="457"/>
                    </a:cubicBezTo>
                    <a:cubicBezTo>
                      <a:pt x="1943" y="507"/>
                      <a:pt x="2254" y="530"/>
                      <a:pt x="2568" y="530"/>
                    </a:cubicBezTo>
                    <a:cubicBezTo>
                      <a:pt x="2825" y="530"/>
                      <a:pt x="3085" y="515"/>
                      <a:pt x="3344" y="488"/>
                    </a:cubicBezTo>
                    <a:cubicBezTo>
                      <a:pt x="2797" y="305"/>
                      <a:pt x="2250" y="153"/>
                      <a:pt x="1703" y="93"/>
                    </a:cubicBezTo>
                    <a:cubicBezTo>
                      <a:pt x="1330" y="34"/>
                      <a:pt x="970" y="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9;p29">
                <a:extLst>
                  <a:ext uri="{FF2B5EF4-FFF2-40B4-BE49-F238E27FC236}">
                    <a16:creationId xmlns:a16="http://schemas.microsoft.com/office/drawing/2014/main" id="{BB25FD7E-BF91-5C53-0DFB-40FAEACAFF2A}"/>
                  </a:ext>
                </a:extLst>
              </p:cNvPr>
              <p:cNvSpPr/>
              <p:nvPr/>
            </p:nvSpPr>
            <p:spPr>
              <a:xfrm>
                <a:off x="7530138" y="3784350"/>
                <a:ext cx="66900" cy="50950"/>
              </a:xfrm>
              <a:custGeom>
                <a:avLst/>
                <a:gdLst/>
                <a:ahLst/>
                <a:cxnLst/>
                <a:rect l="l" t="t" r="r" b="b"/>
                <a:pathLst>
                  <a:path w="2676" h="2038" extrusionOk="0">
                    <a:moveTo>
                      <a:pt x="2675" y="1"/>
                    </a:moveTo>
                    <a:lnTo>
                      <a:pt x="2675" y="1"/>
                    </a:lnTo>
                    <a:cubicBezTo>
                      <a:pt x="2159" y="244"/>
                      <a:pt x="1672" y="518"/>
                      <a:pt x="1217" y="882"/>
                    </a:cubicBezTo>
                    <a:cubicBezTo>
                      <a:pt x="761" y="1186"/>
                      <a:pt x="335" y="1582"/>
                      <a:pt x="1" y="2037"/>
                    </a:cubicBezTo>
                    <a:cubicBezTo>
                      <a:pt x="1034" y="1551"/>
                      <a:pt x="1946" y="882"/>
                      <a:pt x="2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0;p29">
                <a:extLst>
                  <a:ext uri="{FF2B5EF4-FFF2-40B4-BE49-F238E27FC236}">
                    <a16:creationId xmlns:a16="http://schemas.microsoft.com/office/drawing/2014/main" id="{B13ECA2F-3F8E-D99D-C2E8-F4497ADAAF60}"/>
                  </a:ext>
                </a:extLst>
              </p:cNvPr>
              <p:cNvSpPr/>
              <p:nvPr/>
            </p:nvSpPr>
            <p:spPr>
              <a:xfrm>
                <a:off x="6848513" y="3477375"/>
                <a:ext cx="66900" cy="50175"/>
              </a:xfrm>
              <a:custGeom>
                <a:avLst/>
                <a:gdLst/>
                <a:ahLst/>
                <a:cxnLst/>
                <a:rect l="l" t="t" r="r" b="b"/>
                <a:pathLst>
                  <a:path w="2676" h="2007" extrusionOk="0">
                    <a:moveTo>
                      <a:pt x="2676" y="0"/>
                    </a:moveTo>
                    <a:cubicBezTo>
                      <a:pt x="2159" y="213"/>
                      <a:pt x="1672" y="517"/>
                      <a:pt x="1247" y="851"/>
                    </a:cubicBezTo>
                    <a:cubicBezTo>
                      <a:pt x="791" y="1186"/>
                      <a:pt x="365" y="1581"/>
                      <a:pt x="1" y="2006"/>
                    </a:cubicBezTo>
                    <a:cubicBezTo>
                      <a:pt x="517" y="1793"/>
                      <a:pt x="1004" y="1520"/>
                      <a:pt x="1460" y="1155"/>
                    </a:cubicBezTo>
                    <a:cubicBezTo>
                      <a:pt x="1916" y="821"/>
                      <a:pt x="2341" y="426"/>
                      <a:pt x="2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1;p29">
                <a:extLst>
                  <a:ext uri="{FF2B5EF4-FFF2-40B4-BE49-F238E27FC236}">
                    <a16:creationId xmlns:a16="http://schemas.microsoft.com/office/drawing/2014/main" id="{75608558-2835-9801-4B07-2971E4A02332}"/>
                  </a:ext>
                </a:extLst>
              </p:cNvPr>
              <p:cNvSpPr/>
              <p:nvPr/>
            </p:nvSpPr>
            <p:spPr>
              <a:xfrm>
                <a:off x="7402488" y="3316275"/>
                <a:ext cx="57775" cy="46375"/>
              </a:xfrm>
              <a:custGeom>
                <a:avLst/>
                <a:gdLst/>
                <a:ahLst/>
                <a:cxnLst/>
                <a:rect l="l" t="t" r="r" b="b"/>
                <a:pathLst>
                  <a:path w="2311" h="1855" extrusionOk="0">
                    <a:moveTo>
                      <a:pt x="2310" y="0"/>
                    </a:moveTo>
                    <a:cubicBezTo>
                      <a:pt x="1794" y="213"/>
                      <a:pt x="1307" y="517"/>
                      <a:pt x="882" y="882"/>
                    </a:cubicBezTo>
                    <a:cubicBezTo>
                      <a:pt x="699" y="973"/>
                      <a:pt x="547" y="1125"/>
                      <a:pt x="395" y="1247"/>
                    </a:cubicBezTo>
                    <a:cubicBezTo>
                      <a:pt x="243" y="1459"/>
                      <a:pt x="122" y="1672"/>
                      <a:pt x="0" y="1854"/>
                    </a:cubicBezTo>
                    <a:cubicBezTo>
                      <a:pt x="395" y="1642"/>
                      <a:pt x="760" y="1429"/>
                      <a:pt x="1094" y="1155"/>
                    </a:cubicBezTo>
                    <a:cubicBezTo>
                      <a:pt x="1550" y="821"/>
                      <a:pt x="1976" y="426"/>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2;p29">
                <a:extLst>
                  <a:ext uri="{FF2B5EF4-FFF2-40B4-BE49-F238E27FC236}">
                    <a16:creationId xmlns:a16="http://schemas.microsoft.com/office/drawing/2014/main" id="{F8A3D352-3255-39BF-30F0-B857DE7A9DE9}"/>
                  </a:ext>
                </a:extLst>
              </p:cNvPr>
              <p:cNvSpPr/>
              <p:nvPr/>
            </p:nvSpPr>
            <p:spPr>
              <a:xfrm>
                <a:off x="7837138" y="3062475"/>
                <a:ext cx="25100" cy="25100"/>
              </a:xfrm>
              <a:custGeom>
                <a:avLst/>
                <a:gdLst/>
                <a:ahLst/>
                <a:cxnLst/>
                <a:rect l="l" t="t" r="r" b="b"/>
                <a:pathLst>
                  <a:path w="1004" h="1004" extrusionOk="0">
                    <a:moveTo>
                      <a:pt x="1004" y="0"/>
                    </a:moveTo>
                    <a:lnTo>
                      <a:pt x="1004" y="0"/>
                    </a:lnTo>
                    <a:cubicBezTo>
                      <a:pt x="639" y="304"/>
                      <a:pt x="304" y="638"/>
                      <a:pt x="1" y="1003"/>
                    </a:cubicBezTo>
                    <a:cubicBezTo>
                      <a:pt x="335" y="851"/>
                      <a:pt x="669" y="699"/>
                      <a:pt x="973" y="486"/>
                    </a:cubicBezTo>
                    <a:cubicBezTo>
                      <a:pt x="973" y="304"/>
                      <a:pt x="1004" y="152"/>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3;p29">
                <a:extLst>
                  <a:ext uri="{FF2B5EF4-FFF2-40B4-BE49-F238E27FC236}">
                    <a16:creationId xmlns:a16="http://schemas.microsoft.com/office/drawing/2014/main" id="{B880DB19-D4DD-058C-AFB1-C6BC473A770F}"/>
                  </a:ext>
                </a:extLst>
              </p:cNvPr>
              <p:cNvSpPr/>
              <p:nvPr/>
            </p:nvSpPr>
            <p:spPr>
              <a:xfrm>
                <a:off x="7242913" y="3700775"/>
                <a:ext cx="66875" cy="50175"/>
              </a:xfrm>
              <a:custGeom>
                <a:avLst/>
                <a:gdLst/>
                <a:ahLst/>
                <a:cxnLst/>
                <a:rect l="l" t="t" r="r" b="b"/>
                <a:pathLst>
                  <a:path w="2675" h="2007" extrusionOk="0">
                    <a:moveTo>
                      <a:pt x="2675" y="0"/>
                    </a:moveTo>
                    <a:lnTo>
                      <a:pt x="2675" y="0"/>
                    </a:lnTo>
                    <a:cubicBezTo>
                      <a:pt x="2158" y="213"/>
                      <a:pt x="1672" y="487"/>
                      <a:pt x="1216" y="852"/>
                    </a:cubicBezTo>
                    <a:cubicBezTo>
                      <a:pt x="760" y="1186"/>
                      <a:pt x="365" y="1581"/>
                      <a:pt x="0" y="2007"/>
                    </a:cubicBezTo>
                    <a:cubicBezTo>
                      <a:pt x="517" y="1794"/>
                      <a:pt x="1003" y="1490"/>
                      <a:pt x="1459" y="1155"/>
                    </a:cubicBezTo>
                    <a:cubicBezTo>
                      <a:pt x="1915" y="821"/>
                      <a:pt x="2310" y="426"/>
                      <a:pt x="2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4;p29">
                <a:extLst>
                  <a:ext uri="{FF2B5EF4-FFF2-40B4-BE49-F238E27FC236}">
                    <a16:creationId xmlns:a16="http://schemas.microsoft.com/office/drawing/2014/main" id="{21AB8C10-114B-E032-C4E6-89C552EE8F30}"/>
                  </a:ext>
                </a:extLst>
              </p:cNvPr>
              <p:cNvSpPr/>
              <p:nvPr/>
            </p:nvSpPr>
            <p:spPr>
              <a:xfrm>
                <a:off x="7233013" y="3424175"/>
                <a:ext cx="50950" cy="66900"/>
              </a:xfrm>
              <a:custGeom>
                <a:avLst/>
                <a:gdLst/>
                <a:ahLst/>
                <a:cxnLst/>
                <a:rect l="l" t="t" r="r" b="b"/>
                <a:pathLst>
                  <a:path w="2038" h="2676" extrusionOk="0">
                    <a:moveTo>
                      <a:pt x="1" y="0"/>
                    </a:moveTo>
                    <a:lnTo>
                      <a:pt x="1" y="31"/>
                    </a:lnTo>
                    <a:cubicBezTo>
                      <a:pt x="457" y="1064"/>
                      <a:pt x="1156" y="1976"/>
                      <a:pt x="2037" y="2675"/>
                    </a:cubicBezTo>
                    <a:cubicBezTo>
                      <a:pt x="1794" y="2159"/>
                      <a:pt x="1521" y="1672"/>
                      <a:pt x="1156" y="1247"/>
                    </a:cubicBezTo>
                    <a:cubicBezTo>
                      <a:pt x="822" y="791"/>
                      <a:pt x="426" y="36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5;p29">
                <a:extLst>
                  <a:ext uri="{FF2B5EF4-FFF2-40B4-BE49-F238E27FC236}">
                    <a16:creationId xmlns:a16="http://schemas.microsoft.com/office/drawing/2014/main" id="{AE60365A-149D-1F6E-5B8D-F631BA631CC0}"/>
                  </a:ext>
                </a:extLst>
              </p:cNvPr>
              <p:cNvSpPr/>
              <p:nvPr/>
            </p:nvSpPr>
            <p:spPr>
              <a:xfrm>
                <a:off x="7783188" y="2792125"/>
                <a:ext cx="47900" cy="60625"/>
              </a:xfrm>
              <a:custGeom>
                <a:avLst/>
                <a:gdLst/>
                <a:ahLst/>
                <a:cxnLst/>
                <a:rect l="l" t="t" r="r" b="b"/>
                <a:pathLst>
                  <a:path w="1916" h="2425" extrusionOk="0">
                    <a:moveTo>
                      <a:pt x="118" y="1"/>
                    </a:moveTo>
                    <a:cubicBezTo>
                      <a:pt x="84" y="1"/>
                      <a:pt x="46" y="9"/>
                      <a:pt x="0" y="24"/>
                    </a:cubicBezTo>
                    <a:cubicBezTo>
                      <a:pt x="213" y="419"/>
                      <a:pt x="456" y="814"/>
                      <a:pt x="760" y="1209"/>
                    </a:cubicBezTo>
                    <a:cubicBezTo>
                      <a:pt x="1095" y="1635"/>
                      <a:pt x="1459" y="2060"/>
                      <a:pt x="1915" y="2425"/>
                    </a:cubicBezTo>
                    <a:cubicBezTo>
                      <a:pt x="1672" y="1878"/>
                      <a:pt x="1399" y="1392"/>
                      <a:pt x="1034" y="966"/>
                    </a:cubicBezTo>
                    <a:cubicBezTo>
                      <a:pt x="791" y="601"/>
                      <a:pt x="517" y="297"/>
                      <a:pt x="213" y="24"/>
                    </a:cubicBezTo>
                    <a:cubicBezTo>
                      <a:pt x="183" y="9"/>
                      <a:pt x="152" y="1"/>
                      <a:pt x="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86;p29">
                <a:extLst>
                  <a:ext uri="{FF2B5EF4-FFF2-40B4-BE49-F238E27FC236}">
                    <a16:creationId xmlns:a16="http://schemas.microsoft.com/office/drawing/2014/main" id="{57BE29BB-062C-8601-79A4-CB9D25FD2222}"/>
                  </a:ext>
                </a:extLst>
              </p:cNvPr>
              <p:cNvSpPr/>
              <p:nvPr/>
            </p:nvSpPr>
            <p:spPr>
              <a:xfrm>
                <a:off x="7706438" y="3320825"/>
                <a:ext cx="50175" cy="66900"/>
              </a:xfrm>
              <a:custGeom>
                <a:avLst/>
                <a:gdLst/>
                <a:ahLst/>
                <a:cxnLst/>
                <a:rect l="l" t="t" r="r" b="b"/>
                <a:pathLst>
                  <a:path w="2007" h="2676" extrusionOk="0">
                    <a:moveTo>
                      <a:pt x="0" y="1"/>
                    </a:moveTo>
                    <a:lnTo>
                      <a:pt x="0" y="1"/>
                    </a:lnTo>
                    <a:cubicBezTo>
                      <a:pt x="456" y="1034"/>
                      <a:pt x="1156" y="1946"/>
                      <a:pt x="2007" y="2675"/>
                    </a:cubicBezTo>
                    <a:cubicBezTo>
                      <a:pt x="1794" y="2128"/>
                      <a:pt x="1520" y="1642"/>
                      <a:pt x="1156" y="1216"/>
                    </a:cubicBezTo>
                    <a:cubicBezTo>
                      <a:pt x="821" y="761"/>
                      <a:pt x="426" y="33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87;p29">
                <a:extLst>
                  <a:ext uri="{FF2B5EF4-FFF2-40B4-BE49-F238E27FC236}">
                    <a16:creationId xmlns:a16="http://schemas.microsoft.com/office/drawing/2014/main" id="{AC9B8C14-4DD0-B4FD-ED74-940A2E3A3317}"/>
                  </a:ext>
                </a:extLst>
              </p:cNvPr>
              <p:cNvSpPr/>
              <p:nvPr/>
            </p:nvSpPr>
            <p:spPr>
              <a:xfrm>
                <a:off x="7206438" y="3084625"/>
                <a:ext cx="361500" cy="328175"/>
              </a:xfrm>
              <a:custGeom>
                <a:avLst/>
                <a:gdLst/>
                <a:ahLst/>
                <a:cxnLst/>
                <a:rect l="l" t="t" r="r" b="b"/>
                <a:pathLst>
                  <a:path w="14460" h="13127" extrusionOk="0">
                    <a:moveTo>
                      <a:pt x="14361" y="1"/>
                    </a:moveTo>
                    <a:cubicBezTo>
                      <a:pt x="14342" y="1"/>
                      <a:pt x="14325" y="8"/>
                      <a:pt x="14316" y="26"/>
                    </a:cubicBezTo>
                    <a:cubicBezTo>
                      <a:pt x="13557" y="1151"/>
                      <a:pt x="12827" y="2366"/>
                      <a:pt x="12128" y="3552"/>
                    </a:cubicBezTo>
                    <a:lnTo>
                      <a:pt x="12067" y="3643"/>
                    </a:lnTo>
                    <a:cubicBezTo>
                      <a:pt x="12098" y="3552"/>
                      <a:pt x="12128" y="3461"/>
                      <a:pt x="12158" y="3400"/>
                    </a:cubicBezTo>
                    <a:cubicBezTo>
                      <a:pt x="12402" y="2792"/>
                      <a:pt x="12614" y="2184"/>
                      <a:pt x="12857" y="1607"/>
                    </a:cubicBezTo>
                    <a:cubicBezTo>
                      <a:pt x="12857" y="1585"/>
                      <a:pt x="12842" y="1564"/>
                      <a:pt x="12823" y="1564"/>
                    </a:cubicBezTo>
                    <a:cubicBezTo>
                      <a:pt x="12815" y="1564"/>
                      <a:pt x="12806" y="1567"/>
                      <a:pt x="12797" y="1576"/>
                    </a:cubicBezTo>
                    <a:cubicBezTo>
                      <a:pt x="12554" y="2154"/>
                      <a:pt x="12250" y="2731"/>
                      <a:pt x="12006" y="3278"/>
                    </a:cubicBezTo>
                    <a:cubicBezTo>
                      <a:pt x="11854" y="3674"/>
                      <a:pt x="11702" y="4069"/>
                      <a:pt x="11581" y="4464"/>
                    </a:cubicBezTo>
                    <a:cubicBezTo>
                      <a:pt x="11034" y="5345"/>
                      <a:pt x="10517" y="6227"/>
                      <a:pt x="10000" y="7139"/>
                    </a:cubicBezTo>
                    <a:cubicBezTo>
                      <a:pt x="9301" y="8324"/>
                      <a:pt x="8602" y="9540"/>
                      <a:pt x="7903" y="10725"/>
                    </a:cubicBezTo>
                    <a:cubicBezTo>
                      <a:pt x="7721" y="10999"/>
                      <a:pt x="7569" y="11303"/>
                      <a:pt x="7386" y="11607"/>
                    </a:cubicBezTo>
                    <a:cubicBezTo>
                      <a:pt x="7265" y="11850"/>
                      <a:pt x="7022" y="12063"/>
                      <a:pt x="6778" y="12154"/>
                    </a:cubicBezTo>
                    <a:cubicBezTo>
                      <a:pt x="6444" y="12245"/>
                      <a:pt x="6110" y="12275"/>
                      <a:pt x="5806" y="12306"/>
                    </a:cubicBezTo>
                    <a:cubicBezTo>
                      <a:pt x="5441" y="12336"/>
                      <a:pt x="5107" y="12367"/>
                      <a:pt x="4742" y="12397"/>
                    </a:cubicBezTo>
                    <a:cubicBezTo>
                      <a:pt x="3192" y="12610"/>
                      <a:pt x="1611" y="12853"/>
                      <a:pt x="61" y="13066"/>
                    </a:cubicBezTo>
                    <a:cubicBezTo>
                      <a:pt x="0" y="13066"/>
                      <a:pt x="0" y="13127"/>
                      <a:pt x="61" y="13127"/>
                    </a:cubicBezTo>
                    <a:cubicBezTo>
                      <a:pt x="1489" y="13035"/>
                      <a:pt x="2948" y="12975"/>
                      <a:pt x="4377" y="12853"/>
                    </a:cubicBezTo>
                    <a:cubicBezTo>
                      <a:pt x="5107" y="12792"/>
                      <a:pt x="5806" y="12731"/>
                      <a:pt x="6535" y="12640"/>
                    </a:cubicBezTo>
                    <a:cubicBezTo>
                      <a:pt x="6778" y="12640"/>
                      <a:pt x="7052" y="12549"/>
                      <a:pt x="7295" y="12397"/>
                    </a:cubicBezTo>
                    <a:cubicBezTo>
                      <a:pt x="7477" y="12215"/>
                      <a:pt x="7629" y="12002"/>
                      <a:pt x="7751" y="11759"/>
                    </a:cubicBezTo>
                    <a:cubicBezTo>
                      <a:pt x="9180" y="9297"/>
                      <a:pt x="10608" y="6804"/>
                      <a:pt x="12037" y="4312"/>
                    </a:cubicBezTo>
                    <a:cubicBezTo>
                      <a:pt x="12857" y="2914"/>
                      <a:pt x="13678" y="1515"/>
                      <a:pt x="14438" y="87"/>
                    </a:cubicBezTo>
                    <a:cubicBezTo>
                      <a:pt x="14460" y="44"/>
                      <a:pt x="14405" y="1"/>
                      <a:pt x="143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88;p29">
                <a:extLst>
                  <a:ext uri="{FF2B5EF4-FFF2-40B4-BE49-F238E27FC236}">
                    <a16:creationId xmlns:a16="http://schemas.microsoft.com/office/drawing/2014/main" id="{D9B10575-097E-3243-FC0E-37CFD7D56931}"/>
                  </a:ext>
                </a:extLst>
              </p:cNvPr>
              <p:cNvSpPr/>
              <p:nvPr/>
            </p:nvSpPr>
            <p:spPr>
              <a:xfrm>
                <a:off x="7276338" y="3168925"/>
                <a:ext cx="583300" cy="756800"/>
              </a:xfrm>
              <a:custGeom>
                <a:avLst/>
                <a:gdLst/>
                <a:ahLst/>
                <a:cxnLst/>
                <a:rect l="l" t="t" r="r" b="b"/>
                <a:pathLst>
                  <a:path w="23332" h="30272" extrusionOk="0">
                    <a:moveTo>
                      <a:pt x="22831" y="1"/>
                    </a:moveTo>
                    <a:cubicBezTo>
                      <a:pt x="22807" y="1"/>
                      <a:pt x="22781" y="17"/>
                      <a:pt x="22767" y="58"/>
                    </a:cubicBezTo>
                    <a:cubicBezTo>
                      <a:pt x="22402" y="2885"/>
                      <a:pt x="21885" y="5712"/>
                      <a:pt x="21278" y="8508"/>
                    </a:cubicBezTo>
                    <a:cubicBezTo>
                      <a:pt x="20670" y="11305"/>
                      <a:pt x="19970" y="14101"/>
                      <a:pt x="19150" y="16837"/>
                    </a:cubicBezTo>
                    <a:cubicBezTo>
                      <a:pt x="18755" y="18204"/>
                      <a:pt x="18329" y="19542"/>
                      <a:pt x="17843" y="20879"/>
                    </a:cubicBezTo>
                    <a:cubicBezTo>
                      <a:pt x="17478" y="22034"/>
                      <a:pt x="16901" y="23129"/>
                      <a:pt x="16171" y="24132"/>
                    </a:cubicBezTo>
                    <a:cubicBezTo>
                      <a:pt x="15320" y="25104"/>
                      <a:pt x="14256" y="25864"/>
                      <a:pt x="13040" y="26351"/>
                    </a:cubicBezTo>
                    <a:cubicBezTo>
                      <a:pt x="11764" y="26928"/>
                      <a:pt x="10487" y="27445"/>
                      <a:pt x="9180" y="27870"/>
                    </a:cubicBezTo>
                    <a:cubicBezTo>
                      <a:pt x="6171" y="28843"/>
                      <a:pt x="3101" y="29481"/>
                      <a:pt x="31" y="30211"/>
                    </a:cubicBezTo>
                    <a:cubicBezTo>
                      <a:pt x="1" y="30211"/>
                      <a:pt x="1" y="30272"/>
                      <a:pt x="31" y="30272"/>
                    </a:cubicBezTo>
                    <a:cubicBezTo>
                      <a:pt x="2827" y="29876"/>
                      <a:pt x="5624" y="29299"/>
                      <a:pt x="8359" y="28569"/>
                    </a:cubicBezTo>
                    <a:cubicBezTo>
                      <a:pt x="9758" y="28205"/>
                      <a:pt x="11125" y="27749"/>
                      <a:pt x="12432" y="27202"/>
                    </a:cubicBezTo>
                    <a:cubicBezTo>
                      <a:pt x="13679" y="26715"/>
                      <a:pt x="14925" y="26138"/>
                      <a:pt x="15897" y="25256"/>
                    </a:cubicBezTo>
                    <a:cubicBezTo>
                      <a:pt x="16809" y="24375"/>
                      <a:pt x="17508" y="23281"/>
                      <a:pt x="17934" y="22095"/>
                    </a:cubicBezTo>
                    <a:cubicBezTo>
                      <a:pt x="18451" y="20849"/>
                      <a:pt x="18846" y="19572"/>
                      <a:pt x="19271" y="18296"/>
                    </a:cubicBezTo>
                    <a:cubicBezTo>
                      <a:pt x="20122" y="15499"/>
                      <a:pt x="20852" y="12673"/>
                      <a:pt x="21460" y="9785"/>
                    </a:cubicBezTo>
                    <a:cubicBezTo>
                      <a:pt x="21642" y="8964"/>
                      <a:pt x="21794" y="8113"/>
                      <a:pt x="21946" y="7292"/>
                    </a:cubicBezTo>
                    <a:cubicBezTo>
                      <a:pt x="22281" y="6502"/>
                      <a:pt x="22554" y="5682"/>
                      <a:pt x="22767" y="4830"/>
                    </a:cubicBezTo>
                    <a:cubicBezTo>
                      <a:pt x="22888" y="4405"/>
                      <a:pt x="22980" y="3979"/>
                      <a:pt x="23071" y="3523"/>
                    </a:cubicBezTo>
                    <a:cubicBezTo>
                      <a:pt x="23162" y="3067"/>
                      <a:pt x="23192" y="2612"/>
                      <a:pt x="23314" y="2186"/>
                    </a:cubicBezTo>
                    <a:cubicBezTo>
                      <a:pt x="23332" y="2150"/>
                      <a:pt x="23318" y="2136"/>
                      <a:pt x="23298" y="2136"/>
                    </a:cubicBezTo>
                    <a:cubicBezTo>
                      <a:pt x="23284" y="2136"/>
                      <a:pt x="23266" y="2143"/>
                      <a:pt x="23253" y="2156"/>
                    </a:cubicBezTo>
                    <a:cubicBezTo>
                      <a:pt x="23192" y="2642"/>
                      <a:pt x="23071" y="3098"/>
                      <a:pt x="22919" y="3554"/>
                    </a:cubicBezTo>
                    <a:cubicBezTo>
                      <a:pt x="22828" y="3949"/>
                      <a:pt x="22706" y="4375"/>
                      <a:pt x="22585" y="4770"/>
                    </a:cubicBezTo>
                    <a:cubicBezTo>
                      <a:pt x="22463" y="5165"/>
                      <a:pt x="22281" y="5682"/>
                      <a:pt x="22129" y="6137"/>
                    </a:cubicBezTo>
                    <a:cubicBezTo>
                      <a:pt x="22433" y="4131"/>
                      <a:pt x="22706" y="2095"/>
                      <a:pt x="22888" y="58"/>
                    </a:cubicBezTo>
                    <a:cubicBezTo>
                      <a:pt x="22888" y="25"/>
                      <a:pt x="22861" y="1"/>
                      <a:pt x="228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89;p29">
                <a:extLst>
                  <a:ext uri="{FF2B5EF4-FFF2-40B4-BE49-F238E27FC236}">
                    <a16:creationId xmlns:a16="http://schemas.microsoft.com/office/drawing/2014/main" id="{E03C9EC5-20BF-2BEF-48A5-00CB081F7E09}"/>
                  </a:ext>
                </a:extLst>
              </p:cNvPr>
              <p:cNvSpPr/>
              <p:nvPr/>
            </p:nvSpPr>
            <p:spPr>
              <a:xfrm>
                <a:off x="6894863" y="3465475"/>
                <a:ext cx="144675" cy="451800"/>
              </a:xfrm>
              <a:custGeom>
                <a:avLst/>
                <a:gdLst/>
                <a:ahLst/>
                <a:cxnLst/>
                <a:rect l="l" t="t" r="r" b="b"/>
                <a:pathLst>
                  <a:path w="5787" h="18072" extrusionOk="0">
                    <a:moveTo>
                      <a:pt x="45" y="0"/>
                    </a:moveTo>
                    <a:cubicBezTo>
                      <a:pt x="22" y="0"/>
                      <a:pt x="1" y="15"/>
                      <a:pt x="1" y="51"/>
                    </a:cubicBezTo>
                    <a:cubicBezTo>
                      <a:pt x="639" y="3121"/>
                      <a:pt x="1460" y="6130"/>
                      <a:pt x="2433" y="9108"/>
                    </a:cubicBezTo>
                    <a:cubicBezTo>
                      <a:pt x="3375" y="12118"/>
                      <a:pt x="4499" y="15036"/>
                      <a:pt x="5594" y="18014"/>
                    </a:cubicBezTo>
                    <a:cubicBezTo>
                      <a:pt x="5604" y="18055"/>
                      <a:pt x="5631" y="18072"/>
                      <a:pt x="5660" y="18072"/>
                    </a:cubicBezTo>
                    <a:cubicBezTo>
                      <a:pt x="5719" y="18072"/>
                      <a:pt x="5786" y="18004"/>
                      <a:pt x="5746" y="17923"/>
                    </a:cubicBezTo>
                    <a:cubicBezTo>
                      <a:pt x="4803" y="14944"/>
                      <a:pt x="3983" y="11874"/>
                      <a:pt x="3040" y="8926"/>
                    </a:cubicBezTo>
                    <a:cubicBezTo>
                      <a:pt x="2129" y="5947"/>
                      <a:pt x="1217" y="2938"/>
                      <a:pt x="92" y="20"/>
                    </a:cubicBezTo>
                    <a:cubicBezTo>
                      <a:pt x="79" y="8"/>
                      <a:pt x="62" y="0"/>
                      <a:pt x="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0;p29">
                <a:extLst>
                  <a:ext uri="{FF2B5EF4-FFF2-40B4-BE49-F238E27FC236}">
                    <a16:creationId xmlns:a16="http://schemas.microsoft.com/office/drawing/2014/main" id="{55DA85BA-4190-84F0-9B39-0466F9D957FC}"/>
                  </a:ext>
                </a:extLst>
              </p:cNvPr>
              <p:cNvSpPr/>
              <p:nvPr/>
            </p:nvSpPr>
            <p:spPr>
              <a:xfrm>
                <a:off x="6761138" y="3428350"/>
                <a:ext cx="175550" cy="42525"/>
              </a:xfrm>
              <a:custGeom>
                <a:avLst/>
                <a:gdLst/>
                <a:ahLst/>
                <a:cxnLst/>
                <a:rect l="l" t="t" r="r" b="b"/>
                <a:pathLst>
                  <a:path w="7022" h="1701" extrusionOk="0">
                    <a:moveTo>
                      <a:pt x="6098" y="1"/>
                    </a:moveTo>
                    <a:cubicBezTo>
                      <a:pt x="5813" y="1"/>
                      <a:pt x="5532" y="16"/>
                      <a:pt x="5259" y="46"/>
                    </a:cubicBezTo>
                    <a:cubicBezTo>
                      <a:pt x="4681" y="46"/>
                      <a:pt x="4104" y="77"/>
                      <a:pt x="3557" y="107"/>
                    </a:cubicBezTo>
                    <a:cubicBezTo>
                      <a:pt x="2401" y="137"/>
                      <a:pt x="1277" y="229"/>
                      <a:pt x="152" y="320"/>
                    </a:cubicBezTo>
                    <a:cubicBezTo>
                      <a:pt x="61" y="320"/>
                      <a:pt x="0" y="411"/>
                      <a:pt x="31" y="502"/>
                    </a:cubicBezTo>
                    <a:cubicBezTo>
                      <a:pt x="183" y="928"/>
                      <a:pt x="365" y="1323"/>
                      <a:pt x="608" y="1688"/>
                    </a:cubicBezTo>
                    <a:cubicBezTo>
                      <a:pt x="617" y="1696"/>
                      <a:pt x="626" y="1700"/>
                      <a:pt x="634" y="1700"/>
                    </a:cubicBezTo>
                    <a:cubicBezTo>
                      <a:pt x="654" y="1700"/>
                      <a:pt x="669" y="1679"/>
                      <a:pt x="669" y="1657"/>
                    </a:cubicBezTo>
                    <a:cubicBezTo>
                      <a:pt x="608" y="1292"/>
                      <a:pt x="517" y="928"/>
                      <a:pt x="365" y="593"/>
                    </a:cubicBezTo>
                    <a:cubicBezTo>
                      <a:pt x="1459" y="533"/>
                      <a:pt x="2523" y="472"/>
                      <a:pt x="3617" y="381"/>
                    </a:cubicBezTo>
                    <a:lnTo>
                      <a:pt x="5289" y="259"/>
                    </a:lnTo>
                    <a:cubicBezTo>
                      <a:pt x="5836" y="198"/>
                      <a:pt x="6414" y="198"/>
                      <a:pt x="6961" y="107"/>
                    </a:cubicBezTo>
                    <a:cubicBezTo>
                      <a:pt x="7022" y="107"/>
                      <a:pt x="6991" y="46"/>
                      <a:pt x="6961" y="46"/>
                    </a:cubicBezTo>
                    <a:cubicBezTo>
                      <a:pt x="6672" y="16"/>
                      <a:pt x="6383" y="1"/>
                      <a:pt x="609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1;p29">
                <a:extLst>
                  <a:ext uri="{FF2B5EF4-FFF2-40B4-BE49-F238E27FC236}">
                    <a16:creationId xmlns:a16="http://schemas.microsoft.com/office/drawing/2014/main" id="{C56F9E61-0212-E3FC-F22A-78FFADF84996}"/>
                  </a:ext>
                </a:extLst>
              </p:cNvPr>
              <p:cNvSpPr/>
              <p:nvPr/>
            </p:nvSpPr>
            <p:spPr>
              <a:xfrm>
                <a:off x="6297588" y="3318550"/>
                <a:ext cx="297200" cy="342550"/>
              </a:xfrm>
              <a:custGeom>
                <a:avLst/>
                <a:gdLst/>
                <a:ahLst/>
                <a:cxnLst/>
                <a:rect l="l" t="t" r="r" b="b"/>
                <a:pathLst>
                  <a:path w="11888" h="13702" extrusionOk="0">
                    <a:moveTo>
                      <a:pt x="1" y="0"/>
                    </a:moveTo>
                    <a:lnTo>
                      <a:pt x="1885" y="5289"/>
                    </a:lnTo>
                    <a:cubicBezTo>
                      <a:pt x="2592" y="5230"/>
                      <a:pt x="3299" y="5197"/>
                      <a:pt x="4013" y="5197"/>
                    </a:cubicBezTo>
                    <a:cubicBezTo>
                      <a:pt x="4406" y="5197"/>
                      <a:pt x="4800" y="5207"/>
                      <a:pt x="5199" y="5229"/>
                    </a:cubicBezTo>
                    <a:cubicBezTo>
                      <a:pt x="5199" y="5229"/>
                      <a:pt x="6475" y="8754"/>
                      <a:pt x="7965" y="11946"/>
                    </a:cubicBezTo>
                    <a:cubicBezTo>
                      <a:pt x="8433" y="12959"/>
                      <a:pt x="9481" y="13701"/>
                      <a:pt x="10341" y="13701"/>
                    </a:cubicBezTo>
                    <a:cubicBezTo>
                      <a:pt x="11210" y="13701"/>
                      <a:pt x="11887" y="12944"/>
                      <a:pt x="11582" y="10943"/>
                    </a:cubicBezTo>
                    <a:cubicBezTo>
                      <a:pt x="10852" y="6353"/>
                      <a:pt x="10974" y="4803"/>
                      <a:pt x="9727" y="3283"/>
                    </a:cubicBezTo>
                    <a:cubicBezTo>
                      <a:pt x="7843" y="973"/>
                      <a:pt x="1399" y="700"/>
                      <a:pt x="1"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2;p29">
                <a:extLst>
                  <a:ext uri="{FF2B5EF4-FFF2-40B4-BE49-F238E27FC236}">
                    <a16:creationId xmlns:a16="http://schemas.microsoft.com/office/drawing/2014/main" id="{3E7E1FE5-7C9D-48E9-D4FE-00C08459F94B}"/>
                  </a:ext>
                </a:extLst>
              </p:cNvPr>
              <p:cNvSpPr/>
              <p:nvPr/>
            </p:nvSpPr>
            <p:spPr>
              <a:xfrm>
                <a:off x="6356238" y="3691650"/>
                <a:ext cx="284475" cy="261575"/>
              </a:xfrm>
              <a:custGeom>
                <a:avLst/>
                <a:gdLst/>
                <a:ahLst/>
                <a:cxnLst/>
                <a:rect l="l" t="t" r="r" b="b"/>
                <a:pathLst>
                  <a:path w="11379" h="10463" extrusionOk="0">
                    <a:moveTo>
                      <a:pt x="2830" y="0"/>
                    </a:moveTo>
                    <a:cubicBezTo>
                      <a:pt x="2623" y="0"/>
                      <a:pt x="2436" y="49"/>
                      <a:pt x="2275" y="153"/>
                    </a:cubicBezTo>
                    <a:cubicBezTo>
                      <a:pt x="1" y="1578"/>
                      <a:pt x="3630" y="10462"/>
                      <a:pt x="6995" y="10462"/>
                    </a:cubicBezTo>
                    <a:cubicBezTo>
                      <a:pt x="7363" y="10462"/>
                      <a:pt x="7727" y="10356"/>
                      <a:pt x="8081" y="10122"/>
                    </a:cubicBezTo>
                    <a:cubicBezTo>
                      <a:pt x="11379" y="7924"/>
                      <a:pt x="5475" y="0"/>
                      <a:pt x="2830"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93;p29">
                <a:extLst>
                  <a:ext uri="{FF2B5EF4-FFF2-40B4-BE49-F238E27FC236}">
                    <a16:creationId xmlns:a16="http://schemas.microsoft.com/office/drawing/2014/main" id="{FCC7D136-02D8-894E-C21B-C52DDF9C91DA}"/>
                  </a:ext>
                </a:extLst>
              </p:cNvPr>
              <p:cNvSpPr/>
              <p:nvPr/>
            </p:nvSpPr>
            <p:spPr>
              <a:xfrm>
                <a:off x="6265838" y="3738900"/>
                <a:ext cx="284550" cy="261450"/>
              </a:xfrm>
              <a:custGeom>
                <a:avLst/>
                <a:gdLst/>
                <a:ahLst/>
                <a:cxnLst/>
                <a:rect l="l" t="t" r="r" b="b"/>
                <a:pathLst>
                  <a:path w="11382" h="10458" extrusionOk="0">
                    <a:moveTo>
                      <a:pt x="2819" y="0"/>
                    </a:moveTo>
                    <a:cubicBezTo>
                      <a:pt x="2616" y="0"/>
                      <a:pt x="2432" y="47"/>
                      <a:pt x="2274" y="147"/>
                    </a:cubicBezTo>
                    <a:cubicBezTo>
                      <a:pt x="0" y="1599"/>
                      <a:pt x="3627" y="10457"/>
                      <a:pt x="6991" y="10457"/>
                    </a:cubicBezTo>
                    <a:cubicBezTo>
                      <a:pt x="7360" y="10457"/>
                      <a:pt x="7725" y="10351"/>
                      <a:pt x="8079" y="10117"/>
                    </a:cubicBezTo>
                    <a:cubicBezTo>
                      <a:pt x="11382" y="7915"/>
                      <a:pt x="5459" y="0"/>
                      <a:pt x="2819"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94;p29">
                <a:extLst>
                  <a:ext uri="{FF2B5EF4-FFF2-40B4-BE49-F238E27FC236}">
                    <a16:creationId xmlns:a16="http://schemas.microsoft.com/office/drawing/2014/main" id="{7DD52A54-9829-8E76-A7D2-16D6CF3C0C85}"/>
                  </a:ext>
                </a:extLst>
              </p:cNvPr>
              <p:cNvSpPr/>
              <p:nvPr/>
            </p:nvSpPr>
            <p:spPr>
              <a:xfrm>
                <a:off x="6200413" y="3750525"/>
                <a:ext cx="240000" cy="253425"/>
              </a:xfrm>
              <a:custGeom>
                <a:avLst/>
                <a:gdLst/>
                <a:ahLst/>
                <a:cxnLst/>
                <a:rect l="l" t="t" r="r" b="b"/>
                <a:pathLst>
                  <a:path w="9600" h="10137" extrusionOk="0">
                    <a:moveTo>
                      <a:pt x="2703" y="1"/>
                    </a:moveTo>
                    <a:cubicBezTo>
                      <a:pt x="2574" y="1"/>
                      <a:pt x="2452" y="26"/>
                      <a:pt x="2338" y="77"/>
                    </a:cubicBezTo>
                    <a:cubicBezTo>
                      <a:pt x="0" y="1063"/>
                      <a:pt x="2255" y="10136"/>
                      <a:pt x="5427" y="10136"/>
                    </a:cubicBezTo>
                    <a:cubicBezTo>
                      <a:pt x="5679" y="10136"/>
                      <a:pt x="5936" y="10079"/>
                      <a:pt x="6198" y="9956"/>
                    </a:cubicBezTo>
                    <a:cubicBezTo>
                      <a:pt x="9600" y="8342"/>
                      <a:pt x="5072" y="1"/>
                      <a:pt x="2703"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95;p29">
                <a:extLst>
                  <a:ext uri="{FF2B5EF4-FFF2-40B4-BE49-F238E27FC236}">
                    <a16:creationId xmlns:a16="http://schemas.microsoft.com/office/drawing/2014/main" id="{925CB29D-8068-147C-458F-17AE5DC2632F}"/>
                  </a:ext>
                </a:extLst>
              </p:cNvPr>
              <p:cNvSpPr/>
              <p:nvPr/>
            </p:nvSpPr>
            <p:spPr>
              <a:xfrm>
                <a:off x="6118713" y="3745475"/>
                <a:ext cx="188250" cy="256750"/>
              </a:xfrm>
              <a:custGeom>
                <a:avLst/>
                <a:gdLst/>
                <a:ahLst/>
                <a:cxnLst/>
                <a:rect l="l" t="t" r="r" b="b"/>
                <a:pathLst>
                  <a:path w="7530" h="10270" extrusionOk="0">
                    <a:moveTo>
                      <a:pt x="3056" y="0"/>
                    </a:moveTo>
                    <a:cubicBezTo>
                      <a:pt x="3025" y="0"/>
                      <a:pt x="2993" y="2"/>
                      <a:pt x="2961" y="6"/>
                    </a:cubicBezTo>
                    <a:cubicBezTo>
                      <a:pt x="384" y="302"/>
                      <a:pt x="1" y="10270"/>
                      <a:pt x="3500" y="10270"/>
                    </a:cubicBezTo>
                    <a:cubicBezTo>
                      <a:pt x="3591" y="10270"/>
                      <a:pt x="3685" y="10263"/>
                      <a:pt x="3782" y="10249"/>
                    </a:cubicBezTo>
                    <a:cubicBezTo>
                      <a:pt x="7530" y="9709"/>
                      <a:pt x="5362" y="0"/>
                      <a:pt x="3056"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96;p29">
                <a:extLst>
                  <a:ext uri="{FF2B5EF4-FFF2-40B4-BE49-F238E27FC236}">
                    <a16:creationId xmlns:a16="http://schemas.microsoft.com/office/drawing/2014/main" id="{A387A44F-4908-699F-D9DC-AA568EA82A87}"/>
                  </a:ext>
                </a:extLst>
              </p:cNvPr>
              <p:cNvSpPr/>
              <p:nvPr/>
            </p:nvSpPr>
            <p:spPr>
              <a:xfrm>
                <a:off x="6398113" y="3772675"/>
                <a:ext cx="94975" cy="168325"/>
              </a:xfrm>
              <a:custGeom>
                <a:avLst/>
                <a:gdLst/>
                <a:ahLst/>
                <a:cxnLst/>
                <a:rect l="l" t="t" r="r" b="b"/>
                <a:pathLst>
                  <a:path w="3799" h="6733" extrusionOk="0">
                    <a:moveTo>
                      <a:pt x="55" y="0"/>
                    </a:moveTo>
                    <a:cubicBezTo>
                      <a:pt x="27" y="0"/>
                      <a:pt x="0" y="28"/>
                      <a:pt x="22" y="73"/>
                    </a:cubicBezTo>
                    <a:cubicBezTo>
                      <a:pt x="296" y="620"/>
                      <a:pt x="661" y="1167"/>
                      <a:pt x="965" y="1684"/>
                    </a:cubicBezTo>
                    <a:cubicBezTo>
                      <a:pt x="1269" y="2231"/>
                      <a:pt x="1573" y="2778"/>
                      <a:pt x="1877" y="3325"/>
                    </a:cubicBezTo>
                    <a:cubicBezTo>
                      <a:pt x="2181" y="3872"/>
                      <a:pt x="2454" y="4450"/>
                      <a:pt x="2758" y="4997"/>
                    </a:cubicBezTo>
                    <a:cubicBezTo>
                      <a:pt x="3123" y="5544"/>
                      <a:pt x="3427" y="6091"/>
                      <a:pt x="3670" y="6699"/>
                    </a:cubicBezTo>
                    <a:cubicBezTo>
                      <a:pt x="3682" y="6722"/>
                      <a:pt x="3706" y="6732"/>
                      <a:pt x="3729" y="6732"/>
                    </a:cubicBezTo>
                    <a:cubicBezTo>
                      <a:pt x="3767" y="6732"/>
                      <a:pt x="3799" y="6706"/>
                      <a:pt x="3761" y="6669"/>
                    </a:cubicBezTo>
                    <a:cubicBezTo>
                      <a:pt x="3518" y="6061"/>
                      <a:pt x="3336" y="5392"/>
                      <a:pt x="3092" y="4784"/>
                    </a:cubicBezTo>
                    <a:cubicBezTo>
                      <a:pt x="2849" y="4207"/>
                      <a:pt x="2545" y="3659"/>
                      <a:pt x="2241" y="3112"/>
                    </a:cubicBezTo>
                    <a:cubicBezTo>
                      <a:pt x="1937" y="2535"/>
                      <a:pt x="1573" y="1988"/>
                      <a:pt x="1208" y="1471"/>
                    </a:cubicBezTo>
                    <a:cubicBezTo>
                      <a:pt x="874" y="954"/>
                      <a:pt x="478" y="468"/>
                      <a:pt x="83" y="12"/>
                    </a:cubicBezTo>
                    <a:cubicBezTo>
                      <a:pt x="75" y="4"/>
                      <a:pt x="65" y="0"/>
                      <a:pt x="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97;p29">
                <a:extLst>
                  <a:ext uri="{FF2B5EF4-FFF2-40B4-BE49-F238E27FC236}">
                    <a16:creationId xmlns:a16="http://schemas.microsoft.com/office/drawing/2014/main" id="{CB72EEC3-5C36-5364-9424-D87CB9341D39}"/>
                  </a:ext>
                </a:extLst>
              </p:cNvPr>
              <p:cNvSpPr/>
              <p:nvPr/>
            </p:nvSpPr>
            <p:spPr>
              <a:xfrm>
                <a:off x="6304738" y="3770625"/>
                <a:ext cx="78000" cy="201750"/>
              </a:xfrm>
              <a:custGeom>
                <a:avLst/>
                <a:gdLst/>
                <a:ahLst/>
                <a:cxnLst/>
                <a:rect l="l" t="t" r="r" b="b"/>
                <a:pathLst>
                  <a:path w="3120" h="8070" extrusionOk="0">
                    <a:moveTo>
                      <a:pt x="59" y="0"/>
                    </a:moveTo>
                    <a:cubicBezTo>
                      <a:pt x="28" y="0"/>
                      <a:pt x="0" y="26"/>
                      <a:pt x="19" y="64"/>
                    </a:cubicBezTo>
                    <a:cubicBezTo>
                      <a:pt x="262" y="1431"/>
                      <a:pt x="627" y="2799"/>
                      <a:pt x="1052" y="4137"/>
                    </a:cubicBezTo>
                    <a:cubicBezTo>
                      <a:pt x="1326" y="4836"/>
                      <a:pt x="1599" y="5504"/>
                      <a:pt x="1934" y="6143"/>
                    </a:cubicBezTo>
                    <a:cubicBezTo>
                      <a:pt x="2268" y="6811"/>
                      <a:pt x="2663" y="7389"/>
                      <a:pt x="3028" y="8058"/>
                    </a:cubicBezTo>
                    <a:cubicBezTo>
                      <a:pt x="3036" y="8066"/>
                      <a:pt x="3046" y="8070"/>
                      <a:pt x="3057" y="8070"/>
                    </a:cubicBezTo>
                    <a:cubicBezTo>
                      <a:pt x="3087" y="8070"/>
                      <a:pt x="3119" y="8041"/>
                      <a:pt x="3119" y="7997"/>
                    </a:cubicBezTo>
                    <a:cubicBezTo>
                      <a:pt x="2754" y="7359"/>
                      <a:pt x="2481" y="6629"/>
                      <a:pt x="2207" y="5960"/>
                    </a:cubicBezTo>
                    <a:cubicBezTo>
                      <a:pt x="1903" y="5292"/>
                      <a:pt x="1630" y="4653"/>
                      <a:pt x="1356" y="3985"/>
                    </a:cubicBezTo>
                    <a:cubicBezTo>
                      <a:pt x="1113" y="3316"/>
                      <a:pt x="323" y="732"/>
                      <a:pt x="110" y="33"/>
                    </a:cubicBezTo>
                    <a:cubicBezTo>
                      <a:pt x="98" y="10"/>
                      <a:pt x="78" y="0"/>
                      <a:pt x="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8;p29">
                <a:extLst>
                  <a:ext uri="{FF2B5EF4-FFF2-40B4-BE49-F238E27FC236}">
                    <a16:creationId xmlns:a16="http://schemas.microsoft.com/office/drawing/2014/main" id="{9E1EFE92-92D9-0D41-96EA-BACB109905EB}"/>
                  </a:ext>
                </a:extLst>
              </p:cNvPr>
              <p:cNvSpPr/>
              <p:nvPr/>
            </p:nvSpPr>
            <p:spPr>
              <a:xfrm>
                <a:off x="6233763" y="3786575"/>
                <a:ext cx="29325" cy="148200"/>
              </a:xfrm>
              <a:custGeom>
                <a:avLst/>
                <a:gdLst/>
                <a:ahLst/>
                <a:cxnLst/>
                <a:rect l="l" t="t" r="r" b="b"/>
                <a:pathLst>
                  <a:path w="1173" h="5928" extrusionOk="0">
                    <a:moveTo>
                      <a:pt x="98" y="0"/>
                    </a:moveTo>
                    <a:cubicBezTo>
                      <a:pt x="61" y="0"/>
                      <a:pt x="19" y="26"/>
                      <a:pt x="1" y="64"/>
                    </a:cubicBezTo>
                    <a:cubicBezTo>
                      <a:pt x="31" y="1006"/>
                      <a:pt x="153" y="1979"/>
                      <a:pt x="305" y="2921"/>
                    </a:cubicBezTo>
                    <a:cubicBezTo>
                      <a:pt x="396" y="3407"/>
                      <a:pt x="487" y="3863"/>
                      <a:pt x="609" y="4350"/>
                    </a:cubicBezTo>
                    <a:cubicBezTo>
                      <a:pt x="669" y="4562"/>
                      <a:pt x="730" y="4775"/>
                      <a:pt x="791" y="5018"/>
                    </a:cubicBezTo>
                    <a:cubicBezTo>
                      <a:pt x="912" y="5292"/>
                      <a:pt x="1004" y="5566"/>
                      <a:pt x="1064" y="5869"/>
                    </a:cubicBezTo>
                    <a:cubicBezTo>
                      <a:pt x="1064" y="5911"/>
                      <a:pt x="1089" y="5927"/>
                      <a:pt x="1114" y="5927"/>
                    </a:cubicBezTo>
                    <a:cubicBezTo>
                      <a:pt x="1143" y="5927"/>
                      <a:pt x="1172" y="5903"/>
                      <a:pt x="1156" y="5869"/>
                    </a:cubicBezTo>
                    <a:cubicBezTo>
                      <a:pt x="1095" y="5596"/>
                      <a:pt x="1034" y="5353"/>
                      <a:pt x="1004" y="5079"/>
                    </a:cubicBezTo>
                    <a:cubicBezTo>
                      <a:pt x="973" y="4836"/>
                      <a:pt x="943" y="4623"/>
                      <a:pt x="882" y="4380"/>
                    </a:cubicBezTo>
                    <a:cubicBezTo>
                      <a:pt x="821" y="3894"/>
                      <a:pt x="700" y="3438"/>
                      <a:pt x="639" y="2952"/>
                    </a:cubicBezTo>
                    <a:cubicBezTo>
                      <a:pt x="426" y="1979"/>
                      <a:pt x="335" y="1006"/>
                      <a:pt x="153" y="34"/>
                    </a:cubicBezTo>
                    <a:cubicBezTo>
                      <a:pt x="141" y="10"/>
                      <a:pt x="120" y="0"/>
                      <a:pt x="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299;p29">
                <a:extLst>
                  <a:ext uri="{FF2B5EF4-FFF2-40B4-BE49-F238E27FC236}">
                    <a16:creationId xmlns:a16="http://schemas.microsoft.com/office/drawing/2014/main" id="{6AD80CFA-0383-EC6E-9B39-E9D6B9B9E22E}"/>
                  </a:ext>
                </a:extLst>
              </p:cNvPr>
              <p:cNvGrpSpPr/>
              <p:nvPr/>
            </p:nvGrpSpPr>
            <p:grpSpPr>
              <a:xfrm>
                <a:off x="6039677" y="1598990"/>
                <a:ext cx="751430" cy="546673"/>
                <a:chOff x="6039677" y="1598990"/>
                <a:chExt cx="751430" cy="546673"/>
              </a:xfrm>
            </p:grpSpPr>
            <p:sp>
              <p:nvSpPr>
                <p:cNvPr id="182" name="Google Shape;300;p29">
                  <a:extLst>
                    <a:ext uri="{FF2B5EF4-FFF2-40B4-BE49-F238E27FC236}">
                      <a16:creationId xmlns:a16="http://schemas.microsoft.com/office/drawing/2014/main" id="{34DF893C-97B6-023A-B03C-DB64A8747319}"/>
                    </a:ext>
                  </a:extLst>
                </p:cNvPr>
                <p:cNvSpPr/>
                <p:nvPr/>
              </p:nvSpPr>
              <p:spPr>
                <a:xfrm>
                  <a:off x="6039677" y="1598990"/>
                  <a:ext cx="751430" cy="546673"/>
                </a:xfrm>
                <a:custGeom>
                  <a:avLst/>
                  <a:gdLst/>
                  <a:ahLst/>
                  <a:cxnLst/>
                  <a:rect l="l" t="t" r="r" b="b"/>
                  <a:pathLst>
                    <a:path w="15503" h="11278" extrusionOk="0">
                      <a:moveTo>
                        <a:pt x="7630" y="0"/>
                      </a:moveTo>
                      <a:cubicBezTo>
                        <a:pt x="3405" y="0"/>
                        <a:pt x="0" y="2523"/>
                        <a:pt x="0" y="5624"/>
                      </a:cubicBezTo>
                      <a:cubicBezTo>
                        <a:pt x="0" y="8754"/>
                        <a:pt x="3405" y="11277"/>
                        <a:pt x="7630" y="11277"/>
                      </a:cubicBezTo>
                      <a:cubicBezTo>
                        <a:pt x="9484" y="11277"/>
                        <a:pt x="11338" y="10761"/>
                        <a:pt x="12888" y="9697"/>
                      </a:cubicBezTo>
                      <a:lnTo>
                        <a:pt x="15502" y="10365"/>
                      </a:lnTo>
                      <a:lnTo>
                        <a:pt x="14499" y="8086"/>
                      </a:lnTo>
                      <a:cubicBezTo>
                        <a:pt x="14985" y="7356"/>
                        <a:pt x="15259" y="6505"/>
                        <a:pt x="15259" y="5624"/>
                      </a:cubicBezTo>
                      <a:cubicBezTo>
                        <a:pt x="15259" y="2523"/>
                        <a:pt x="11824" y="0"/>
                        <a:pt x="7630"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01;p29">
                  <a:extLst>
                    <a:ext uri="{FF2B5EF4-FFF2-40B4-BE49-F238E27FC236}">
                      <a16:creationId xmlns:a16="http://schemas.microsoft.com/office/drawing/2014/main" id="{1514600F-499A-939E-9B7E-65A44E9F5D08}"/>
                    </a:ext>
                  </a:extLst>
                </p:cNvPr>
                <p:cNvSpPr/>
                <p:nvPr/>
              </p:nvSpPr>
              <p:spPr>
                <a:xfrm>
                  <a:off x="6186986" y="1833274"/>
                  <a:ext cx="89912" cy="77120"/>
                </a:xfrm>
                <a:custGeom>
                  <a:avLst/>
                  <a:gdLst/>
                  <a:ahLst/>
                  <a:cxnLst/>
                  <a:rect l="l" t="t" r="r" b="b"/>
                  <a:pathLst>
                    <a:path w="1855" h="1591" extrusionOk="0">
                      <a:moveTo>
                        <a:pt x="1065" y="0"/>
                      </a:moveTo>
                      <a:cubicBezTo>
                        <a:pt x="335" y="0"/>
                        <a:pt x="1" y="851"/>
                        <a:pt x="487" y="1368"/>
                      </a:cubicBezTo>
                      <a:cubicBezTo>
                        <a:pt x="650" y="1522"/>
                        <a:pt x="847" y="1591"/>
                        <a:pt x="1040" y="1591"/>
                      </a:cubicBezTo>
                      <a:cubicBezTo>
                        <a:pt x="1457" y="1591"/>
                        <a:pt x="1855" y="1269"/>
                        <a:pt x="1855" y="791"/>
                      </a:cubicBezTo>
                      <a:cubicBezTo>
                        <a:pt x="1855" y="365"/>
                        <a:pt x="1490" y="0"/>
                        <a:pt x="10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02;p29">
                  <a:extLst>
                    <a:ext uri="{FF2B5EF4-FFF2-40B4-BE49-F238E27FC236}">
                      <a16:creationId xmlns:a16="http://schemas.microsoft.com/office/drawing/2014/main" id="{F45952F7-F397-FF28-C13B-CD466ABC9C01}"/>
                    </a:ext>
                  </a:extLst>
                </p:cNvPr>
                <p:cNvSpPr/>
                <p:nvPr/>
              </p:nvSpPr>
              <p:spPr>
                <a:xfrm>
                  <a:off x="6357901" y="1833274"/>
                  <a:ext cx="89912" cy="77120"/>
                </a:xfrm>
                <a:custGeom>
                  <a:avLst/>
                  <a:gdLst/>
                  <a:ahLst/>
                  <a:cxnLst/>
                  <a:rect l="l" t="t" r="r" b="b"/>
                  <a:pathLst>
                    <a:path w="1855" h="1591" extrusionOk="0">
                      <a:moveTo>
                        <a:pt x="1065" y="0"/>
                      </a:moveTo>
                      <a:cubicBezTo>
                        <a:pt x="365" y="0"/>
                        <a:pt x="1" y="851"/>
                        <a:pt x="487" y="1368"/>
                      </a:cubicBezTo>
                      <a:cubicBezTo>
                        <a:pt x="650" y="1522"/>
                        <a:pt x="847" y="1591"/>
                        <a:pt x="1040" y="1591"/>
                      </a:cubicBezTo>
                      <a:cubicBezTo>
                        <a:pt x="1457" y="1591"/>
                        <a:pt x="1855" y="1269"/>
                        <a:pt x="1855" y="791"/>
                      </a:cubicBezTo>
                      <a:cubicBezTo>
                        <a:pt x="1855" y="365"/>
                        <a:pt x="1490" y="0"/>
                        <a:pt x="10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03;p29">
                  <a:extLst>
                    <a:ext uri="{FF2B5EF4-FFF2-40B4-BE49-F238E27FC236}">
                      <a16:creationId xmlns:a16="http://schemas.microsoft.com/office/drawing/2014/main" id="{2D669B80-57A8-A173-42B4-F04E59E97A3F}"/>
                    </a:ext>
                  </a:extLst>
                </p:cNvPr>
                <p:cNvSpPr/>
                <p:nvPr/>
              </p:nvSpPr>
              <p:spPr>
                <a:xfrm>
                  <a:off x="6528816" y="1833274"/>
                  <a:ext cx="89912" cy="77120"/>
                </a:xfrm>
                <a:custGeom>
                  <a:avLst/>
                  <a:gdLst/>
                  <a:ahLst/>
                  <a:cxnLst/>
                  <a:rect l="l" t="t" r="r" b="b"/>
                  <a:pathLst>
                    <a:path w="1855" h="1591" extrusionOk="0">
                      <a:moveTo>
                        <a:pt x="1064" y="0"/>
                      </a:moveTo>
                      <a:cubicBezTo>
                        <a:pt x="365" y="0"/>
                        <a:pt x="1" y="851"/>
                        <a:pt x="517" y="1368"/>
                      </a:cubicBezTo>
                      <a:cubicBezTo>
                        <a:pt x="671" y="1522"/>
                        <a:pt x="861" y="1591"/>
                        <a:pt x="1049" y="1591"/>
                      </a:cubicBezTo>
                      <a:cubicBezTo>
                        <a:pt x="1457" y="1591"/>
                        <a:pt x="1855" y="1269"/>
                        <a:pt x="1855" y="791"/>
                      </a:cubicBezTo>
                      <a:cubicBezTo>
                        <a:pt x="1855" y="365"/>
                        <a:pt x="1520" y="0"/>
                        <a:pt x="10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9" name="Hình chữ nhật 188">
            <a:extLst>
              <a:ext uri="{FF2B5EF4-FFF2-40B4-BE49-F238E27FC236}">
                <a16:creationId xmlns:a16="http://schemas.microsoft.com/office/drawing/2014/main" id="{388EE298-90C0-0D6E-4D0C-872D860B4280}"/>
              </a:ext>
            </a:extLst>
          </p:cNvPr>
          <p:cNvSpPr/>
          <p:nvPr/>
        </p:nvSpPr>
        <p:spPr>
          <a:xfrm>
            <a:off x="564133" y="3075025"/>
            <a:ext cx="3092780" cy="1569660"/>
          </a:xfrm>
          <a:prstGeom prst="rect">
            <a:avLst/>
          </a:prstGeom>
          <a:noFill/>
        </p:spPr>
        <p:txBody>
          <a:bodyPr wrap="square" lIns="91440" tIns="45720" rIns="91440" bIns="45720">
            <a:spAutoFit/>
          </a:bodyPr>
          <a:lstStyle/>
          <a:p>
            <a:pPr algn="ctr">
              <a:buClr>
                <a:schemeClr val="dk1"/>
              </a:buClr>
              <a:buSzPts val="3600"/>
            </a:pPr>
            <a:r>
              <a:rPr lang="en-US" sz="4800" dirty="0">
                <a:solidFill>
                  <a:srgbClr val="0060C3"/>
                </a:solidFill>
                <a:latin typeface="Bahnschrift SemiBold" panose="020B0502040204020203" pitchFamily="34" charset="0"/>
                <a:cs typeface="Catamaran Black"/>
                <a:sym typeface="Catamaran Black"/>
              </a:rPr>
              <a:t>Tri thức về kiểu bài</a:t>
            </a:r>
            <a:endParaRPr lang="vi-VN" sz="4800" dirty="0">
              <a:solidFill>
                <a:srgbClr val="0060C3"/>
              </a:solidFill>
              <a:latin typeface="Bahnschrift SemiBold" panose="020B0502040204020203" pitchFamily="34" charset="0"/>
              <a:cs typeface="Catamaran Black"/>
              <a:sym typeface="Catamaran Black"/>
            </a:endParaRPr>
          </a:p>
        </p:txBody>
      </p:sp>
      <p:grpSp>
        <p:nvGrpSpPr>
          <p:cNvPr id="192" name="Group 22">
            <a:extLst>
              <a:ext uri="{FF2B5EF4-FFF2-40B4-BE49-F238E27FC236}">
                <a16:creationId xmlns:a16="http://schemas.microsoft.com/office/drawing/2014/main" id="{A3DCBB77-DAED-46BA-EC29-FA9DEE593E6D}"/>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193" name="Group 3">
              <a:extLst>
                <a:ext uri="{FF2B5EF4-FFF2-40B4-BE49-F238E27FC236}">
                  <a16:creationId xmlns:a16="http://schemas.microsoft.com/office/drawing/2014/main" id="{2294C2FF-055D-C70C-5AE3-7FC73C64A3AE}"/>
                </a:ext>
              </a:extLst>
            </p:cNvPr>
            <p:cNvGrpSpPr/>
            <p:nvPr/>
          </p:nvGrpSpPr>
          <p:grpSpPr>
            <a:xfrm>
              <a:off x="-107576" y="161365"/>
              <a:ext cx="3181755" cy="613808"/>
              <a:chOff x="-107576" y="161365"/>
              <a:chExt cx="3181755" cy="613808"/>
            </a:xfrm>
          </p:grpSpPr>
          <p:sp>
            <p:nvSpPr>
              <p:cNvPr id="195" name="TextBox 4">
                <a:extLst>
                  <a:ext uri="{FF2B5EF4-FFF2-40B4-BE49-F238E27FC236}">
                    <a16:creationId xmlns:a16="http://schemas.microsoft.com/office/drawing/2014/main" id="{ED8DF9D7-C47B-BFD7-C37B-4E5F5CF5300F}"/>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96" name="TextBox 5">
                <a:extLst>
                  <a:ext uri="{FF2B5EF4-FFF2-40B4-BE49-F238E27FC236}">
                    <a16:creationId xmlns:a16="http://schemas.microsoft.com/office/drawing/2014/main" id="{1A9C4992-509A-8CB1-626F-D1A67834BD44}"/>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94" name="Picture 14" descr="Logo&#10;&#10;Description automatically generated">
              <a:extLst>
                <a:ext uri="{FF2B5EF4-FFF2-40B4-BE49-F238E27FC236}">
                  <a16:creationId xmlns:a16="http://schemas.microsoft.com/office/drawing/2014/main" id="{FBE35635-0EDE-5D60-45D5-24107966D4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9" name="Nhóm 8">
            <a:extLst>
              <a:ext uri="{FF2B5EF4-FFF2-40B4-BE49-F238E27FC236}">
                <a16:creationId xmlns:a16="http://schemas.microsoft.com/office/drawing/2014/main" id="{0F5FC0B9-F375-738E-AFEC-4719B93CECA5}"/>
              </a:ext>
            </a:extLst>
          </p:cNvPr>
          <p:cNvGrpSpPr/>
          <p:nvPr/>
        </p:nvGrpSpPr>
        <p:grpSpPr>
          <a:xfrm>
            <a:off x="1163987" y="959884"/>
            <a:ext cx="1871786" cy="2019882"/>
            <a:chOff x="1195410" y="534416"/>
            <a:chExt cx="1871786" cy="2019882"/>
          </a:xfrm>
        </p:grpSpPr>
        <p:sp>
          <p:nvSpPr>
            <p:cNvPr id="2635" name="Google Shape;2635;p37"/>
            <p:cNvSpPr/>
            <p:nvPr/>
          </p:nvSpPr>
          <p:spPr>
            <a:xfrm>
              <a:off x="1195410" y="633826"/>
              <a:ext cx="1871786" cy="1920472"/>
            </a:xfrm>
            <a:custGeom>
              <a:avLst/>
              <a:gdLst/>
              <a:ahLst/>
              <a:cxnLst/>
              <a:rect l="l" t="t" r="r" b="b"/>
              <a:pathLst>
                <a:path w="41197" h="48102" extrusionOk="0">
                  <a:moveTo>
                    <a:pt x="810" y="0"/>
                  </a:moveTo>
                  <a:cubicBezTo>
                    <a:pt x="358" y="0"/>
                    <a:pt x="1" y="357"/>
                    <a:pt x="1" y="810"/>
                  </a:cubicBezTo>
                  <a:lnTo>
                    <a:pt x="1" y="47303"/>
                  </a:lnTo>
                  <a:cubicBezTo>
                    <a:pt x="1" y="47744"/>
                    <a:pt x="358" y="48101"/>
                    <a:pt x="810" y="48101"/>
                  </a:cubicBezTo>
                  <a:lnTo>
                    <a:pt x="40399" y="48101"/>
                  </a:lnTo>
                  <a:cubicBezTo>
                    <a:pt x="40839" y="48101"/>
                    <a:pt x="41196" y="47744"/>
                    <a:pt x="41196" y="47303"/>
                  </a:cubicBezTo>
                  <a:lnTo>
                    <a:pt x="41196" y="810"/>
                  </a:lnTo>
                  <a:cubicBezTo>
                    <a:pt x="41196" y="357"/>
                    <a:pt x="40839" y="0"/>
                    <a:pt x="40399" y="0"/>
                  </a:cubicBezTo>
                  <a:close/>
                </a:path>
              </a:pathLst>
            </a:custGeom>
            <a:solidFill>
              <a:schemeClr val="bg1"/>
            </a:solidFill>
            <a:ln>
              <a:noFill/>
            </a:ln>
            <a:effectLst>
              <a:outerShdw blurRad="57150" dist="19050" dir="54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9" name="Google Shape;2639;p37"/>
            <p:cNvSpPr/>
            <p:nvPr/>
          </p:nvSpPr>
          <p:spPr>
            <a:xfrm>
              <a:off x="1350176" y="2106279"/>
              <a:ext cx="1562151" cy="98852"/>
            </a:xfrm>
            <a:custGeom>
              <a:avLst/>
              <a:gdLst/>
              <a:ahLst/>
              <a:cxnLst/>
              <a:rect l="l" t="t" r="r" b="b"/>
              <a:pathLst>
                <a:path w="91501" h="4990" extrusionOk="0">
                  <a:moveTo>
                    <a:pt x="1" y="1"/>
                  </a:moveTo>
                  <a:lnTo>
                    <a:pt x="1" y="4990"/>
                  </a:lnTo>
                  <a:lnTo>
                    <a:pt x="91501" y="4990"/>
                  </a:lnTo>
                  <a:lnTo>
                    <a:pt x="91501"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40" name="Google Shape;2640;p37"/>
            <p:cNvSpPr/>
            <p:nvPr/>
          </p:nvSpPr>
          <p:spPr>
            <a:xfrm>
              <a:off x="1797507" y="534416"/>
              <a:ext cx="669757" cy="253709"/>
            </a:xfrm>
            <a:custGeom>
              <a:avLst/>
              <a:gdLst/>
              <a:ahLst/>
              <a:cxnLst/>
              <a:rect l="l" t="t" r="r" b="b"/>
              <a:pathLst>
                <a:path w="14741" h="5584" extrusionOk="0">
                  <a:moveTo>
                    <a:pt x="900" y="1"/>
                  </a:moveTo>
                  <a:cubicBezTo>
                    <a:pt x="707" y="1"/>
                    <a:pt x="515" y="3"/>
                    <a:pt x="322" y="6"/>
                  </a:cubicBezTo>
                  <a:cubicBezTo>
                    <a:pt x="300" y="6"/>
                    <a:pt x="277" y="3"/>
                    <a:pt x="253" y="3"/>
                  </a:cubicBezTo>
                  <a:cubicBezTo>
                    <a:pt x="210" y="3"/>
                    <a:pt x="165" y="12"/>
                    <a:pt x="119" y="65"/>
                  </a:cubicBezTo>
                  <a:cubicBezTo>
                    <a:pt x="119" y="1708"/>
                    <a:pt x="119" y="3375"/>
                    <a:pt x="0" y="5078"/>
                  </a:cubicBezTo>
                  <a:cubicBezTo>
                    <a:pt x="72" y="5090"/>
                    <a:pt x="119" y="5090"/>
                    <a:pt x="155" y="5102"/>
                  </a:cubicBezTo>
                  <a:cubicBezTo>
                    <a:pt x="2393" y="5197"/>
                    <a:pt x="4632" y="5280"/>
                    <a:pt x="6870" y="5376"/>
                  </a:cubicBezTo>
                  <a:cubicBezTo>
                    <a:pt x="8168" y="5423"/>
                    <a:pt x="9454" y="5483"/>
                    <a:pt x="10752" y="5507"/>
                  </a:cubicBezTo>
                  <a:cubicBezTo>
                    <a:pt x="11743" y="5537"/>
                    <a:pt x="12725" y="5583"/>
                    <a:pt x="13707" y="5583"/>
                  </a:cubicBezTo>
                  <a:cubicBezTo>
                    <a:pt x="13893" y="5583"/>
                    <a:pt x="14078" y="5582"/>
                    <a:pt x="14264" y="5578"/>
                  </a:cubicBezTo>
                  <a:cubicBezTo>
                    <a:pt x="14454" y="5566"/>
                    <a:pt x="14514" y="5507"/>
                    <a:pt x="14538" y="5328"/>
                  </a:cubicBezTo>
                  <a:cubicBezTo>
                    <a:pt x="14609" y="3768"/>
                    <a:pt x="14740" y="2209"/>
                    <a:pt x="14704" y="637"/>
                  </a:cubicBezTo>
                  <a:cubicBezTo>
                    <a:pt x="14681" y="577"/>
                    <a:pt x="14716" y="506"/>
                    <a:pt x="14645" y="434"/>
                  </a:cubicBezTo>
                  <a:lnTo>
                    <a:pt x="14443" y="434"/>
                  </a:lnTo>
                  <a:cubicBezTo>
                    <a:pt x="14266" y="436"/>
                    <a:pt x="14090" y="436"/>
                    <a:pt x="13913" y="436"/>
                  </a:cubicBezTo>
                  <a:cubicBezTo>
                    <a:pt x="12459" y="436"/>
                    <a:pt x="11005" y="396"/>
                    <a:pt x="9561" y="375"/>
                  </a:cubicBezTo>
                  <a:cubicBezTo>
                    <a:pt x="8525" y="339"/>
                    <a:pt x="7477" y="315"/>
                    <a:pt x="6453" y="256"/>
                  </a:cubicBezTo>
                  <a:cubicBezTo>
                    <a:pt x="4608" y="148"/>
                    <a:pt x="2763" y="1"/>
                    <a:pt x="900" y="1"/>
                  </a:cubicBezTo>
                  <a:close/>
                </a:path>
              </a:pathLst>
            </a:custGeom>
            <a:solidFill>
              <a:schemeClr val="accent1"/>
            </a:solidFill>
            <a:ln>
              <a:noFill/>
            </a:ln>
            <a:effectLst>
              <a:outerShdw blurRad="57150" dist="19050" dir="13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Hình chữ nhật 3">
              <a:extLst>
                <a:ext uri="{FF2B5EF4-FFF2-40B4-BE49-F238E27FC236}">
                  <a16:creationId xmlns:a16="http://schemas.microsoft.com/office/drawing/2014/main" id="{4054A7B4-3C60-EAD1-3ED4-C4510BFDE072}"/>
                </a:ext>
              </a:extLst>
            </p:cNvPr>
            <p:cNvSpPr/>
            <p:nvPr/>
          </p:nvSpPr>
          <p:spPr>
            <a:xfrm>
              <a:off x="1346888" y="684559"/>
              <a:ext cx="1435009" cy="1631216"/>
            </a:xfrm>
            <a:prstGeom prst="rect">
              <a:avLst/>
            </a:prstGeom>
            <a:noFill/>
          </p:spPr>
          <p:txBody>
            <a:bodyPr wrap="none" lIns="91440" tIns="45720" rIns="91440" bIns="45720">
              <a:spAutoFit/>
            </a:bodyPr>
            <a:lstStyle/>
            <a:p>
              <a:pPr algn="ctr">
                <a:buClr>
                  <a:schemeClr val="accent1"/>
                </a:buClr>
                <a:buSzPts val="5500"/>
              </a:pPr>
              <a:r>
                <a:rPr lang="en-US" sz="10000" dirty="0">
                  <a:solidFill>
                    <a:schemeClr val="accent2"/>
                  </a:solidFill>
                  <a:latin typeface="Catamaran Black"/>
                  <a:cs typeface="Catamaran Black"/>
                  <a:sym typeface="Catamaran Black"/>
                </a:rPr>
                <a:t>01</a:t>
              </a:r>
              <a:endParaRPr lang="vi-VN" sz="10000" dirty="0">
                <a:solidFill>
                  <a:schemeClr val="accent2"/>
                </a:solidFill>
                <a:cs typeface="Catamaran Black"/>
                <a:sym typeface="Catamaran Black"/>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89"/>
                                        </p:tgtEl>
                                        <p:attrNameLst>
                                          <p:attrName>style.visibility</p:attrName>
                                        </p:attrNameLst>
                                      </p:cBhvr>
                                      <p:to>
                                        <p:strVal val="visible"/>
                                      </p:to>
                                    </p:set>
                                    <p:anim calcmode="lin" valueType="num">
                                      <p:cBhvr>
                                        <p:cTn id="18" dur="500" fill="hold"/>
                                        <p:tgtEl>
                                          <p:spTgt spid="189"/>
                                        </p:tgtEl>
                                        <p:attrNameLst>
                                          <p:attrName>ppt_w</p:attrName>
                                        </p:attrNameLst>
                                      </p:cBhvr>
                                      <p:tavLst>
                                        <p:tav tm="0">
                                          <p:val>
                                            <p:fltVal val="0"/>
                                          </p:val>
                                        </p:tav>
                                        <p:tav tm="100000">
                                          <p:val>
                                            <p:strVal val="#ppt_w"/>
                                          </p:val>
                                        </p:tav>
                                      </p:tavLst>
                                    </p:anim>
                                    <p:anim calcmode="lin" valueType="num">
                                      <p:cBhvr>
                                        <p:cTn id="19" dur="500" fill="hold"/>
                                        <p:tgtEl>
                                          <p:spTgt spid="189"/>
                                        </p:tgtEl>
                                        <p:attrNameLst>
                                          <p:attrName>ppt_h</p:attrName>
                                        </p:attrNameLst>
                                      </p:cBhvr>
                                      <p:tavLst>
                                        <p:tav tm="0">
                                          <p:val>
                                            <p:fltVal val="0"/>
                                          </p:val>
                                        </p:tav>
                                        <p:tav tm="100000">
                                          <p:val>
                                            <p:strVal val="#ppt_h"/>
                                          </p:val>
                                        </p:tav>
                                      </p:tavLst>
                                    </p:anim>
                                    <p:animEffect transition="in" filter="fade">
                                      <p:cBhvr>
                                        <p:cTn id="20"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9"/>
        <p:cNvGrpSpPr/>
        <p:nvPr/>
      </p:nvGrpSpPr>
      <p:grpSpPr>
        <a:xfrm>
          <a:off x="0" y="0"/>
          <a:ext cx="0" cy="0"/>
          <a:chOff x="0" y="0"/>
          <a:chExt cx="0" cy="0"/>
        </a:xfrm>
      </p:grpSpPr>
      <p:sp>
        <p:nvSpPr>
          <p:cNvPr id="4220" name="Google Shape;4220;p6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4221" name="Google Shape;4221;p62">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4222" name="Google Shape;4222;p62">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4223" name="Google Shape;4223;p62">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2"/>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2">
            <a:hlinkClick r:id="" action="ppaction://noaction"/>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grpSp>
        <p:nvGrpSpPr>
          <p:cNvPr id="59" name="Group 22">
            <a:extLst>
              <a:ext uri="{FF2B5EF4-FFF2-40B4-BE49-F238E27FC236}">
                <a16:creationId xmlns:a16="http://schemas.microsoft.com/office/drawing/2014/main" id="{0D3B50C8-38DB-3128-B60B-95A106FDE3C2}"/>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60" name="Group 3">
              <a:extLst>
                <a:ext uri="{FF2B5EF4-FFF2-40B4-BE49-F238E27FC236}">
                  <a16:creationId xmlns:a16="http://schemas.microsoft.com/office/drawing/2014/main" id="{5D28FD8E-CA21-9D1B-0AE3-2C648EE30010}"/>
                </a:ext>
              </a:extLst>
            </p:cNvPr>
            <p:cNvGrpSpPr/>
            <p:nvPr/>
          </p:nvGrpSpPr>
          <p:grpSpPr>
            <a:xfrm>
              <a:off x="-107576" y="161365"/>
              <a:ext cx="3181755" cy="613808"/>
              <a:chOff x="-107576" y="161365"/>
              <a:chExt cx="3181755" cy="613808"/>
            </a:xfrm>
          </p:grpSpPr>
          <p:sp>
            <p:nvSpPr>
              <p:cNvPr id="62" name="TextBox 4">
                <a:extLst>
                  <a:ext uri="{FF2B5EF4-FFF2-40B4-BE49-F238E27FC236}">
                    <a16:creationId xmlns:a16="http://schemas.microsoft.com/office/drawing/2014/main" id="{CE4FAB73-D57F-416B-5A53-246540266493}"/>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63" name="TextBox 5">
                <a:extLst>
                  <a:ext uri="{FF2B5EF4-FFF2-40B4-BE49-F238E27FC236}">
                    <a16:creationId xmlns:a16="http://schemas.microsoft.com/office/drawing/2014/main" id="{105B9644-CA75-C9DF-AAD0-B472A6E34733}"/>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61" name="Picture 14" descr="Logo&#10;&#10;Description automatically generated">
              <a:extLst>
                <a:ext uri="{FF2B5EF4-FFF2-40B4-BE49-F238E27FC236}">
                  <a16:creationId xmlns:a16="http://schemas.microsoft.com/office/drawing/2014/main" id="{B87CB86B-0EFC-E364-F515-51B96EF774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64" name="Nhóm 63">
            <a:extLst>
              <a:ext uri="{FF2B5EF4-FFF2-40B4-BE49-F238E27FC236}">
                <a16:creationId xmlns:a16="http://schemas.microsoft.com/office/drawing/2014/main" id="{2EC6EA55-7269-77FB-DB0B-257D23BA9D7C}"/>
              </a:ext>
            </a:extLst>
          </p:cNvPr>
          <p:cNvGrpSpPr/>
          <p:nvPr/>
        </p:nvGrpSpPr>
        <p:grpSpPr>
          <a:xfrm>
            <a:off x="4917090" y="339315"/>
            <a:ext cx="3602881" cy="868287"/>
            <a:chOff x="4917090" y="339315"/>
            <a:chExt cx="3602881" cy="868287"/>
          </a:xfrm>
        </p:grpSpPr>
        <p:grpSp>
          <p:nvGrpSpPr>
            <p:cNvPr id="65" name="Nhóm 64">
              <a:extLst>
                <a:ext uri="{FF2B5EF4-FFF2-40B4-BE49-F238E27FC236}">
                  <a16:creationId xmlns:a16="http://schemas.microsoft.com/office/drawing/2014/main" id="{DCD87E5A-6B5E-42F1-0D20-BA3D3346DBE7}"/>
                </a:ext>
              </a:extLst>
            </p:cNvPr>
            <p:cNvGrpSpPr/>
            <p:nvPr/>
          </p:nvGrpSpPr>
          <p:grpSpPr>
            <a:xfrm>
              <a:off x="4917090" y="364565"/>
              <a:ext cx="3602881" cy="843037"/>
              <a:chOff x="1873370" y="1154938"/>
              <a:chExt cx="4807406" cy="1124883"/>
            </a:xfrm>
          </p:grpSpPr>
          <p:sp>
            <p:nvSpPr>
              <p:cNvPr id="173" name="Hình chữ nhật 172">
                <a:extLst>
                  <a:ext uri="{FF2B5EF4-FFF2-40B4-BE49-F238E27FC236}">
                    <a16:creationId xmlns:a16="http://schemas.microsoft.com/office/drawing/2014/main" id="{B59F6285-9414-2BE9-2700-215375DA348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ình chữ nhật 173">
                <a:extLst>
                  <a:ext uri="{FF2B5EF4-FFF2-40B4-BE49-F238E27FC236}">
                    <a16:creationId xmlns:a16="http://schemas.microsoft.com/office/drawing/2014/main" id="{1C850E40-A7F1-0E08-CF4E-570D5C0EB014}"/>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Hình chữ nhật: Góc Tròn 174">
                <a:extLst>
                  <a:ext uri="{FF2B5EF4-FFF2-40B4-BE49-F238E27FC236}">
                    <a16:creationId xmlns:a16="http://schemas.microsoft.com/office/drawing/2014/main" id="{8C99EFF7-3484-FE0F-94C6-229B1F6EF5C1}"/>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Đường nối Thẳng 175">
                <a:extLst>
                  <a:ext uri="{FF2B5EF4-FFF2-40B4-BE49-F238E27FC236}">
                    <a16:creationId xmlns:a16="http://schemas.microsoft.com/office/drawing/2014/main" id="{E1937233-0986-42B2-51D9-C395246B1DE5}"/>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77" name="Đường nối Thẳng 176">
                <a:extLst>
                  <a:ext uri="{FF2B5EF4-FFF2-40B4-BE49-F238E27FC236}">
                    <a16:creationId xmlns:a16="http://schemas.microsoft.com/office/drawing/2014/main" id="{C3020E86-CD64-A47D-6593-351789380F4A}"/>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78" name="Đường nối Thẳng 177">
                <a:extLst>
                  <a:ext uri="{FF2B5EF4-FFF2-40B4-BE49-F238E27FC236}">
                    <a16:creationId xmlns:a16="http://schemas.microsoft.com/office/drawing/2014/main" id="{F1DE36BF-DF54-CBF8-9983-48D807D3D03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79" name="Hình chữ nhật 178">
                <a:extLst>
                  <a:ext uri="{FF2B5EF4-FFF2-40B4-BE49-F238E27FC236}">
                    <a16:creationId xmlns:a16="http://schemas.microsoft.com/office/drawing/2014/main" id="{F9EDB354-3632-144E-8432-DC726EC5A5CF}"/>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Hình chữ nhật 65">
              <a:extLst>
                <a:ext uri="{FF2B5EF4-FFF2-40B4-BE49-F238E27FC236}">
                  <a16:creationId xmlns:a16="http://schemas.microsoft.com/office/drawing/2014/main" id="{E18D589B-3B15-07C4-D4FF-7640A0CFF4DA}"/>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endParaRPr lang="vi-VN" b="1" dirty="0">
                <a:solidFill>
                  <a:schemeClr val="bg1"/>
                </a:solidFill>
                <a:latin typeface="Bahnschrift SemiBold" panose="020B0502040204020203" pitchFamily="34" charset="0"/>
                <a:cs typeface="Catamaran Black"/>
                <a:sym typeface="Catamaran Black"/>
              </a:endParaRPr>
            </a:p>
          </p:txBody>
        </p:sp>
        <p:sp>
          <p:nvSpPr>
            <p:cNvPr id="67" name="Hình chữ nhật 66">
              <a:extLst>
                <a:ext uri="{FF2B5EF4-FFF2-40B4-BE49-F238E27FC236}">
                  <a16:creationId xmlns:a16="http://schemas.microsoft.com/office/drawing/2014/main" id="{D25748B3-B96C-5F71-5E7A-3B6EA4C87300}"/>
                </a:ext>
              </a:extLst>
            </p:cNvPr>
            <p:cNvSpPr/>
            <p:nvPr/>
          </p:nvSpPr>
          <p:spPr>
            <a:xfrm>
              <a:off x="5626366" y="658035"/>
              <a:ext cx="2803358" cy="369332"/>
            </a:xfrm>
            <a:prstGeom prst="rect">
              <a:avLst/>
            </a:prstGeom>
            <a:noFill/>
          </p:spPr>
          <p:txBody>
            <a:bodyPr wrap="square" lIns="91440" tIns="45720" rIns="91440" bIns="45720">
              <a:spAutoFit/>
            </a:bodyPr>
            <a:lstStyle/>
            <a:p>
              <a:pPr algn="ctr"/>
              <a:r>
                <a:rPr lang="en-US" sz="1800" dirty="0">
                  <a:solidFill>
                    <a:srgbClr val="DC303C"/>
                  </a:solidFill>
                  <a:latin typeface="Fira Sans ExtraBold" panose="020B0903050000020004" pitchFamily="34" charset="0"/>
                  <a:cs typeface="Catamaran Black"/>
                </a:rPr>
                <a:t>IV. BÀI VIẾT THAM KHẢO</a:t>
              </a:r>
            </a:p>
          </p:txBody>
        </p:sp>
        <p:grpSp>
          <p:nvGrpSpPr>
            <p:cNvPr id="68" name="Google Shape;9553;p57">
              <a:extLst>
                <a:ext uri="{FF2B5EF4-FFF2-40B4-BE49-F238E27FC236}">
                  <a16:creationId xmlns:a16="http://schemas.microsoft.com/office/drawing/2014/main" id="{25C349FE-6642-BB78-A556-340FA4CF60AA}"/>
                </a:ext>
              </a:extLst>
            </p:cNvPr>
            <p:cNvGrpSpPr/>
            <p:nvPr/>
          </p:nvGrpSpPr>
          <p:grpSpPr>
            <a:xfrm>
              <a:off x="5133416" y="619119"/>
              <a:ext cx="419689" cy="436887"/>
              <a:chOff x="3104150" y="1772850"/>
              <a:chExt cx="2853425" cy="2970350"/>
            </a:xfrm>
          </p:grpSpPr>
          <p:sp>
            <p:nvSpPr>
              <p:cNvPr id="69" name="Google Shape;9554;p57">
                <a:extLst>
                  <a:ext uri="{FF2B5EF4-FFF2-40B4-BE49-F238E27FC236}">
                    <a16:creationId xmlns:a16="http://schemas.microsoft.com/office/drawing/2014/main" id="{2FE2AAC2-4C0A-87DE-495D-7A95C97343A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55;p57">
                <a:extLst>
                  <a:ext uri="{FF2B5EF4-FFF2-40B4-BE49-F238E27FC236}">
                    <a16:creationId xmlns:a16="http://schemas.microsoft.com/office/drawing/2014/main" id="{0B0BCC13-2B64-92E2-6452-3B271C315E4D}"/>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56;p57">
                <a:extLst>
                  <a:ext uri="{FF2B5EF4-FFF2-40B4-BE49-F238E27FC236}">
                    <a16:creationId xmlns:a16="http://schemas.microsoft.com/office/drawing/2014/main" id="{BFC31160-6BB0-9DF9-93CF-FE39F325F8EC}"/>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57;p57">
                <a:extLst>
                  <a:ext uri="{FF2B5EF4-FFF2-40B4-BE49-F238E27FC236}">
                    <a16:creationId xmlns:a16="http://schemas.microsoft.com/office/drawing/2014/main" id="{897FE951-258F-9E44-D8C9-0657D3CA0CD9}"/>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58;p57">
                <a:extLst>
                  <a:ext uri="{FF2B5EF4-FFF2-40B4-BE49-F238E27FC236}">
                    <a16:creationId xmlns:a16="http://schemas.microsoft.com/office/drawing/2014/main" id="{0B7EFCB2-74BF-4348-FA86-97A503A78F95}"/>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59;p57">
                <a:extLst>
                  <a:ext uri="{FF2B5EF4-FFF2-40B4-BE49-F238E27FC236}">
                    <a16:creationId xmlns:a16="http://schemas.microsoft.com/office/drawing/2014/main" id="{76F4805B-8A2D-4FED-C4C7-89EB3AE449A6}"/>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60;p57">
                <a:extLst>
                  <a:ext uri="{FF2B5EF4-FFF2-40B4-BE49-F238E27FC236}">
                    <a16:creationId xmlns:a16="http://schemas.microsoft.com/office/drawing/2014/main" id="{22EED900-FD00-8672-CA50-E13850FCD551}"/>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61;p57">
                <a:extLst>
                  <a:ext uri="{FF2B5EF4-FFF2-40B4-BE49-F238E27FC236}">
                    <a16:creationId xmlns:a16="http://schemas.microsoft.com/office/drawing/2014/main" id="{ECA08FD5-62B3-3454-D8E7-1F9384A6FCBA}"/>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62;p57">
                <a:extLst>
                  <a:ext uri="{FF2B5EF4-FFF2-40B4-BE49-F238E27FC236}">
                    <a16:creationId xmlns:a16="http://schemas.microsoft.com/office/drawing/2014/main" id="{6C2BCFA2-3229-532E-DBDA-49EFD1E93E86}"/>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63;p57">
                <a:extLst>
                  <a:ext uri="{FF2B5EF4-FFF2-40B4-BE49-F238E27FC236}">
                    <a16:creationId xmlns:a16="http://schemas.microsoft.com/office/drawing/2014/main" id="{51E7CB5A-1E46-5E60-8D48-13FE7FB5089C}"/>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64;p57">
                <a:extLst>
                  <a:ext uri="{FF2B5EF4-FFF2-40B4-BE49-F238E27FC236}">
                    <a16:creationId xmlns:a16="http://schemas.microsoft.com/office/drawing/2014/main" id="{C199F5D9-46E4-3625-AEB5-3614E7A7C97C}"/>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65;p57">
                <a:extLst>
                  <a:ext uri="{FF2B5EF4-FFF2-40B4-BE49-F238E27FC236}">
                    <a16:creationId xmlns:a16="http://schemas.microsoft.com/office/drawing/2014/main" id="{56A853AB-21FB-E156-95E8-48DFFDCFFB47}"/>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66;p57">
                <a:extLst>
                  <a:ext uri="{FF2B5EF4-FFF2-40B4-BE49-F238E27FC236}">
                    <a16:creationId xmlns:a16="http://schemas.microsoft.com/office/drawing/2014/main" id="{559888CE-D79F-06C8-5A1B-50CB8974949B}"/>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67;p57">
                <a:extLst>
                  <a:ext uri="{FF2B5EF4-FFF2-40B4-BE49-F238E27FC236}">
                    <a16:creationId xmlns:a16="http://schemas.microsoft.com/office/drawing/2014/main" id="{3BF18FEE-21BA-F54F-0A87-4B1C746970D5}"/>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68;p57">
                <a:extLst>
                  <a:ext uri="{FF2B5EF4-FFF2-40B4-BE49-F238E27FC236}">
                    <a16:creationId xmlns:a16="http://schemas.microsoft.com/office/drawing/2014/main" id="{4508DDBA-83E3-75F7-7CF7-1422DC275991}"/>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69;p57">
                <a:extLst>
                  <a:ext uri="{FF2B5EF4-FFF2-40B4-BE49-F238E27FC236}">
                    <a16:creationId xmlns:a16="http://schemas.microsoft.com/office/drawing/2014/main" id="{C603FFD5-1142-80C3-652D-5263BF863AFC}"/>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70;p57">
                <a:extLst>
                  <a:ext uri="{FF2B5EF4-FFF2-40B4-BE49-F238E27FC236}">
                    <a16:creationId xmlns:a16="http://schemas.microsoft.com/office/drawing/2014/main" id="{461EE7D4-B7B6-362B-7764-266E41E3B0F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71;p57">
                <a:extLst>
                  <a:ext uri="{FF2B5EF4-FFF2-40B4-BE49-F238E27FC236}">
                    <a16:creationId xmlns:a16="http://schemas.microsoft.com/office/drawing/2014/main" id="{B4F89FFD-1B8E-F728-FA7B-DB731699CB73}"/>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72;p57">
                <a:extLst>
                  <a:ext uri="{FF2B5EF4-FFF2-40B4-BE49-F238E27FC236}">
                    <a16:creationId xmlns:a16="http://schemas.microsoft.com/office/drawing/2014/main" id="{C4B7F259-4C38-5235-08CA-89FD8A0A72F4}"/>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73;p57">
                <a:extLst>
                  <a:ext uri="{FF2B5EF4-FFF2-40B4-BE49-F238E27FC236}">
                    <a16:creationId xmlns:a16="http://schemas.microsoft.com/office/drawing/2014/main" id="{FC25D01F-3FD6-C15B-F5DA-3723CCEA0F55}"/>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74;p57">
                <a:extLst>
                  <a:ext uri="{FF2B5EF4-FFF2-40B4-BE49-F238E27FC236}">
                    <a16:creationId xmlns:a16="http://schemas.microsoft.com/office/drawing/2014/main" id="{E34CB813-D633-1F93-53F9-5DC7C2AE1333}"/>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75;p57">
                <a:extLst>
                  <a:ext uri="{FF2B5EF4-FFF2-40B4-BE49-F238E27FC236}">
                    <a16:creationId xmlns:a16="http://schemas.microsoft.com/office/drawing/2014/main" id="{1500DD04-439E-6241-721B-5663A0188C8B}"/>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76;p57">
                <a:extLst>
                  <a:ext uri="{FF2B5EF4-FFF2-40B4-BE49-F238E27FC236}">
                    <a16:creationId xmlns:a16="http://schemas.microsoft.com/office/drawing/2014/main" id="{AA6E01ED-51EE-7830-F78E-3B7D569DDDC4}"/>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77;p57">
                <a:extLst>
                  <a:ext uri="{FF2B5EF4-FFF2-40B4-BE49-F238E27FC236}">
                    <a16:creationId xmlns:a16="http://schemas.microsoft.com/office/drawing/2014/main" id="{880FEE27-29A4-6860-1C98-F6DAB3198537}"/>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78;p57">
                <a:extLst>
                  <a:ext uri="{FF2B5EF4-FFF2-40B4-BE49-F238E27FC236}">
                    <a16:creationId xmlns:a16="http://schemas.microsoft.com/office/drawing/2014/main" id="{25F2048F-67A9-A351-E5EA-055738841CB3}"/>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79;p57">
                <a:extLst>
                  <a:ext uri="{FF2B5EF4-FFF2-40B4-BE49-F238E27FC236}">
                    <a16:creationId xmlns:a16="http://schemas.microsoft.com/office/drawing/2014/main" id="{D2B12F9E-2649-A61A-3D22-91428D5C055E}"/>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80;p57">
                <a:extLst>
                  <a:ext uri="{FF2B5EF4-FFF2-40B4-BE49-F238E27FC236}">
                    <a16:creationId xmlns:a16="http://schemas.microsoft.com/office/drawing/2014/main" id="{B0ACD51D-BE54-1C9D-F71C-D0CD2C5A5592}"/>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81;p57">
                <a:extLst>
                  <a:ext uri="{FF2B5EF4-FFF2-40B4-BE49-F238E27FC236}">
                    <a16:creationId xmlns:a16="http://schemas.microsoft.com/office/drawing/2014/main" id="{6C6C8F7F-266B-DD7D-59A6-8E8D63DE5719}"/>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82;p57">
                <a:extLst>
                  <a:ext uri="{FF2B5EF4-FFF2-40B4-BE49-F238E27FC236}">
                    <a16:creationId xmlns:a16="http://schemas.microsoft.com/office/drawing/2014/main" id="{0D80EA9E-F10C-1D12-A12A-AEB5769CDE2E}"/>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83;p57">
                <a:extLst>
                  <a:ext uri="{FF2B5EF4-FFF2-40B4-BE49-F238E27FC236}">
                    <a16:creationId xmlns:a16="http://schemas.microsoft.com/office/drawing/2014/main" id="{FA072614-2167-199D-F544-D0ADA4BA0FF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84;p57">
                <a:extLst>
                  <a:ext uri="{FF2B5EF4-FFF2-40B4-BE49-F238E27FC236}">
                    <a16:creationId xmlns:a16="http://schemas.microsoft.com/office/drawing/2014/main" id="{93FBE7EF-9B84-E8D4-8208-6F0213ED51E8}"/>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85;p57">
                <a:extLst>
                  <a:ext uri="{FF2B5EF4-FFF2-40B4-BE49-F238E27FC236}">
                    <a16:creationId xmlns:a16="http://schemas.microsoft.com/office/drawing/2014/main" id="{042CD027-4AE6-C91D-43B4-0E50684E1203}"/>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86;p57">
                <a:extLst>
                  <a:ext uri="{FF2B5EF4-FFF2-40B4-BE49-F238E27FC236}">
                    <a16:creationId xmlns:a16="http://schemas.microsoft.com/office/drawing/2014/main" id="{0D6BF090-A4FD-369C-A015-EC8011125FCE}"/>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87;p57">
                <a:extLst>
                  <a:ext uri="{FF2B5EF4-FFF2-40B4-BE49-F238E27FC236}">
                    <a16:creationId xmlns:a16="http://schemas.microsoft.com/office/drawing/2014/main" id="{80FED71E-EBAD-6E94-1FB4-9425831A4D50}"/>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88;p57">
                <a:extLst>
                  <a:ext uri="{FF2B5EF4-FFF2-40B4-BE49-F238E27FC236}">
                    <a16:creationId xmlns:a16="http://schemas.microsoft.com/office/drawing/2014/main" id="{73C9369C-B980-478B-E72A-770FAE4E54C4}"/>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89;p57">
                <a:extLst>
                  <a:ext uri="{FF2B5EF4-FFF2-40B4-BE49-F238E27FC236}">
                    <a16:creationId xmlns:a16="http://schemas.microsoft.com/office/drawing/2014/main" id="{001368BB-0C5B-1A5E-0A97-C03D5B498AFD}"/>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90;p57">
                <a:extLst>
                  <a:ext uri="{FF2B5EF4-FFF2-40B4-BE49-F238E27FC236}">
                    <a16:creationId xmlns:a16="http://schemas.microsoft.com/office/drawing/2014/main" id="{1C746639-1A00-13B9-670B-F756C29278E9}"/>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91;p57">
                <a:extLst>
                  <a:ext uri="{FF2B5EF4-FFF2-40B4-BE49-F238E27FC236}">
                    <a16:creationId xmlns:a16="http://schemas.microsoft.com/office/drawing/2014/main" id="{02F8DF74-4B87-AE5F-740F-B8DBA0E1C937}"/>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92;p57">
                <a:extLst>
                  <a:ext uri="{FF2B5EF4-FFF2-40B4-BE49-F238E27FC236}">
                    <a16:creationId xmlns:a16="http://schemas.microsoft.com/office/drawing/2014/main" id="{BFEE3F95-50D1-7C8F-BD37-970029BBCC60}"/>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93;p57">
                <a:extLst>
                  <a:ext uri="{FF2B5EF4-FFF2-40B4-BE49-F238E27FC236}">
                    <a16:creationId xmlns:a16="http://schemas.microsoft.com/office/drawing/2014/main" id="{7C5FA15D-4299-F41A-796F-A180D47DDB70}"/>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94;p57">
                <a:extLst>
                  <a:ext uri="{FF2B5EF4-FFF2-40B4-BE49-F238E27FC236}">
                    <a16:creationId xmlns:a16="http://schemas.microsoft.com/office/drawing/2014/main" id="{A682D5EC-5574-FE70-8784-E6EBA3CBEC4A}"/>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95;p57">
                <a:extLst>
                  <a:ext uri="{FF2B5EF4-FFF2-40B4-BE49-F238E27FC236}">
                    <a16:creationId xmlns:a16="http://schemas.microsoft.com/office/drawing/2014/main" id="{DD9FA4D3-F394-2BD1-FFD6-1B5EF804FF43}"/>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96;p57">
                <a:extLst>
                  <a:ext uri="{FF2B5EF4-FFF2-40B4-BE49-F238E27FC236}">
                    <a16:creationId xmlns:a16="http://schemas.microsoft.com/office/drawing/2014/main" id="{1AE6FB75-77C2-640E-3C35-D279C8DBF4C9}"/>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97;p57">
                <a:extLst>
                  <a:ext uri="{FF2B5EF4-FFF2-40B4-BE49-F238E27FC236}">
                    <a16:creationId xmlns:a16="http://schemas.microsoft.com/office/drawing/2014/main" id="{05752BD5-E028-28F8-C575-64AAA3EBDBB5}"/>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98;p57">
                <a:extLst>
                  <a:ext uri="{FF2B5EF4-FFF2-40B4-BE49-F238E27FC236}">
                    <a16:creationId xmlns:a16="http://schemas.microsoft.com/office/drawing/2014/main" id="{A04422F6-FBB5-7FE2-5060-2BB2B20BE49A}"/>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99;p57">
                <a:extLst>
                  <a:ext uri="{FF2B5EF4-FFF2-40B4-BE49-F238E27FC236}">
                    <a16:creationId xmlns:a16="http://schemas.microsoft.com/office/drawing/2014/main" id="{1B0D79D6-8C5D-F37A-C9C0-E851D13E9199}"/>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00;p57">
                <a:extLst>
                  <a:ext uri="{FF2B5EF4-FFF2-40B4-BE49-F238E27FC236}">
                    <a16:creationId xmlns:a16="http://schemas.microsoft.com/office/drawing/2014/main" id="{381874DF-3628-C7FA-E80E-FBF99C02D1A4}"/>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01;p57">
                <a:extLst>
                  <a:ext uri="{FF2B5EF4-FFF2-40B4-BE49-F238E27FC236}">
                    <a16:creationId xmlns:a16="http://schemas.microsoft.com/office/drawing/2014/main" id="{56CDEC97-4A53-64D3-51BC-67E0F5067BE8}"/>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02;p57">
                <a:extLst>
                  <a:ext uri="{FF2B5EF4-FFF2-40B4-BE49-F238E27FC236}">
                    <a16:creationId xmlns:a16="http://schemas.microsoft.com/office/drawing/2014/main" id="{BF7433F1-095B-B0BD-DFB1-060B88B617E1}"/>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03;p57">
                <a:extLst>
                  <a:ext uri="{FF2B5EF4-FFF2-40B4-BE49-F238E27FC236}">
                    <a16:creationId xmlns:a16="http://schemas.microsoft.com/office/drawing/2014/main" id="{F59A7BBF-3EAD-801A-BA21-ABA6FC876926}"/>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04;p57">
                <a:extLst>
                  <a:ext uri="{FF2B5EF4-FFF2-40B4-BE49-F238E27FC236}">
                    <a16:creationId xmlns:a16="http://schemas.microsoft.com/office/drawing/2014/main" id="{4E660EE9-36F2-6E64-24B5-05DE16042E05}"/>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05;p57">
                <a:extLst>
                  <a:ext uri="{FF2B5EF4-FFF2-40B4-BE49-F238E27FC236}">
                    <a16:creationId xmlns:a16="http://schemas.microsoft.com/office/drawing/2014/main" id="{A87F696B-8F7E-24CE-DCCA-7F8293D204B1}"/>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06;p57">
                <a:extLst>
                  <a:ext uri="{FF2B5EF4-FFF2-40B4-BE49-F238E27FC236}">
                    <a16:creationId xmlns:a16="http://schemas.microsoft.com/office/drawing/2014/main" id="{10156C36-6FCB-EC45-C9D0-8EDCD2D5AF48}"/>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07;p57">
                <a:extLst>
                  <a:ext uri="{FF2B5EF4-FFF2-40B4-BE49-F238E27FC236}">
                    <a16:creationId xmlns:a16="http://schemas.microsoft.com/office/drawing/2014/main" id="{EE25D46D-B6BB-814E-92AC-1988C9A91F9B}"/>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08;p57">
                <a:extLst>
                  <a:ext uri="{FF2B5EF4-FFF2-40B4-BE49-F238E27FC236}">
                    <a16:creationId xmlns:a16="http://schemas.microsoft.com/office/drawing/2014/main" id="{C39BE148-F28D-9628-9903-32707A960C47}"/>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09;p57">
                <a:extLst>
                  <a:ext uri="{FF2B5EF4-FFF2-40B4-BE49-F238E27FC236}">
                    <a16:creationId xmlns:a16="http://schemas.microsoft.com/office/drawing/2014/main" id="{EACAC00A-8612-1A6D-E68A-3C00D5C637B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10;p57">
                <a:extLst>
                  <a:ext uri="{FF2B5EF4-FFF2-40B4-BE49-F238E27FC236}">
                    <a16:creationId xmlns:a16="http://schemas.microsoft.com/office/drawing/2014/main" id="{3D774327-4015-42EF-C7C7-01B02A4473A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11;p57">
                <a:extLst>
                  <a:ext uri="{FF2B5EF4-FFF2-40B4-BE49-F238E27FC236}">
                    <a16:creationId xmlns:a16="http://schemas.microsoft.com/office/drawing/2014/main" id="{6B9EB892-A225-4E0E-EFF5-7B7858427209}"/>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12;p57">
                <a:extLst>
                  <a:ext uri="{FF2B5EF4-FFF2-40B4-BE49-F238E27FC236}">
                    <a16:creationId xmlns:a16="http://schemas.microsoft.com/office/drawing/2014/main" id="{C6AF25E0-58BE-A580-6F08-53E148EA4B4C}"/>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13;p57">
                <a:extLst>
                  <a:ext uri="{FF2B5EF4-FFF2-40B4-BE49-F238E27FC236}">
                    <a16:creationId xmlns:a16="http://schemas.microsoft.com/office/drawing/2014/main" id="{F287F0C4-ED89-D34D-8EEC-8317CB6EAE10}"/>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14;p57">
                <a:extLst>
                  <a:ext uri="{FF2B5EF4-FFF2-40B4-BE49-F238E27FC236}">
                    <a16:creationId xmlns:a16="http://schemas.microsoft.com/office/drawing/2014/main" id="{5E4A4FDD-0C24-6C3C-36D1-7E96D7D6635F}"/>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15;p57">
                <a:extLst>
                  <a:ext uri="{FF2B5EF4-FFF2-40B4-BE49-F238E27FC236}">
                    <a16:creationId xmlns:a16="http://schemas.microsoft.com/office/drawing/2014/main" id="{4CECDA65-D404-0E27-2E02-BFF08C8C8DD9}"/>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16;p57">
                <a:extLst>
                  <a:ext uri="{FF2B5EF4-FFF2-40B4-BE49-F238E27FC236}">
                    <a16:creationId xmlns:a16="http://schemas.microsoft.com/office/drawing/2014/main" id="{13C19A53-BB60-0C64-B042-2EDAE819808A}"/>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17;p57">
                <a:extLst>
                  <a:ext uri="{FF2B5EF4-FFF2-40B4-BE49-F238E27FC236}">
                    <a16:creationId xmlns:a16="http://schemas.microsoft.com/office/drawing/2014/main" id="{3776C68E-4C4A-56AA-BDC9-05F01CE6C6FB}"/>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18;p57">
                <a:extLst>
                  <a:ext uri="{FF2B5EF4-FFF2-40B4-BE49-F238E27FC236}">
                    <a16:creationId xmlns:a16="http://schemas.microsoft.com/office/drawing/2014/main" id="{B1C653D2-DBA4-050E-88F0-EF8599B9074E}"/>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19;p57">
                <a:extLst>
                  <a:ext uri="{FF2B5EF4-FFF2-40B4-BE49-F238E27FC236}">
                    <a16:creationId xmlns:a16="http://schemas.microsoft.com/office/drawing/2014/main" id="{9DB83CF7-C3E0-1D64-6938-57D3CD77EFD2}"/>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20;p57">
                <a:extLst>
                  <a:ext uri="{FF2B5EF4-FFF2-40B4-BE49-F238E27FC236}">
                    <a16:creationId xmlns:a16="http://schemas.microsoft.com/office/drawing/2014/main" id="{718489C7-7D87-F8DF-60C6-4217CE1122D0}"/>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21;p57">
                <a:extLst>
                  <a:ext uri="{FF2B5EF4-FFF2-40B4-BE49-F238E27FC236}">
                    <a16:creationId xmlns:a16="http://schemas.microsoft.com/office/drawing/2014/main" id="{0FDA8853-4DC8-2C87-E392-A37DF09E5D69}"/>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22;p57">
                <a:extLst>
                  <a:ext uri="{FF2B5EF4-FFF2-40B4-BE49-F238E27FC236}">
                    <a16:creationId xmlns:a16="http://schemas.microsoft.com/office/drawing/2014/main" id="{E424A106-BFF0-48DD-D6DE-0B975A098FB0}"/>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23;p57">
                <a:extLst>
                  <a:ext uri="{FF2B5EF4-FFF2-40B4-BE49-F238E27FC236}">
                    <a16:creationId xmlns:a16="http://schemas.microsoft.com/office/drawing/2014/main" id="{6E0D28F7-85EE-7241-2874-D379B9E22902}"/>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24;p57">
                <a:extLst>
                  <a:ext uri="{FF2B5EF4-FFF2-40B4-BE49-F238E27FC236}">
                    <a16:creationId xmlns:a16="http://schemas.microsoft.com/office/drawing/2014/main" id="{8344E88B-5CC8-2E25-5514-B413A6B716A0}"/>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25;p57">
                <a:extLst>
                  <a:ext uri="{FF2B5EF4-FFF2-40B4-BE49-F238E27FC236}">
                    <a16:creationId xmlns:a16="http://schemas.microsoft.com/office/drawing/2014/main" id="{B535EC9A-49D7-D70E-5885-E082FD44B8F0}"/>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26;p57">
                <a:extLst>
                  <a:ext uri="{FF2B5EF4-FFF2-40B4-BE49-F238E27FC236}">
                    <a16:creationId xmlns:a16="http://schemas.microsoft.com/office/drawing/2014/main" id="{DDBDF1E2-6304-8D49-BE31-8CD48CBCF26C}"/>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27;p57">
                <a:extLst>
                  <a:ext uri="{FF2B5EF4-FFF2-40B4-BE49-F238E27FC236}">
                    <a16:creationId xmlns:a16="http://schemas.microsoft.com/office/drawing/2014/main" id="{AA36CF80-F3B1-B736-6F16-311A7B8BD4D8}"/>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28;p57">
                <a:extLst>
                  <a:ext uri="{FF2B5EF4-FFF2-40B4-BE49-F238E27FC236}">
                    <a16:creationId xmlns:a16="http://schemas.microsoft.com/office/drawing/2014/main" id="{2BB9A473-39AF-D4C9-D249-F71870BC58FD}"/>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29;p57">
                <a:extLst>
                  <a:ext uri="{FF2B5EF4-FFF2-40B4-BE49-F238E27FC236}">
                    <a16:creationId xmlns:a16="http://schemas.microsoft.com/office/drawing/2014/main" id="{F24D1332-8821-B3A3-12E8-518D9101B359}"/>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30;p57">
                <a:extLst>
                  <a:ext uri="{FF2B5EF4-FFF2-40B4-BE49-F238E27FC236}">
                    <a16:creationId xmlns:a16="http://schemas.microsoft.com/office/drawing/2014/main" id="{F925544E-1FD6-8626-D443-9307A2D3460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31;p57">
                <a:extLst>
                  <a:ext uri="{FF2B5EF4-FFF2-40B4-BE49-F238E27FC236}">
                    <a16:creationId xmlns:a16="http://schemas.microsoft.com/office/drawing/2014/main" id="{0B2A4978-5880-45DB-F7F3-668C2CAF7109}"/>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32;p57">
                <a:extLst>
                  <a:ext uri="{FF2B5EF4-FFF2-40B4-BE49-F238E27FC236}">
                    <a16:creationId xmlns:a16="http://schemas.microsoft.com/office/drawing/2014/main" id="{EAB7CE1C-DC7C-3063-6FD8-311C882B5CA8}"/>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33;p57">
                <a:extLst>
                  <a:ext uri="{FF2B5EF4-FFF2-40B4-BE49-F238E27FC236}">
                    <a16:creationId xmlns:a16="http://schemas.microsoft.com/office/drawing/2014/main" id="{4E9E56C2-1A73-B34F-384E-5795C193F368}"/>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34;p57">
                <a:extLst>
                  <a:ext uri="{FF2B5EF4-FFF2-40B4-BE49-F238E27FC236}">
                    <a16:creationId xmlns:a16="http://schemas.microsoft.com/office/drawing/2014/main" id="{C879D56C-3A80-CCBA-F612-8601CBC4A3E2}"/>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35;p57">
                <a:extLst>
                  <a:ext uri="{FF2B5EF4-FFF2-40B4-BE49-F238E27FC236}">
                    <a16:creationId xmlns:a16="http://schemas.microsoft.com/office/drawing/2014/main" id="{87A14D35-3BE4-7AC9-4458-BB51975BC72C}"/>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36;p57">
                <a:extLst>
                  <a:ext uri="{FF2B5EF4-FFF2-40B4-BE49-F238E27FC236}">
                    <a16:creationId xmlns:a16="http://schemas.microsoft.com/office/drawing/2014/main" id="{99105E81-A805-8A75-283E-0B575F97C77D}"/>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37;p57">
                <a:extLst>
                  <a:ext uri="{FF2B5EF4-FFF2-40B4-BE49-F238E27FC236}">
                    <a16:creationId xmlns:a16="http://schemas.microsoft.com/office/drawing/2014/main" id="{E197D145-43B2-015C-250D-57A4515277F4}"/>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38;p57">
                <a:extLst>
                  <a:ext uri="{FF2B5EF4-FFF2-40B4-BE49-F238E27FC236}">
                    <a16:creationId xmlns:a16="http://schemas.microsoft.com/office/drawing/2014/main" id="{04D852AD-819D-9AD5-02A5-021E927449D6}"/>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39;p57">
                <a:extLst>
                  <a:ext uri="{FF2B5EF4-FFF2-40B4-BE49-F238E27FC236}">
                    <a16:creationId xmlns:a16="http://schemas.microsoft.com/office/drawing/2014/main" id="{30DB1B86-8657-B681-1DB4-055A54FF7999}"/>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40;p57">
                <a:extLst>
                  <a:ext uri="{FF2B5EF4-FFF2-40B4-BE49-F238E27FC236}">
                    <a16:creationId xmlns:a16="http://schemas.microsoft.com/office/drawing/2014/main" id="{A33127F9-3AEC-19E8-D46A-598EEC9C43C7}"/>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41;p57">
                <a:extLst>
                  <a:ext uri="{FF2B5EF4-FFF2-40B4-BE49-F238E27FC236}">
                    <a16:creationId xmlns:a16="http://schemas.microsoft.com/office/drawing/2014/main" id="{D1E2481C-1115-FF2A-AEBD-AD03DF7DFBE2}"/>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42;p57">
                <a:extLst>
                  <a:ext uri="{FF2B5EF4-FFF2-40B4-BE49-F238E27FC236}">
                    <a16:creationId xmlns:a16="http://schemas.microsoft.com/office/drawing/2014/main" id="{F1DBC939-FD24-6E76-136F-20BB23113E4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43;p57">
                <a:extLst>
                  <a:ext uri="{FF2B5EF4-FFF2-40B4-BE49-F238E27FC236}">
                    <a16:creationId xmlns:a16="http://schemas.microsoft.com/office/drawing/2014/main" id="{EA5E56EB-2929-6179-83D8-2F7AA60C9EB2}"/>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44;p57">
                <a:extLst>
                  <a:ext uri="{FF2B5EF4-FFF2-40B4-BE49-F238E27FC236}">
                    <a16:creationId xmlns:a16="http://schemas.microsoft.com/office/drawing/2014/main" id="{E5517004-161F-4774-A878-8ADD9D4B744B}"/>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45;p57">
                <a:extLst>
                  <a:ext uri="{FF2B5EF4-FFF2-40B4-BE49-F238E27FC236}">
                    <a16:creationId xmlns:a16="http://schemas.microsoft.com/office/drawing/2014/main" id="{831A6F07-C366-A091-2103-F436473495AF}"/>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46;p57">
                <a:extLst>
                  <a:ext uri="{FF2B5EF4-FFF2-40B4-BE49-F238E27FC236}">
                    <a16:creationId xmlns:a16="http://schemas.microsoft.com/office/drawing/2014/main" id="{2E2A1C84-C2D4-481E-2E24-397D2E3C734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47;p57">
                <a:extLst>
                  <a:ext uri="{FF2B5EF4-FFF2-40B4-BE49-F238E27FC236}">
                    <a16:creationId xmlns:a16="http://schemas.microsoft.com/office/drawing/2014/main" id="{C87692B8-3B49-EF9A-2954-2CF4CCB965B8}"/>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8;p57">
                <a:extLst>
                  <a:ext uri="{FF2B5EF4-FFF2-40B4-BE49-F238E27FC236}">
                    <a16:creationId xmlns:a16="http://schemas.microsoft.com/office/drawing/2014/main" id="{D150C11D-CD98-7639-B826-FDDED594B615}"/>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49;p57">
                <a:extLst>
                  <a:ext uri="{FF2B5EF4-FFF2-40B4-BE49-F238E27FC236}">
                    <a16:creationId xmlns:a16="http://schemas.microsoft.com/office/drawing/2014/main" id="{EC34002E-3175-1008-3B88-4024E039046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50;p57">
                <a:extLst>
                  <a:ext uri="{FF2B5EF4-FFF2-40B4-BE49-F238E27FC236}">
                    <a16:creationId xmlns:a16="http://schemas.microsoft.com/office/drawing/2014/main" id="{4F366A66-3664-4FF6-041C-C89DC2D70445}"/>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51;p57">
                <a:extLst>
                  <a:ext uri="{FF2B5EF4-FFF2-40B4-BE49-F238E27FC236}">
                    <a16:creationId xmlns:a16="http://schemas.microsoft.com/office/drawing/2014/main" id="{0C9AAD49-2246-8CDB-E2D4-D8ACFCA936DF}"/>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52;p57">
                <a:extLst>
                  <a:ext uri="{FF2B5EF4-FFF2-40B4-BE49-F238E27FC236}">
                    <a16:creationId xmlns:a16="http://schemas.microsoft.com/office/drawing/2014/main" id="{CE08D341-C74A-AD65-8E81-5A66B5473743}"/>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53;p57">
                <a:extLst>
                  <a:ext uri="{FF2B5EF4-FFF2-40B4-BE49-F238E27FC236}">
                    <a16:creationId xmlns:a16="http://schemas.microsoft.com/office/drawing/2014/main" id="{3E886DE6-E227-ABF6-09FF-E7FF67279568}"/>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54;p57">
                <a:extLst>
                  <a:ext uri="{FF2B5EF4-FFF2-40B4-BE49-F238E27FC236}">
                    <a16:creationId xmlns:a16="http://schemas.microsoft.com/office/drawing/2014/main" id="{5F12A89D-137E-D9FB-6030-32D25705C72F}"/>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55;p57">
                <a:extLst>
                  <a:ext uri="{FF2B5EF4-FFF2-40B4-BE49-F238E27FC236}">
                    <a16:creationId xmlns:a16="http://schemas.microsoft.com/office/drawing/2014/main" id="{6A55419C-F371-BCAA-F2A3-01A54F7227CB}"/>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56;p57">
                <a:extLst>
                  <a:ext uri="{FF2B5EF4-FFF2-40B4-BE49-F238E27FC236}">
                    <a16:creationId xmlns:a16="http://schemas.microsoft.com/office/drawing/2014/main" id="{EA22B259-E17C-7244-A48C-C81CAAC48E96}"/>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57;p57">
                <a:extLst>
                  <a:ext uri="{FF2B5EF4-FFF2-40B4-BE49-F238E27FC236}">
                    <a16:creationId xmlns:a16="http://schemas.microsoft.com/office/drawing/2014/main" id="{B9496A15-9ECE-3497-1AC4-411367A7E991}"/>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0" name="TextBox 14">
            <a:extLst>
              <a:ext uri="{FF2B5EF4-FFF2-40B4-BE49-F238E27FC236}">
                <a16:creationId xmlns:a16="http://schemas.microsoft.com/office/drawing/2014/main" id="{C4F31D12-AC63-DCFA-20B1-4F0B41CBB364}"/>
              </a:ext>
            </a:extLst>
          </p:cNvPr>
          <p:cNvSpPr txBox="1"/>
          <p:nvPr/>
        </p:nvSpPr>
        <p:spPr>
          <a:xfrm>
            <a:off x="628153" y="1251131"/>
            <a:ext cx="7690635" cy="3194328"/>
          </a:xfrm>
          <a:prstGeom prst="roundRect">
            <a:avLst>
              <a:gd name="adj" fmla="val 8809"/>
            </a:avLst>
          </a:prstGeom>
          <a:solidFill>
            <a:srgbClr val="0060C3"/>
          </a:solidFill>
        </p:spPr>
        <p:txBody>
          <a:bodyPr wrap="square">
            <a:spAutoFit/>
          </a:bodyPr>
          <a:lstStyle/>
          <a:p>
            <a:pPr indent="174625" algn="just"/>
            <a:r>
              <a:rPr lang="en-US" sz="1600" dirty="0">
                <a:solidFill>
                  <a:schemeClr val="bg1"/>
                </a:solidFill>
                <a:latin typeface="Calibri" panose="020F0502020204030204" pitchFamily="34" charset="0"/>
                <a:cs typeface="Calibri" panose="020F0502020204030204" pitchFamily="34" charset="0"/>
              </a:rPr>
              <a:t>Góp phần tạo nên thành công cho câu chuyện, ngoài giá trị của chủ đề và bài học sâu sắc trong Con cáo và chùm nho thì không thể quên sự đóng góp của các hình thức nghệ thuật. Chính những hình thức nghệ thuật đặc sắc ấy đã giúp cho chủ đề và bài học trong truyện trở nên sâu sắc, thấm thía hơn và hấp dẫn độc giả hơn.</a:t>
            </a:r>
          </a:p>
          <a:p>
            <a:pPr indent="174625" algn="just"/>
            <a:r>
              <a:rPr lang="en-US" sz="1600" dirty="0">
                <a:solidFill>
                  <a:schemeClr val="bg1"/>
                </a:solidFill>
                <a:latin typeface="Calibri" panose="020F0502020204030204" pitchFamily="34" charset="0"/>
                <a:cs typeface="Calibri" panose="020F0502020204030204" pitchFamily="34" charset="0"/>
              </a:rPr>
              <a:t>Yếu tố nghệ thuật đầu tiên cần kể đến đó là nghệ thuật tạo tình huống. Thông thường, khi muốn thể hiện lối ứng xử, tính cách của nhân vật, tác giả truyện ngụ ngôn sẽ đặt nhân vật của mình vào những tình huống nhất định. Con cáo và chùm nho cũng không ngoại lệ, Aesop đã xây dựng tình huống về cuộc gặp gỡ giữa con cáo với những chùm nho căng mọng nước trong vườn và cách xử lí của nó để có được một bữa ăn no nê. Tình huống tuy khá đơn giản nhưng qua đó người đọc thấy được cách ứng xử của con cáo khi gặp khó khăn và chủ đề mà người kể chuyện muốn nói đến ở đầu truyện càng được làm sáng rõ</a:t>
            </a:r>
          </a:p>
        </p:txBody>
      </p:sp>
    </p:spTree>
    <p:extLst>
      <p:ext uri="{BB962C8B-B14F-4D97-AF65-F5344CB8AC3E}">
        <p14:creationId xmlns:p14="http://schemas.microsoft.com/office/powerpoint/2010/main" val="1491013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anim calcmode="lin" valueType="num">
                                      <p:cBhvr>
                                        <p:cTn id="8" dur="1000" fill="hold"/>
                                        <p:tgtEl>
                                          <p:spTgt spid="180"/>
                                        </p:tgtEl>
                                        <p:attrNameLst>
                                          <p:attrName>ppt_x</p:attrName>
                                        </p:attrNameLst>
                                      </p:cBhvr>
                                      <p:tavLst>
                                        <p:tav tm="0">
                                          <p:val>
                                            <p:strVal val="#ppt_x"/>
                                          </p:val>
                                        </p:tav>
                                        <p:tav tm="100000">
                                          <p:val>
                                            <p:strVal val="#ppt_x"/>
                                          </p:val>
                                        </p:tav>
                                      </p:tavLst>
                                    </p:anim>
                                    <p:anim calcmode="lin" valueType="num">
                                      <p:cBhvr>
                                        <p:cTn id="9"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9"/>
        <p:cNvGrpSpPr/>
        <p:nvPr/>
      </p:nvGrpSpPr>
      <p:grpSpPr>
        <a:xfrm>
          <a:off x="0" y="0"/>
          <a:ext cx="0" cy="0"/>
          <a:chOff x="0" y="0"/>
          <a:chExt cx="0" cy="0"/>
        </a:xfrm>
      </p:grpSpPr>
      <p:sp>
        <p:nvSpPr>
          <p:cNvPr id="4220" name="Google Shape;4220;p6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4221" name="Google Shape;4221;p62">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4222" name="Google Shape;4222;p62">
            <a:hlinkClick r:id="rId4"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4223" name="Google Shape;4223;p62">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2"/>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2">
            <a:hlinkClick r:id="" action="ppaction://noaction"/>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grpSp>
        <p:nvGrpSpPr>
          <p:cNvPr id="59" name="Group 22">
            <a:extLst>
              <a:ext uri="{FF2B5EF4-FFF2-40B4-BE49-F238E27FC236}">
                <a16:creationId xmlns:a16="http://schemas.microsoft.com/office/drawing/2014/main" id="{0D3B50C8-38DB-3128-B60B-95A106FDE3C2}"/>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60" name="Group 3">
              <a:extLst>
                <a:ext uri="{FF2B5EF4-FFF2-40B4-BE49-F238E27FC236}">
                  <a16:creationId xmlns:a16="http://schemas.microsoft.com/office/drawing/2014/main" id="{5D28FD8E-CA21-9D1B-0AE3-2C648EE30010}"/>
                </a:ext>
              </a:extLst>
            </p:cNvPr>
            <p:cNvGrpSpPr/>
            <p:nvPr/>
          </p:nvGrpSpPr>
          <p:grpSpPr>
            <a:xfrm>
              <a:off x="-107576" y="161365"/>
              <a:ext cx="3181755" cy="613808"/>
              <a:chOff x="-107576" y="161365"/>
              <a:chExt cx="3181755" cy="613808"/>
            </a:xfrm>
          </p:grpSpPr>
          <p:sp>
            <p:nvSpPr>
              <p:cNvPr id="62" name="TextBox 4">
                <a:extLst>
                  <a:ext uri="{FF2B5EF4-FFF2-40B4-BE49-F238E27FC236}">
                    <a16:creationId xmlns:a16="http://schemas.microsoft.com/office/drawing/2014/main" id="{CE4FAB73-D57F-416B-5A53-246540266493}"/>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63" name="TextBox 5">
                <a:extLst>
                  <a:ext uri="{FF2B5EF4-FFF2-40B4-BE49-F238E27FC236}">
                    <a16:creationId xmlns:a16="http://schemas.microsoft.com/office/drawing/2014/main" id="{105B9644-CA75-C9DF-AAD0-B472A6E34733}"/>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61" name="Picture 14" descr="Logo&#10;&#10;Description automatically generated">
              <a:extLst>
                <a:ext uri="{FF2B5EF4-FFF2-40B4-BE49-F238E27FC236}">
                  <a16:creationId xmlns:a16="http://schemas.microsoft.com/office/drawing/2014/main" id="{B87CB86B-0EFC-E364-F515-51B96EF774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64" name="Nhóm 63">
            <a:extLst>
              <a:ext uri="{FF2B5EF4-FFF2-40B4-BE49-F238E27FC236}">
                <a16:creationId xmlns:a16="http://schemas.microsoft.com/office/drawing/2014/main" id="{2EC6EA55-7269-77FB-DB0B-257D23BA9D7C}"/>
              </a:ext>
            </a:extLst>
          </p:cNvPr>
          <p:cNvGrpSpPr/>
          <p:nvPr/>
        </p:nvGrpSpPr>
        <p:grpSpPr>
          <a:xfrm>
            <a:off x="4917090" y="339315"/>
            <a:ext cx="3602881" cy="868287"/>
            <a:chOff x="4917090" y="339315"/>
            <a:chExt cx="3602881" cy="868287"/>
          </a:xfrm>
        </p:grpSpPr>
        <p:grpSp>
          <p:nvGrpSpPr>
            <p:cNvPr id="65" name="Nhóm 64">
              <a:extLst>
                <a:ext uri="{FF2B5EF4-FFF2-40B4-BE49-F238E27FC236}">
                  <a16:creationId xmlns:a16="http://schemas.microsoft.com/office/drawing/2014/main" id="{DCD87E5A-6B5E-42F1-0D20-BA3D3346DBE7}"/>
                </a:ext>
              </a:extLst>
            </p:cNvPr>
            <p:cNvGrpSpPr/>
            <p:nvPr/>
          </p:nvGrpSpPr>
          <p:grpSpPr>
            <a:xfrm>
              <a:off x="4917090" y="364565"/>
              <a:ext cx="3602881" cy="843037"/>
              <a:chOff x="1873370" y="1154938"/>
              <a:chExt cx="4807406" cy="1124883"/>
            </a:xfrm>
          </p:grpSpPr>
          <p:sp>
            <p:nvSpPr>
              <p:cNvPr id="173" name="Hình chữ nhật 172">
                <a:extLst>
                  <a:ext uri="{FF2B5EF4-FFF2-40B4-BE49-F238E27FC236}">
                    <a16:creationId xmlns:a16="http://schemas.microsoft.com/office/drawing/2014/main" id="{B59F6285-9414-2BE9-2700-215375DA348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ình chữ nhật 173">
                <a:extLst>
                  <a:ext uri="{FF2B5EF4-FFF2-40B4-BE49-F238E27FC236}">
                    <a16:creationId xmlns:a16="http://schemas.microsoft.com/office/drawing/2014/main" id="{1C850E40-A7F1-0E08-CF4E-570D5C0EB014}"/>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Hình chữ nhật: Góc Tròn 174">
                <a:extLst>
                  <a:ext uri="{FF2B5EF4-FFF2-40B4-BE49-F238E27FC236}">
                    <a16:creationId xmlns:a16="http://schemas.microsoft.com/office/drawing/2014/main" id="{8C99EFF7-3484-FE0F-94C6-229B1F6EF5C1}"/>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Đường nối Thẳng 175">
                <a:extLst>
                  <a:ext uri="{FF2B5EF4-FFF2-40B4-BE49-F238E27FC236}">
                    <a16:creationId xmlns:a16="http://schemas.microsoft.com/office/drawing/2014/main" id="{E1937233-0986-42B2-51D9-C395246B1DE5}"/>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77" name="Đường nối Thẳng 176">
                <a:extLst>
                  <a:ext uri="{FF2B5EF4-FFF2-40B4-BE49-F238E27FC236}">
                    <a16:creationId xmlns:a16="http://schemas.microsoft.com/office/drawing/2014/main" id="{C3020E86-CD64-A47D-6593-351789380F4A}"/>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78" name="Đường nối Thẳng 177">
                <a:extLst>
                  <a:ext uri="{FF2B5EF4-FFF2-40B4-BE49-F238E27FC236}">
                    <a16:creationId xmlns:a16="http://schemas.microsoft.com/office/drawing/2014/main" id="{F1DE36BF-DF54-CBF8-9983-48D807D3D03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79" name="Hình chữ nhật 178">
                <a:extLst>
                  <a:ext uri="{FF2B5EF4-FFF2-40B4-BE49-F238E27FC236}">
                    <a16:creationId xmlns:a16="http://schemas.microsoft.com/office/drawing/2014/main" id="{F9EDB354-3632-144E-8432-DC726EC5A5CF}"/>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Hình chữ nhật 65">
              <a:extLst>
                <a:ext uri="{FF2B5EF4-FFF2-40B4-BE49-F238E27FC236}">
                  <a16:creationId xmlns:a16="http://schemas.microsoft.com/office/drawing/2014/main" id="{E18D589B-3B15-07C4-D4FF-7640A0CFF4DA}"/>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endParaRPr lang="vi-VN" b="1" dirty="0">
                <a:solidFill>
                  <a:schemeClr val="bg1"/>
                </a:solidFill>
                <a:latin typeface="Bahnschrift SemiBold" panose="020B0502040204020203" pitchFamily="34" charset="0"/>
                <a:cs typeface="Catamaran Black"/>
                <a:sym typeface="Catamaran Black"/>
              </a:endParaRPr>
            </a:p>
          </p:txBody>
        </p:sp>
        <p:sp>
          <p:nvSpPr>
            <p:cNvPr id="67" name="Hình chữ nhật 66">
              <a:extLst>
                <a:ext uri="{FF2B5EF4-FFF2-40B4-BE49-F238E27FC236}">
                  <a16:creationId xmlns:a16="http://schemas.microsoft.com/office/drawing/2014/main" id="{D25748B3-B96C-5F71-5E7A-3B6EA4C87300}"/>
                </a:ext>
              </a:extLst>
            </p:cNvPr>
            <p:cNvSpPr/>
            <p:nvPr/>
          </p:nvSpPr>
          <p:spPr>
            <a:xfrm>
              <a:off x="5626366" y="658035"/>
              <a:ext cx="2803358" cy="369332"/>
            </a:xfrm>
            <a:prstGeom prst="rect">
              <a:avLst/>
            </a:prstGeom>
            <a:noFill/>
          </p:spPr>
          <p:txBody>
            <a:bodyPr wrap="square" lIns="91440" tIns="45720" rIns="91440" bIns="45720">
              <a:spAutoFit/>
            </a:bodyPr>
            <a:lstStyle/>
            <a:p>
              <a:pPr algn="ctr"/>
              <a:r>
                <a:rPr lang="en-US" sz="1800" dirty="0">
                  <a:solidFill>
                    <a:srgbClr val="DC303C"/>
                  </a:solidFill>
                  <a:latin typeface="Fira Sans ExtraBold" panose="020B0903050000020004" pitchFamily="34" charset="0"/>
                  <a:cs typeface="Catamaran Black"/>
                </a:rPr>
                <a:t>IV. BÀI VIẾT THAM KHẢO</a:t>
              </a:r>
            </a:p>
          </p:txBody>
        </p:sp>
        <p:grpSp>
          <p:nvGrpSpPr>
            <p:cNvPr id="68" name="Google Shape;9553;p57">
              <a:extLst>
                <a:ext uri="{FF2B5EF4-FFF2-40B4-BE49-F238E27FC236}">
                  <a16:creationId xmlns:a16="http://schemas.microsoft.com/office/drawing/2014/main" id="{25C349FE-6642-BB78-A556-340FA4CF60AA}"/>
                </a:ext>
              </a:extLst>
            </p:cNvPr>
            <p:cNvGrpSpPr/>
            <p:nvPr/>
          </p:nvGrpSpPr>
          <p:grpSpPr>
            <a:xfrm>
              <a:off x="5133416" y="619119"/>
              <a:ext cx="419689" cy="436887"/>
              <a:chOff x="3104150" y="1772850"/>
              <a:chExt cx="2853425" cy="2970350"/>
            </a:xfrm>
          </p:grpSpPr>
          <p:sp>
            <p:nvSpPr>
              <p:cNvPr id="69" name="Google Shape;9554;p57">
                <a:extLst>
                  <a:ext uri="{FF2B5EF4-FFF2-40B4-BE49-F238E27FC236}">
                    <a16:creationId xmlns:a16="http://schemas.microsoft.com/office/drawing/2014/main" id="{2FE2AAC2-4C0A-87DE-495D-7A95C97343A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55;p57">
                <a:extLst>
                  <a:ext uri="{FF2B5EF4-FFF2-40B4-BE49-F238E27FC236}">
                    <a16:creationId xmlns:a16="http://schemas.microsoft.com/office/drawing/2014/main" id="{0B0BCC13-2B64-92E2-6452-3B271C315E4D}"/>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56;p57">
                <a:extLst>
                  <a:ext uri="{FF2B5EF4-FFF2-40B4-BE49-F238E27FC236}">
                    <a16:creationId xmlns:a16="http://schemas.microsoft.com/office/drawing/2014/main" id="{BFC31160-6BB0-9DF9-93CF-FE39F325F8EC}"/>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57;p57">
                <a:extLst>
                  <a:ext uri="{FF2B5EF4-FFF2-40B4-BE49-F238E27FC236}">
                    <a16:creationId xmlns:a16="http://schemas.microsoft.com/office/drawing/2014/main" id="{897FE951-258F-9E44-D8C9-0657D3CA0CD9}"/>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58;p57">
                <a:extLst>
                  <a:ext uri="{FF2B5EF4-FFF2-40B4-BE49-F238E27FC236}">
                    <a16:creationId xmlns:a16="http://schemas.microsoft.com/office/drawing/2014/main" id="{0B7EFCB2-74BF-4348-FA86-97A503A78F95}"/>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59;p57">
                <a:extLst>
                  <a:ext uri="{FF2B5EF4-FFF2-40B4-BE49-F238E27FC236}">
                    <a16:creationId xmlns:a16="http://schemas.microsoft.com/office/drawing/2014/main" id="{76F4805B-8A2D-4FED-C4C7-89EB3AE449A6}"/>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60;p57">
                <a:extLst>
                  <a:ext uri="{FF2B5EF4-FFF2-40B4-BE49-F238E27FC236}">
                    <a16:creationId xmlns:a16="http://schemas.microsoft.com/office/drawing/2014/main" id="{22EED900-FD00-8672-CA50-E13850FCD551}"/>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61;p57">
                <a:extLst>
                  <a:ext uri="{FF2B5EF4-FFF2-40B4-BE49-F238E27FC236}">
                    <a16:creationId xmlns:a16="http://schemas.microsoft.com/office/drawing/2014/main" id="{ECA08FD5-62B3-3454-D8E7-1F9384A6FCBA}"/>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62;p57">
                <a:extLst>
                  <a:ext uri="{FF2B5EF4-FFF2-40B4-BE49-F238E27FC236}">
                    <a16:creationId xmlns:a16="http://schemas.microsoft.com/office/drawing/2014/main" id="{6C2BCFA2-3229-532E-DBDA-49EFD1E93E86}"/>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63;p57">
                <a:extLst>
                  <a:ext uri="{FF2B5EF4-FFF2-40B4-BE49-F238E27FC236}">
                    <a16:creationId xmlns:a16="http://schemas.microsoft.com/office/drawing/2014/main" id="{51E7CB5A-1E46-5E60-8D48-13FE7FB5089C}"/>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64;p57">
                <a:extLst>
                  <a:ext uri="{FF2B5EF4-FFF2-40B4-BE49-F238E27FC236}">
                    <a16:creationId xmlns:a16="http://schemas.microsoft.com/office/drawing/2014/main" id="{C199F5D9-46E4-3625-AEB5-3614E7A7C97C}"/>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65;p57">
                <a:extLst>
                  <a:ext uri="{FF2B5EF4-FFF2-40B4-BE49-F238E27FC236}">
                    <a16:creationId xmlns:a16="http://schemas.microsoft.com/office/drawing/2014/main" id="{56A853AB-21FB-E156-95E8-48DFFDCFFB47}"/>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66;p57">
                <a:extLst>
                  <a:ext uri="{FF2B5EF4-FFF2-40B4-BE49-F238E27FC236}">
                    <a16:creationId xmlns:a16="http://schemas.microsoft.com/office/drawing/2014/main" id="{559888CE-D79F-06C8-5A1B-50CB8974949B}"/>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67;p57">
                <a:extLst>
                  <a:ext uri="{FF2B5EF4-FFF2-40B4-BE49-F238E27FC236}">
                    <a16:creationId xmlns:a16="http://schemas.microsoft.com/office/drawing/2014/main" id="{3BF18FEE-21BA-F54F-0A87-4B1C746970D5}"/>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68;p57">
                <a:extLst>
                  <a:ext uri="{FF2B5EF4-FFF2-40B4-BE49-F238E27FC236}">
                    <a16:creationId xmlns:a16="http://schemas.microsoft.com/office/drawing/2014/main" id="{4508DDBA-83E3-75F7-7CF7-1422DC275991}"/>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69;p57">
                <a:extLst>
                  <a:ext uri="{FF2B5EF4-FFF2-40B4-BE49-F238E27FC236}">
                    <a16:creationId xmlns:a16="http://schemas.microsoft.com/office/drawing/2014/main" id="{C603FFD5-1142-80C3-652D-5263BF863AFC}"/>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70;p57">
                <a:extLst>
                  <a:ext uri="{FF2B5EF4-FFF2-40B4-BE49-F238E27FC236}">
                    <a16:creationId xmlns:a16="http://schemas.microsoft.com/office/drawing/2014/main" id="{461EE7D4-B7B6-362B-7764-266E41E3B0F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71;p57">
                <a:extLst>
                  <a:ext uri="{FF2B5EF4-FFF2-40B4-BE49-F238E27FC236}">
                    <a16:creationId xmlns:a16="http://schemas.microsoft.com/office/drawing/2014/main" id="{B4F89FFD-1B8E-F728-FA7B-DB731699CB73}"/>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72;p57">
                <a:extLst>
                  <a:ext uri="{FF2B5EF4-FFF2-40B4-BE49-F238E27FC236}">
                    <a16:creationId xmlns:a16="http://schemas.microsoft.com/office/drawing/2014/main" id="{C4B7F259-4C38-5235-08CA-89FD8A0A72F4}"/>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73;p57">
                <a:extLst>
                  <a:ext uri="{FF2B5EF4-FFF2-40B4-BE49-F238E27FC236}">
                    <a16:creationId xmlns:a16="http://schemas.microsoft.com/office/drawing/2014/main" id="{FC25D01F-3FD6-C15B-F5DA-3723CCEA0F55}"/>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74;p57">
                <a:extLst>
                  <a:ext uri="{FF2B5EF4-FFF2-40B4-BE49-F238E27FC236}">
                    <a16:creationId xmlns:a16="http://schemas.microsoft.com/office/drawing/2014/main" id="{E34CB813-D633-1F93-53F9-5DC7C2AE1333}"/>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75;p57">
                <a:extLst>
                  <a:ext uri="{FF2B5EF4-FFF2-40B4-BE49-F238E27FC236}">
                    <a16:creationId xmlns:a16="http://schemas.microsoft.com/office/drawing/2014/main" id="{1500DD04-439E-6241-721B-5663A0188C8B}"/>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76;p57">
                <a:extLst>
                  <a:ext uri="{FF2B5EF4-FFF2-40B4-BE49-F238E27FC236}">
                    <a16:creationId xmlns:a16="http://schemas.microsoft.com/office/drawing/2014/main" id="{AA6E01ED-51EE-7830-F78E-3B7D569DDDC4}"/>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77;p57">
                <a:extLst>
                  <a:ext uri="{FF2B5EF4-FFF2-40B4-BE49-F238E27FC236}">
                    <a16:creationId xmlns:a16="http://schemas.microsoft.com/office/drawing/2014/main" id="{880FEE27-29A4-6860-1C98-F6DAB3198537}"/>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78;p57">
                <a:extLst>
                  <a:ext uri="{FF2B5EF4-FFF2-40B4-BE49-F238E27FC236}">
                    <a16:creationId xmlns:a16="http://schemas.microsoft.com/office/drawing/2014/main" id="{25F2048F-67A9-A351-E5EA-055738841CB3}"/>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79;p57">
                <a:extLst>
                  <a:ext uri="{FF2B5EF4-FFF2-40B4-BE49-F238E27FC236}">
                    <a16:creationId xmlns:a16="http://schemas.microsoft.com/office/drawing/2014/main" id="{D2B12F9E-2649-A61A-3D22-91428D5C055E}"/>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80;p57">
                <a:extLst>
                  <a:ext uri="{FF2B5EF4-FFF2-40B4-BE49-F238E27FC236}">
                    <a16:creationId xmlns:a16="http://schemas.microsoft.com/office/drawing/2014/main" id="{B0ACD51D-BE54-1C9D-F71C-D0CD2C5A5592}"/>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81;p57">
                <a:extLst>
                  <a:ext uri="{FF2B5EF4-FFF2-40B4-BE49-F238E27FC236}">
                    <a16:creationId xmlns:a16="http://schemas.microsoft.com/office/drawing/2014/main" id="{6C6C8F7F-266B-DD7D-59A6-8E8D63DE5719}"/>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82;p57">
                <a:extLst>
                  <a:ext uri="{FF2B5EF4-FFF2-40B4-BE49-F238E27FC236}">
                    <a16:creationId xmlns:a16="http://schemas.microsoft.com/office/drawing/2014/main" id="{0D80EA9E-F10C-1D12-A12A-AEB5769CDE2E}"/>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83;p57">
                <a:extLst>
                  <a:ext uri="{FF2B5EF4-FFF2-40B4-BE49-F238E27FC236}">
                    <a16:creationId xmlns:a16="http://schemas.microsoft.com/office/drawing/2014/main" id="{FA072614-2167-199D-F544-D0ADA4BA0FF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84;p57">
                <a:extLst>
                  <a:ext uri="{FF2B5EF4-FFF2-40B4-BE49-F238E27FC236}">
                    <a16:creationId xmlns:a16="http://schemas.microsoft.com/office/drawing/2014/main" id="{93FBE7EF-9B84-E8D4-8208-6F0213ED51E8}"/>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85;p57">
                <a:extLst>
                  <a:ext uri="{FF2B5EF4-FFF2-40B4-BE49-F238E27FC236}">
                    <a16:creationId xmlns:a16="http://schemas.microsoft.com/office/drawing/2014/main" id="{042CD027-4AE6-C91D-43B4-0E50684E1203}"/>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86;p57">
                <a:extLst>
                  <a:ext uri="{FF2B5EF4-FFF2-40B4-BE49-F238E27FC236}">
                    <a16:creationId xmlns:a16="http://schemas.microsoft.com/office/drawing/2014/main" id="{0D6BF090-A4FD-369C-A015-EC8011125FCE}"/>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87;p57">
                <a:extLst>
                  <a:ext uri="{FF2B5EF4-FFF2-40B4-BE49-F238E27FC236}">
                    <a16:creationId xmlns:a16="http://schemas.microsoft.com/office/drawing/2014/main" id="{80FED71E-EBAD-6E94-1FB4-9425831A4D50}"/>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88;p57">
                <a:extLst>
                  <a:ext uri="{FF2B5EF4-FFF2-40B4-BE49-F238E27FC236}">
                    <a16:creationId xmlns:a16="http://schemas.microsoft.com/office/drawing/2014/main" id="{73C9369C-B980-478B-E72A-770FAE4E54C4}"/>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89;p57">
                <a:extLst>
                  <a:ext uri="{FF2B5EF4-FFF2-40B4-BE49-F238E27FC236}">
                    <a16:creationId xmlns:a16="http://schemas.microsoft.com/office/drawing/2014/main" id="{001368BB-0C5B-1A5E-0A97-C03D5B498AFD}"/>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90;p57">
                <a:extLst>
                  <a:ext uri="{FF2B5EF4-FFF2-40B4-BE49-F238E27FC236}">
                    <a16:creationId xmlns:a16="http://schemas.microsoft.com/office/drawing/2014/main" id="{1C746639-1A00-13B9-670B-F756C29278E9}"/>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91;p57">
                <a:extLst>
                  <a:ext uri="{FF2B5EF4-FFF2-40B4-BE49-F238E27FC236}">
                    <a16:creationId xmlns:a16="http://schemas.microsoft.com/office/drawing/2014/main" id="{02F8DF74-4B87-AE5F-740F-B8DBA0E1C937}"/>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92;p57">
                <a:extLst>
                  <a:ext uri="{FF2B5EF4-FFF2-40B4-BE49-F238E27FC236}">
                    <a16:creationId xmlns:a16="http://schemas.microsoft.com/office/drawing/2014/main" id="{BFEE3F95-50D1-7C8F-BD37-970029BBCC60}"/>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93;p57">
                <a:extLst>
                  <a:ext uri="{FF2B5EF4-FFF2-40B4-BE49-F238E27FC236}">
                    <a16:creationId xmlns:a16="http://schemas.microsoft.com/office/drawing/2014/main" id="{7C5FA15D-4299-F41A-796F-A180D47DDB70}"/>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94;p57">
                <a:extLst>
                  <a:ext uri="{FF2B5EF4-FFF2-40B4-BE49-F238E27FC236}">
                    <a16:creationId xmlns:a16="http://schemas.microsoft.com/office/drawing/2014/main" id="{A682D5EC-5574-FE70-8784-E6EBA3CBEC4A}"/>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95;p57">
                <a:extLst>
                  <a:ext uri="{FF2B5EF4-FFF2-40B4-BE49-F238E27FC236}">
                    <a16:creationId xmlns:a16="http://schemas.microsoft.com/office/drawing/2014/main" id="{DD9FA4D3-F394-2BD1-FFD6-1B5EF804FF43}"/>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96;p57">
                <a:extLst>
                  <a:ext uri="{FF2B5EF4-FFF2-40B4-BE49-F238E27FC236}">
                    <a16:creationId xmlns:a16="http://schemas.microsoft.com/office/drawing/2014/main" id="{1AE6FB75-77C2-640E-3C35-D279C8DBF4C9}"/>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97;p57">
                <a:extLst>
                  <a:ext uri="{FF2B5EF4-FFF2-40B4-BE49-F238E27FC236}">
                    <a16:creationId xmlns:a16="http://schemas.microsoft.com/office/drawing/2014/main" id="{05752BD5-E028-28F8-C575-64AAA3EBDBB5}"/>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98;p57">
                <a:extLst>
                  <a:ext uri="{FF2B5EF4-FFF2-40B4-BE49-F238E27FC236}">
                    <a16:creationId xmlns:a16="http://schemas.microsoft.com/office/drawing/2014/main" id="{A04422F6-FBB5-7FE2-5060-2BB2B20BE49A}"/>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99;p57">
                <a:extLst>
                  <a:ext uri="{FF2B5EF4-FFF2-40B4-BE49-F238E27FC236}">
                    <a16:creationId xmlns:a16="http://schemas.microsoft.com/office/drawing/2014/main" id="{1B0D79D6-8C5D-F37A-C9C0-E851D13E9199}"/>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00;p57">
                <a:extLst>
                  <a:ext uri="{FF2B5EF4-FFF2-40B4-BE49-F238E27FC236}">
                    <a16:creationId xmlns:a16="http://schemas.microsoft.com/office/drawing/2014/main" id="{381874DF-3628-C7FA-E80E-FBF99C02D1A4}"/>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01;p57">
                <a:extLst>
                  <a:ext uri="{FF2B5EF4-FFF2-40B4-BE49-F238E27FC236}">
                    <a16:creationId xmlns:a16="http://schemas.microsoft.com/office/drawing/2014/main" id="{56CDEC97-4A53-64D3-51BC-67E0F5067BE8}"/>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02;p57">
                <a:extLst>
                  <a:ext uri="{FF2B5EF4-FFF2-40B4-BE49-F238E27FC236}">
                    <a16:creationId xmlns:a16="http://schemas.microsoft.com/office/drawing/2014/main" id="{BF7433F1-095B-B0BD-DFB1-060B88B617E1}"/>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03;p57">
                <a:extLst>
                  <a:ext uri="{FF2B5EF4-FFF2-40B4-BE49-F238E27FC236}">
                    <a16:creationId xmlns:a16="http://schemas.microsoft.com/office/drawing/2014/main" id="{F59A7BBF-3EAD-801A-BA21-ABA6FC876926}"/>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04;p57">
                <a:extLst>
                  <a:ext uri="{FF2B5EF4-FFF2-40B4-BE49-F238E27FC236}">
                    <a16:creationId xmlns:a16="http://schemas.microsoft.com/office/drawing/2014/main" id="{4E660EE9-36F2-6E64-24B5-05DE16042E05}"/>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05;p57">
                <a:extLst>
                  <a:ext uri="{FF2B5EF4-FFF2-40B4-BE49-F238E27FC236}">
                    <a16:creationId xmlns:a16="http://schemas.microsoft.com/office/drawing/2014/main" id="{A87F696B-8F7E-24CE-DCCA-7F8293D204B1}"/>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06;p57">
                <a:extLst>
                  <a:ext uri="{FF2B5EF4-FFF2-40B4-BE49-F238E27FC236}">
                    <a16:creationId xmlns:a16="http://schemas.microsoft.com/office/drawing/2014/main" id="{10156C36-6FCB-EC45-C9D0-8EDCD2D5AF48}"/>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07;p57">
                <a:extLst>
                  <a:ext uri="{FF2B5EF4-FFF2-40B4-BE49-F238E27FC236}">
                    <a16:creationId xmlns:a16="http://schemas.microsoft.com/office/drawing/2014/main" id="{EE25D46D-B6BB-814E-92AC-1988C9A91F9B}"/>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08;p57">
                <a:extLst>
                  <a:ext uri="{FF2B5EF4-FFF2-40B4-BE49-F238E27FC236}">
                    <a16:creationId xmlns:a16="http://schemas.microsoft.com/office/drawing/2014/main" id="{C39BE148-F28D-9628-9903-32707A960C47}"/>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09;p57">
                <a:extLst>
                  <a:ext uri="{FF2B5EF4-FFF2-40B4-BE49-F238E27FC236}">
                    <a16:creationId xmlns:a16="http://schemas.microsoft.com/office/drawing/2014/main" id="{EACAC00A-8612-1A6D-E68A-3C00D5C637B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10;p57">
                <a:extLst>
                  <a:ext uri="{FF2B5EF4-FFF2-40B4-BE49-F238E27FC236}">
                    <a16:creationId xmlns:a16="http://schemas.microsoft.com/office/drawing/2014/main" id="{3D774327-4015-42EF-C7C7-01B02A4473A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11;p57">
                <a:extLst>
                  <a:ext uri="{FF2B5EF4-FFF2-40B4-BE49-F238E27FC236}">
                    <a16:creationId xmlns:a16="http://schemas.microsoft.com/office/drawing/2014/main" id="{6B9EB892-A225-4E0E-EFF5-7B7858427209}"/>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12;p57">
                <a:extLst>
                  <a:ext uri="{FF2B5EF4-FFF2-40B4-BE49-F238E27FC236}">
                    <a16:creationId xmlns:a16="http://schemas.microsoft.com/office/drawing/2014/main" id="{C6AF25E0-58BE-A580-6F08-53E148EA4B4C}"/>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13;p57">
                <a:extLst>
                  <a:ext uri="{FF2B5EF4-FFF2-40B4-BE49-F238E27FC236}">
                    <a16:creationId xmlns:a16="http://schemas.microsoft.com/office/drawing/2014/main" id="{F287F0C4-ED89-D34D-8EEC-8317CB6EAE10}"/>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14;p57">
                <a:extLst>
                  <a:ext uri="{FF2B5EF4-FFF2-40B4-BE49-F238E27FC236}">
                    <a16:creationId xmlns:a16="http://schemas.microsoft.com/office/drawing/2014/main" id="{5E4A4FDD-0C24-6C3C-36D1-7E96D7D6635F}"/>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15;p57">
                <a:extLst>
                  <a:ext uri="{FF2B5EF4-FFF2-40B4-BE49-F238E27FC236}">
                    <a16:creationId xmlns:a16="http://schemas.microsoft.com/office/drawing/2014/main" id="{4CECDA65-D404-0E27-2E02-BFF08C8C8DD9}"/>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16;p57">
                <a:extLst>
                  <a:ext uri="{FF2B5EF4-FFF2-40B4-BE49-F238E27FC236}">
                    <a16:creationId xmlns:a16="http://schemas.microsoft.com/office/drawing/2014/main" id="{13C19A53-BB60-0C64-B042-2EDAE819808A}"/>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17;p57">
                <a:extLst>
                  <a:ext uri="{FF2B5EF4-FFF2-40B4-BE49-F238E27FC236}">
                    <a16:creationId xmlns:a16="http://schemas.microsoft.com/office/drawing/2014/main" id="{3776C68E-4C4A-56AA-BDC9-05F01CE6C6FB}"/>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18;p57">
                <a:extLst>
                  <a:ext uri="{FF2B5EF4-FFF2-40B4-BE49-F238E27FC236}">
                    <a16:creationId xmlns:a16="http://schemas.microsoft.com/office/drawing/2014/main" id="{B1C653D2-DBA4-050E-88F0-EF8599B9074E}"/>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19;p57">
                <a:extLst>
                  <a:ext uri="{FF2B5EF4-FFF2-40B4-BE49-F238E27FC236}">
                    <a16:creationId xmlns:a16="http://schemas.microsoft.com/office/drawing/2014/main" id="{9DB83CF7-C3E0-1D64-6938-57D3CD77EFD2}"/>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20;p57">
                <a:extLst>
                  <a:ext uri="{FF2B5EF4-FFF2-40B4-BE49-F238E27FC236}">
                    <a16:creationId xmlns:a16="http://schemas.microsoft.com/office/drawing/2014/main" id="{718489C7-7D87-F8DF-60C6-4217CE1122D0}"/>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21;p57">
                <a:extLst>
                  <a:ext uri="{FF2B5EF4-FFF2-40B4-BE49-F238E27FC236}">
                    <a16:creationId xmlns:a16="http://schemas.microsoft.com/office/drawing/2014/main" id="{0FDA8853-4DC8-2C87-E392-A37DF09E5D69}"/>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22;p57">
                <a:extLst>
                  <a:ext uri="{FF2B5EF4-FFF2-40B4-BE49-F238E27FC236}">
                    <a16:creationId xmlns:a16="http://schemas.microsoft.com/office/drawing/2014/main" id="{E424A106-BFF0-48DD-D6DE-0B975A098FB0}"/>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23;p57">
                <a:extLst>
                  <a:ext uri="{FF2B5EF4-FFF2-40B4-BE49-F238E27FC236}">
                    <a16:creationId xmlns:a16="http://schemas.microsoft.com/office/drawing/2014/main" id="{6E0D28F7-85EE-7241-2874-D379B9E22902}"/>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24;p57">
                <a:extLst>
                  <a:ext uri="{FF2B5EF4-FFF2-40B4-BE49-F238E27FC236}">
                    <a16:creationId xmlns:a16="http://schemas.microsoft.com/office/drawing/2014/main" id="{8344E88B-5CC8-2E25-5514-B413A6B716A0}"/>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25;p57">
                <a:extLst>
                  <a:ext uri="{FF2B5EF4-FFF2-40B4-BE49-F238E27FC236}">
                    <a16:creationId xmlns:a16="http://schemas.microsoft.com/office/drawing/2014/main" id="{B535EC9A-49D7-D70E-5885-E082FD44B8F0}"/>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26;p57">
                <a:extLst>
                  <a:ext uri="{FF2B5EF4-FFF2-40B4-BE49-F238E27FC236}">
                    <a16:creationId xmlns:a16="http://schemas.microsoft.com/office/drawing/2014/main" id="{DDBDF1E2-6304-8D49-BE31-8CD48CBCF26C}"/>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27;p57">
                <a:extLst>
                  <a:ext uri="{FF2B5EF4-FFF2-40B4-BE49-F238E27FC236}">
                    <a16:creationId xmlns:a16="http://schemas.microsoft.com/office/drawing/2014/main" id="{AA36CF80-F3B1-B736-6F16-311A7B8BD4D8}"/>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28;p57">
                <a:extLst>
                  <a:ext uri="{FF2B5EF4-FFF2-40B4-BE49-F238E27FC236}">
                    <a16:creationId xmlns:a16="http://schemas.microsoft.com/office/drawing/2014/main" id="{2BB9A473-39AF-D4C9-D249-F71870BC58FD}"/>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29;p57">
                <a:extLst>
                  <a:ext uri="{FF2B5EF4-FFF2-40B4-BE49-F238E27FC236}">
                    <a16:creationId xmlns:a16="http://schemas.microsoft.com/office/drawing/2014/main" id="{F24D1332-8821-B3A3-12E8-518D9101B359}"/>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30;p57">
                <a:extLst>
                  <a:ext uri="{FF2B5EF4-FFF2-40B4-BE49-F238E27FC236}">
                    <a16:creationId xmlns:a16="http://schemas.microsoft.com/office/drawing/2014/main" id="{F925544E-1FD6-8626-D443-9307A2D3460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31;p57">
                <a:extLst>
                  <a:ext uri="{FF2B5EF4-FFF2-40B4-BE49-F238E27FC236}">
                    <a16:creationId xmlns:a16="http://schemas.microsoft.com/office/drawing/2014/main" id="{0B2A4978-5880-45DB-F7F3-668C2CAF7109}"/>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32;p57">
                <a:extLst>
                  <a:ext uri="{FF2B5EF4-FFF2-40B4-BE49-F238E27FC236}">
                    <a16:creationId xmlns:a16="http://schemas.microsoft.com/office/drawing/2014/main" id="{EAB7CE1C-DC7C-3063-6FD8-311C882B5CA8}"/>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33;p57">
                <a:extLst>
                  <a:ext uri="{FF2B5EF4-FFF2-40B4-BE49-F238E27FC236}">
                    <a16:creationId xmlns:a16="http://schemas.microsoft.com/office/drawing/2014/main" id="{4E9E56C2-1A73-B34F-384E-5795C193F368}"/>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34;p57">
                <a:extLst>
                  <a:ext uri="{FF2B5EF4-FFF2-40B4-BE49-F238E27FC236}">
                    <a16:creationId xmlns:a16="http://schemas.microsoft.com/office/drawing/2014/main" id="{C879D56C-3A80-CCBA-F612-8601CBC4A3E2}"/>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35;p57">
                <a:extLst>
                  <a:ext uri="{FF2B5EF4-FFF2-40B4-BE49-F238E27FC236}">
                    <a16:creationId xmlns:a16="http://schemas.microsoft.com/office/drawing/2014/main" id="{87A14D35-3BE4-7AC9-4458-BB51975BC72C}"/>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36;p57">
                <a:extLst>
                  <a:ext uri="{FF2B5EF4-FFF2-40B4-BE49-F238E27FC236}">
                    <a16:creationId xmlns:a16="http://schemas.microsoft.com/office/drawing/2014/main" id="{99105E81-A805-8A75-283E-0B575F97C77D}"/>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37;p57">
                <a:extLst>
                  <a:ext uri="{FF2B5EF4-FFF2-40B4-BE49-F238E27FC236}">
                    <a16:creationId xmlns:a16="http://schemas.microsoft.com/office/drawing/2014/main" id="{E197D145-43B2-015C-250D-57A4515277F4}"/>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38;p57">
                <a:extLst>
                  <a:ext uri="{FF2B5EF4-FFF2-40B4-BE49-F238E27FC236}">
                    <a16:creationId xmlns:a16="http://schemas.microsoft.com/office/drawing/2014/main" id="{04D852AD-819D-9AD5-02A5-021E927449D6}"/>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39;p57">
                <a:extLst>
                  <a:ext uri="{FF2B5EF4-FFF2-40B4-BE49-F238E27FC236}">
                    <a16:creationId xmlns:a16="http://schemas.microsoft.com/office/drawing/2014/main" id="{30DB1B86-8657-B681-1DB4-055A54FF7999}"/>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40;p57">
                <a:extLst>
                  <a:ext uri="{FF2B5EF4-FFF2-40B4-BE49-F238E27FC236}">
                    <a16:creationId xmlns:a16="http://schemas.microsoft.com/office/drawing/2014/main" id="{A33127F9-3AEC-19E8-D46A-598EEC9C43C7}"/>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41;p57">
                <a:extLst>
                  <a:ext uri="{FF2B5EF4-FFF2-40B4-BE49-F238E27FC236}">
                    <a16:creationId xmlns:a16="http://schemas.microsoft.com/office/drawing/2014/main" id="{D1E2481C-1115-FF2A-AEBD-AD03DF7DFBE2}"/>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42;p57">
                <a:extLst>
                  <a:ext uri="{FF2B5EF4-FFF2-40B4-BE49-F238E27FC236}">
                    <a16:creationId xmlns:a16="http://schemas.microsoft.com/office/drawing/2014/main" id="{F1DBC939-FD24-6E76-136F-20BB23113E4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43;p57">
                <a:extLst>
                  <a:ext uri="{FF2B5EF4-FFF2-40B4-BE49-F238E27FC236}">
                    <a16:creationId xmlns:a16="http://schemas.microsoft.com/office/drawing/2014/main" id="{EA5E56EB-2929-6179-83D8-2F7AA60C9EB2}"/>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44;p57">
                <a:extLst>
                  <a:ext uri="{FF2B5EF4-FFF2-40B4-BE49-F238E27FC236}">
                    <a16:creationId xmlns:a16="http://schemas.microsoft.com/office/drawing/2014/main" id="{E5517004-161F-4774-A878-8ADD9D4B744B}"/>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45;p57">
                <a:extLst>
                  <a:ext uri="{FF2B5EF4-FFF2-40B4-BE49-F238E27FC236}">
                    <a16:creationId xmlns:a16="http://schemas.microsoft.com/office/drawing/2014/main" id="{831A6F07-C366-A091-2103-F436473495AF}"/>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46;p57">
                <a:extLst>
                  <a:ext uri="{FF2B5EF4-FFF2-40B4-BE49-F238E27FC236}">
                    <a16:creationId xmlns:a16="http://schemas.microsoft.com/office/drawing/2014/main" id="{2E2A1C84-C2D4-481E-2E24-397D2E3C734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47;p57">
                <a:extLst>
                  <a:ext uri="{FF2B5EF4-FFF2-40B4-BE49-F238E27FC236}">
                    <a16:creationId xmlns:a16="http://schemas.microsoft.com/office/drawing/2014/main" id="{C87692B8-3B49-EF9A-2954-2CF4CCB965B8}"/>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8;p57">
                <a:extLst>
                  <a:ext uri="{FF2B5EF4-FFF2-40B4-BE49-F238E27FC236}">
                    <a16:creationId xmlns:a16="http://schemas.microsoft.com/office/drawing/2014/main" id="{D150C11D-CD98-7639-B826-FDDED594B615}"/>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49;p57">
                <a:extLst>
                  <a:ext uri="{FF2B5EF4-FFF2-40B4-BE49-F238E27FC236}">
                    <a16:creationId xmlns:a16="http://schemas.microsoft.com/office/drawing/2014/main" id="{EC34002E-3175-1008-3B88-4024E039046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50;p57">
                <a:extLst>
                  <a:ext uri="{FF2B5EF4-FFF2-40B4-BE49-F238E27FC236}">
                    <a16:creationId xmlns:a16="http://schemas.microsoft.com/office/drawing/2014/main" id="{4F366A66-3664-4FF6-041C-C89DC2D70445}"/>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51;p57">
                <a:extLst>
                  <a:ext uri="{FF2B5EF4-FFF2-40B4-BE49-F238E27FC236}">
                    <a16:creationId xmlns:a16="http://schemas.microsoft.com/office/drawing/2014/main" id="{0C9AAD49-2246-8CDB-E2D4-D8ACFCA936DF}"/>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52;p57">
                <a:extLst>
                  <a:ext uri="{FF2B5EF4-FFF2-40B4-BE49-F238E27FC236}">
                    <a16:creationId xmlns:a16="http://schemas.microsoft.com/office/drawing/2014/main" id="{CE08D341-C74A-AD65-8E81-5A66B5473743}"/>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53;p57">
                <a:extLst>
                  <a:ext uri="{FF2B5EF4-FFF2-40B4-BE49-F238E27FC236}">
                    <a16:creationId xmlns:a16="http://schemas.microsoft.com/office/drawing/2014/main" id="{3E886DE6-E227-ABF6-09FF-E7FF67279568}"/>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54;p57">
                <a:extLst>
                  <a:ext uri="{FF2B5EF4-FFF2-40B4-BE49-F238E27FC236}">
                    <a16:creationId xmlns:a16="http://schemas.microsoft.com/office/drawing/2014/main" id="{5F12A89D-137E-D9FB-6030-32D25705C72F}"/>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55;p57">
                <a:extLst>
                  <a:ext uri="{FF2B5EF4-FFF2-40B4-BE49-F238E27FC236}">
                    <a16:creationId xmlns:a16="http://schemas.microsoft.com/office/drawing/2014/main" id="{6A55419C-F371-BCAA-F2A3-01A54F7227CB}"/>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56;p57">
                <a:extLst>
                  <a:ext uri="{FF2B5EF4-FFF2-40B4-BE49-F238E27FC236}">
                    <a16:creationId xmlns:a16="http://schemas.microsoft.com/office/drawing/2014/main" id="{EA22B259-E17C-7244-A48C-C81CAAC48E96}"/>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57;p57">
                <a:extLst>
                  <a:ext uri="{FF2B5EF4-FFF2-40B4-BE49-F238E27FC236}">
                    <a16:creationId xmlns:a16="http://schemas.microsoft.com/office/drawing/2014/main" id="{B9496A15-9ECE-3497-1AC4-411367A7E991}"/>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0" name="TextBox 14">
            <a:extLst>
              <a:ext uri="{FF2B5EF4-FFF2-40B4-BE49-F238E27FC236}">
                <a16:creationId xmlns:a16="http://schemas.microsoft.com/office/drawing/2014/main" id="{C4F31D12-AC63-DCFA-20B1-4F0B41CBB364}"/>
              </a:ext>
            </a:extLst>
          </p:cNvPr>
          <p:cNvSpPr txBox="1"/>
          <p:nvPr/>
        </p:nvSpPr>
        <p:spPr>
          <a:xfrm>
            <a:off x="628153" y="1251131"/>
            <a:ext cx="7690635" cy="3258860"/>
          </a:xfrm>
          <a:prstGeom prst="roundRect">
            <a:avLst>
              <a:gd name="adj" fmla="val 8809"/>
            </a:avLst>
          </a:prstGeom>
          <a:solidFill>
            <a:srgbClr val="0060C3"/>
          </a:solidFill>
        </p:spPr>
        <p:txBody>
          <a:bodyPr wrap="square">
            <a:spAutoFit/>
          </a:bodyPr>
          <a:lstStyle/>
          <a:p>
            <a:pPr indent="174625" algn="just"/>
            <a:r>
              <a:rPr lang="en-US" dirty="0">
                <a:solidFill>
                  <a:schemeClr val="bg1"/>
                </a:solidFill>
                <a:latin typeface="Calibri" panose="020F0502020204030204" pitchFamily="34" charset="0"/>
                <a:cs typeface="Calibri" panose="020F0502020204030204" pitchFamily="34" charset="0"/>
              </a:rPr>
              <a:t>Xây dựng nhân vật giàu tính biểu trưng là một thủ pháp nghệ thuật khá quan trọng trong thể loại truyện ngụ ngôn. Cáo là biểu trưng cho những người luôn cho mình là nhất, mình luôn đúng trong mọi chuyện, nếu sai thì cũng chỉ do hoàn cảnh tác động, không dám chấp nhận sự thật về sự thất bại của bản thân. Chùm nho tượng trưng cho những yếu tố ngoại cảnh. Trong truyện, con cáo không với tới chùm nho nên đã tự nhủ nho còn xanh, chua và chát để biện hộ cho việc không hái được nho của mình, tức là do tác động của ngoại cảnh chứ không phải mình vô dụng.</a:t>
            </a:r>
          </a:p>
          <a:p>
            <a:pPr indent="174625" algn="just"/>
            <a:r>
              <a:rPr lang="en-US" dirty="0">
                <a:solidFill>
                  <a:schemeClr val="bg1"/>
                </a:solidFill>
                <a:latin typeface="Calibri" panose="020F0502020204030204" pitchFamily="34" charset="0"/>
                <a:cs typeface="Calibri" panose="020F0502020204030204" pitchFamily="34" charset="0"/>
              </a:rPr>
              <a:t>Nét đặc sắc cuối cùng em muốn nói đến trong bài viết là cách khắc họa tính cách nhân vật thông qua lời thoại. Trong Con cáo và chùm nho, tác giả đã để nhân vật tự độc thoại với chính mình và tính cách sẽ được bộc lộ qua từng câu chữ, lời nói đó. Khi thấy những chùm nho khác thấp hơn, Cáo đã tự đắc không có gì làm khó được mình nhưng kết quả vẫn là sự thất bại. Sau nhiều lần cố gắng, Cáo đã buông xuôi và nói: “Làm sao mình lại cứ phải ăn mấy chùm nho như này nhỉ? Vỏ thì xanh thế, chắc chắn là chưa chín rồi. Không biết chừng còn vừa chua vừa chát, không nuốt được”. Từ đó ta thấy được Cáo là  một người luôn tự đắc và chỉ biết đổ lỗi cho hoàn cảnh. Chính những lời độc thoại đó càng làm nổi bật nhân cách, điểm mạnh, điểm yếu của nhân vật.</a:t>
            </a:r>
          </a:p>
        </p:txBody>
      </p:sp>
    </p:spTree>
    <p:extLst>
      <p:ext uri="{BB962C8B-B14F-4D97-AF65-F5344CB8AC3E}">
        <p14:creationId xmlns:p14="http://schemas.microsoft.com/office/powerpoint/2010/main" val="2230096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anim calcmode="lin" valueType="num">
                                      <p:cBhvr>
                                        <p:cTn id="8" dur="1000" fill="hold"/>
                                        <p:tgtEl>
                                          <p:spTgt spid="180"/>
                                        </p:tgtEl>
                                        <p:attrNameLst>
                                          <p:attrName>ppt_x</p:attrName>
                                        </p:attrNameLst>
                                      </p:cBhvr>
                                      <p:tavLst>
                                        <p:tav tm="0">
                                          <p:val>
                                            <p:strVal val="#ppt_x"/>
                                          </p:val>
                                        </p:tav>
                                        <p:tav tm="100000">
                                          <p:val>
                                            <p:strVal val="#ppt_x"/>
                                          </p:val>
                                        </p:tav>
                                      </p:tavLst>
                                    </p:anim>
                                    <p:anim calcmode="lin" valueType="num">
                                      <p:cBhvr>
                                        <p:cTn id="9"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19"/>
        <p:cNvGrpSpPr/>
        <p:nvPr/>
      </p:nvGrpSpPr>
      <p:grpSpPr>
        <a:xfrm>
          <a:off x="0" y="0"/>
          <a:ext cx="0" cy="0"/>
          <a:chOff x="0" y="0"/>
          <a:chExt cx="0" cy="0"/>
        </a:xfrm>
      </p:grpSpPr>
      <p:sp>
        <p:nvSpPr>
          <p:cNvPr id="4220" name="Google Shape;4220;p62">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4221" name="Google Shape;4221;p62">
            <a:hlinkClick r:id="" action="ppaction://noaction"/>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4222" name="Google Shape;4222;p62">
            <a:hlinkClick r:id="rId3"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4223" name="Google Shape;4223;p62">
            <a:hlinkClick r:id="rId4"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2"/>
          <p:cNvSpPr/>
          <p:nvPr/>
        </p:nvSpPr>
        <p:spPr>
          <a:xfrm>
            <a:off x="8585853" y="4080728"/>
            <a:ext cx="532535" cy="638458"/>
          </a:xfrm>
          <a:custGeom>
            <a:avLst/>
            <a:gdLst/>
            <a:ahLst/>
            <a:cxnLst/>
            <a:rect l="l" t="t" r="r" b="b"/>
            <a:pathLst>
              <a:path w="16586" h="19885" extrusionOk="0">
                <a:moveTo>
                  <a:pt x="0" y="1"/>
                </a:moveTo>
                <a:lnTo>
                  <a:pt x="0" y="19884"/>
                </a:lnTo>
                <a:lnTo>
                  <a:pt x="9466" y="19884"/>
                </a:lnTo>
                <a:cubicBezTo>
                  <a:pt x="13395" y="19884"/>
                  <a:pt x="16586" y="16694"/>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2">
            <a:hlinkClick r:id="" action="ppaction://noaction"/>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grpSp>
        <p:nvGrpSpPr>
          <p:cNvPr id="59" name="Group 22">
            <a:extLst>
              <a:ext uri="{FF2B5EF4-FFF2-40B4-BE49-F238E27FC236}">
                <a16:creationId xmlns:a16="http://schemas.microsoft.com/office/drawing/2014/main" id="{0D3B50C8-38DB-3128-B60B-95A106FDE3C2}"/>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60" name="Group 3">
              <a:extLst>
                <a:ext uri="{FF2B5EF4-FFF2-40B4-BE49-F238E27FC236}">
                  <a16:creationId xmlns:a16="http://schemas.microsoft.com/office/drawing/2014/main" id="{5D28FD8E-CA21-9D1B-0AE3-2C648EE30010}"/>
                </a:ext>
              </a:extLst>
            </p:cNvPr>
            <p:cNvGrpSpPr/>
            <p:nvPr/>
          </p:nvGrpSpPr>
          <p:grpSpPr>
            <a:xfrm>
              <a:off x="-107576" y="161365"/>
              <a:ext cx="3181755" cy="613808"/>
              <a:chOff x="-107576" y="161365"/>
              <a:chExt cx="3181755" cy="613808"/>
            </a:xfrm>
          </p:grpSpPr>
          <p:sp>
            <p:nvSpPr>
              <p:cNvPr id="62" name="TextBox 4">
                <a:extLst>
                  <a:ext uri="{FF2B5EF4-FFF2-40B4-BE49-F238E27FC236}">
                    <a16:creationId xmlns:a16="http://schemas.microsoft.com/office/drawing/2014/main" id="{CE4FAB73-D57F-416B-5A53-246540266493}"/>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63" name="TextBox 5">
                <a:extLst>
                  <a:ext uri="{FF2B5EF4-FFF2-40B4-BE49-F238E27FC236}">
                    <a16:creationId xmlns:a16="http://schemas.microsoft.com/office/drawing/2014/main" id="{105B9644-CA75-C9DF-AAD0-B472A6E34733}"/>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61" name="Picture 14" descr="Logo&#10;&#10;Description automatically generated">
              <a:extLst>
                <a:ext uri="{FF2B5EF4-FFF2-40B4-BE49-F238E27FC236}">
                  <a16:creationId xmlns:a16="http://schemas.microsoft.com/office/drawing/2014/main" id="{B87CB86B-0EFC-E364-F515-51B96EF774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64" name="Nhóm 63">
            <a:extLst>
              <a:ext uri="{FF2B5EF4-FFF2-40B4-BE49-F238E27FC236}">
                <a16:creationId xmlns:a16="http://schemas.microsoft.com/office/drawing/2014/main" id="{2EC6EA55-7269-77FB-DB0B-257D23BA9D7C}"/>
              </a:ext>
            </a:extLst>
          </p:cNvPr>
          <p:cNvGrpSpPr/>
          <p:nvPr/>
        </p:nvGrpSpPr>
        <p:grpSpPr>
          <a:xfrm>
            <a:off x="4917090" y="339315"/>
            <a:ext cx="3602881" cy="868287"/>
            <a:chOff x="4917090" y="339315"/>
            <a:chExt cx="3602881" cy="868287"/>
          </a:xfrm>
        </p:grpSpPr>
        <p:grpSp>
          <p:nvGrpSpPr>
            <p:cNvPr id="65" name="Nhóm 64">
              <a:extLst>
                <a:ext uri="{FF2B5EF4-FFF2-40B4-BE49-F238E27FC236}">
                  <a16:creationId xmlns:a16="http://schemas.microsoft.com/office/drawing/2014/main" id="{DCD87E5A-6B5E-42F1-0D20-BA3D3346DBE7}"/>
                </a:ext>
              </a:extLst>
            </p:cNvPr>
            <p:cNvGrpSpPr/>
            <p:nvPr/>
          </p:nvGrpSpPr>
          <p:grpSpPr>
            <a:xfrm>
              <a:off x="4917090" y="364565"/>
              <a:ext cx="3602881" cy="843037"/>
              <a:chOff x="1873370" y="1154938"/>
              <a:chExt cx="4807406" cy="1124883"/>
            </a:xfrm>
          </p:grpSpPr>
          <p:sp>
            <p:nvSpPr>
              <p:cNvPr id="173" name="Hình chữ nhật 172">
                <a:extLst>
                  <a:ext uri="{FF2B5EF4-FFF2-40B4-BE49-F238E27FC236}">
                    <a16:creationId xmlns:a16="http://schemas.microsoft.com/office/drawing/2014/main" id="{B59F6285-9414-2BE9-2700-215375DA3488}"/>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ình chữ nhật 173">
                <a:extLst>
                  <a:ext uri="{FF2B5EF4-FFF2-40B4-BE49-F238E27FC236}">
                    <a16:creationId xmlns:a16="http://schemas.microsoft.com/office/drawing/2014/main" id="{1C850E40-A7F1-0E08-CF4E-570D5C0EB014}"/>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Hình chữ nhật: Góc Tròn 174">
                <a:extLst>
                  <a:ext uri="{FF2B5EF4-FFF2-40B4-BE49-F238E27FC236}">
                    <a16:creationId xmlns:a16="http://schemas.microsoft.com/office/drawing/2014/main" id="{8C99EFF7-3484-FE0F-94C6-229B1F6EF5C1}"/>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Đường nối Thẳng 175">
                <a:extLst>
                  <a:ext uri="{FF2B5EF4-FFF2-40B4-BE49-F238E27FC236}">
                    <a16:creationId xmlns:a16="http://schemas.microsoft.com/office/drawing/2014/main" id="{E1937233-0986-42B2-51D9-C395246B1DE5}"/>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77" name="Đường nối Thẳng 176">
                <a:extLst>
                  <a:ext uri="{FF2B5EF4-FFF2-40B4-BE49-F238E27FC236}">
                    <a16:creationId xmlns:a16="http://schemas.microsoft.com/office/drawing/2014/main" id="{C3020E86-CD64-A47D-6593-351789380F4A}"/>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78" name="Đường nối Thẳng 177">
                <a:extLst>
                  <a:ext uri="{FF2B5EF4-FFF2-40B4-BE49-F238E27FC236}">
                    <a16:creationId xmlns:a16="http://schemas.microsoft.com/office/drawing/2014/main" id="{F1DE36BF-DF54-CBF8-9983-48D807D3D03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79" name="Hình chữ nhật 178">
                <a:extLst>
                  <a:ext uri="{FF2B5EF4-FFF2-40B4-BE49-F238E27FC236}">
                    <a16:creationId xmlns:a16="http://schemas.microsoft.com/office/drawing/2014/main" id="{F9EDB354-3632-144E-8432-DC726EC5A5CF}"/>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Hình chữ nhật 65">
              <a:extLst>
                <a:ext uri="{FF2B5EF4-FFF2-40B4-BE49-F238E27FC236}">
                  <a16:creationId xmlns:a16="http://schemas.microsoft.com/office/drawing/2014/main" id="{E18D589B-3B15-07C4-D4FF-7640A0CFF4DA}"/>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endParaRPr lang="vi-VN" b="1" dirty="0">
                <a:solidFill>
                  <a:schemeClr val="bg1"/>
                </a:solidFill>
                <a:latin typeface="Bahnschrift SemiBold" panose="020B0502040204020203" pitchFamily="34" charset="0"/>
                <a:cs typeface="Catamaran Black"/>
                <a:sym typeface="Catamaran Black"/>
              </a:endParaRPr>
            </a:p>
          </p:txBody>
        </p:sp>
        <p:sp>
          <p:nvSpPr>
            <p:cNvPr id="67" name="Hình chữ nhật 66">
              <a:extLst>
                <a:ext uri="{FF2B5EF4-FFF2-40B4-BE49-F238E27FC236}">
                  <a16:creationId xmlns:a16="http://schemas.microsoft.com/office/drawing/2014/main" id="{D25748B3-B96C-5F71-5E7A-3B6EA4C87300}"/>
                </a:ext>
              </a:extLst>
            </p:cNvPr>
            <p:cNvSpPr/>
            <p:nvPr/>
          </p:nvSpPr>
          <p:spPr>
            <a:xfrm>
              <a:off x="5626366" y="658035"/>
              <a:ext cx="2803358" cy="369332"/>
            </a:xfrm>
            <a:prstGeom prst="rect">
              <a:avLst/>
            </a:prstGeom>
            <a:noFill/>
          </p:spPr>
          <p:txBody>
            <a:bodyPr wrap="square" lIns="91440" tIns="45720" rIns="91440" bIns="45720">
              <a:spAutoFit/>
            </a:bodyPr>
            <a:lstStyle/>
            <a:p>
              <a:pPr algn="ctr"/>
              <a:r>
                <a:rPr lang="en-US" sz="1800" dirty="0">
                  <a:solidFill>
                    <a:srgbClr val="DC303C"/>
                  </a:solidFill>
                  <a:latin typeface="Fira Sans ExtraBold" panose="020B0903050000020004" pitchFamily="34" charset="0"/>
                  <a:cs typeface="Catamaran Black"/>
                </a:rPr>
                <a:t>IV. BÀI VIẾT THAM KHẢO</a:t>
              </a:r>
            </a:p>
          </p:txBody>
        </p:sp>
        <p:grpSp>
          <p:nvGrpSpPr>
            <p:cNvPr id="68" name="Google Shape;9553;p57">
              <a:extLst>
                <a:ext uri="{FF2B5EF4-FFF2-40B4-BE49-F238E27FC236}">
                  <a16:creationId xmlns:a16="http://schemas.microsoft.com/office/drawing/2014/main" id="{25C349FE-6642-BB78-A556-340FA4CF60AA}"/>
                </a:ext>
              </a:extLst>
            </p:cNvPr>
            <p:cNvGrpSpPr/>
            <p:nvPr/>
          </p:nvGrpSpPr>
          <p:grpSpPr>
            <a:xfrm>
              <a:off x="5133416" y="619119"/>
              <a:ext cx="419689" cy="436887"/>
              <a:chOff x="3104150" y="1772850"/>
              <a:chExt cx="2853425" cy="2970350"/>
            </a:xfrm>
          </p:grpSpPr>
          <p:sp>
            <p:nvSpPr>
              <p:cNvPr id="69" name="Google Shape;9554;p57">
                <a:extLst>
                  <a:ext uri="{FF2B5EF4-FFF2-40B4-BE49-F238E27FC236}">
                    <a16:creationId xmlns:a16="http://schemas.microsoft.com/office/drawing/2014/main" id="{2FE2AAC2-4C0A-87DE-495D-7A95C97343A0}"/>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55;p57">
                <a:extLst>
                  <a:ext uri="{FF2B5EF4-FFF2-40B4-BE49-F238E27FC236}">
                    <a16:creationId xmlns:a16="http://schemas.microsoft.com/office/drawing/2014/main" id="{0B0BCC13-2B64-92E2-6452-3B271C315E4D}"/>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56;p57">
                <a:extLst>
                  <a:ext uri="{FF2B5EF4-FFF2-40B4-BE49-F238E27FC236}">
                    <a16:creationId xmlns:a16="http://schemas.microsoft.com/office/drawing/2014/main" id="{BFC31160-6BB0-9DF9-93CF-FE39F325F8EC}"/>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57;p57">
                <a:extLst>
                  <a:ext uri="{FF2B5EF4-FFF2-40B4-BE49-F238E27FC236}">
                    <a16:creationId xmlns:a16="http://schemas.microsoft.com/office/drawing/2014/main" id="{897FE951-258F-9E44-D8C9-0657D3CA0CD9}"/>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58;p57">
                <a:extLst>
                  <a:ext uri="{FF2B5EF4-FFF2-40B4-BE49-F238E27FC236}">
                    <a16:creationId xmlns:a16="http://schemas.microsoft.com/office/drawing/2014/main" id="{0B7EFCB2-74BF-4348-FA86-97A503A78F95}"/>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59;p57">
                <a:extLst>
                  <a:ext uri="{FF2B5EF4-FFF2-40B4-BE49-F238E27FC236}">
                    <a16:creationId xmlns:a16="http://schemas.microsoft.com/office/drawing/2014/main" id="{76F4805B-8A2D-4FED-C4C7-89EB3AE449A6}"/>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60;p57">
                <a:extLst>
                  <a:ext uri="{FF2B5EF4-FFF2-40B4-BE49-F238E27FC236}">
                    <a16:creationId xmlns:a16="http://schemas.microsoft.com/office/drawing/2014/main" id="{22EED900-FD00-8672-CA50-E13850FCD551}"/>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61;p57">
                <a:extLst>
                  <a:ext uri="{FF2B5EF4-FFF2-40B4-BE49-F238E27FC236}">
                    <a16:creationId xmlns:a16="http://schemas.microsoft.com/office/drawing/2014/main" id="{ECA08FD5-62B3-3454-D8E7-1F9384A6FCBA}"/>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62;p57">
                <a:extLst>
                  <a:ext uri="{FF2B5EF4-FFF2-40B4-BE49-F238E27FC236}">
                    <a16:creationId xmlns:a16="http://schemas.microsoft.com/office/drawing/2014/main" id="{6C2BCFA2-3229-532E-DBDA-49EFD1E93E86}"/>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63;p57">
                <a:extLst>
                  <a:ext uri="{FF2B5EF4-FFF2-40B4-BE49-F238E27FC236}">
                    <a16:creationId xmlns:a16="http://schemas.microsoft.com/office/drawing/2014/main" id="{51E7CB5A-1E46-5E60-8D48-13FE7FB5089C}"/>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64;p57">
                <a:extLst>
                  <a:ext uri="{FF2B5EF4-FFF2-40B4-BE49-F238E27FC236}">
                    <a16:creationId xmlns:a16="http://schemas.microsoft.com/office/drawing/2014/main" id="{C199F5D9-46E4-3625-AEB5-3614E7A7C97C}"/>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65;p57">
                <a:extLst>
                  <a:ext uri="{FF2B5EF4-FFF2-40B4-BE49-F238E27FC236}">
                    <a16:creationId xmlns:a16="http://schemas.microsoft.com/office/drawing/2014/main" id="{56A853AB-21FB-E156-95E8-48DFFDCFFB47}"/>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66;p57">
                <a:extLst>
                  <a:ext uri="{FF2B5EF4-FFF2-40B4-BE49-F238E27FC236}">
                    <a16:creationId xmlns:a16="http://schemas.microsoft.com/office/drawing/2014/main" id="{559888CE-D79F-06C8-5A1B-50CB8974949B}"/>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67;p57">
                <a:extLst>
                  <a:ext uri="{FF2B5EF4-FFF2-40B4-BE49-F238E27FC236}">
                    <a16:creationId xmlns:a16="http://schemas.microsoft.com/office/drawing/2014/main" id="{3BF18FEE-21BA-F54F-0A87-4B1C746970D5}"/>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68;p57">
                <a:extLst>
                  <a:ext uri="{FF2B5EF4-FFF2-40B4-BE49-F238E27FC236}">
                    <a16:creationId xmlns:a16="http://schemas.microsoft.com/office/drawing/2014/main" id="{4508DDBA-83E3-75F7-7CF7-1422DC275991}"/>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69;p57">
                <a:extLst>
                  <a:ext uri="{FF2B5EF4-FFF2-40B4-BE49-F238E27FC236}">
                    <a16:creationId xmlns:a16="http://schemas.microsoft.com/office/drawing/2014/main" id="{C603FFD5-1142-80C3-652D-5263BF863AFC}"/>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70;p57">
                <a:extLst>
                  <a:ext uri="{FF2B5EF4-FFF2-40B4-BE49-F238E27FC236}">
                    <a16:creationId xmlns:a16="http://schemas.microsoft.com/office/drawing/2014/main" id="{461EE7D4-B7B6-362B-7764-266E41E3B0F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71;p57">
                <a:extLst>
                  <a:ext uri="{FF2B5EF4-FFF2-40B4-BE49-F238E27FC236}">
                    <a16:creationId xmlns:a16="http://schemas.microsoft.com/office/drawing/2014/main" id="{B4F89FFD-1B8E-F728-FA7B-DB731699CB73}"/>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72;p57">
                <a:extLst>
                  <a:ext uri="{FF2B5EF4-FFF2-40B4-BE49-F238E27FC236}">
                    <a16:creationId xmlns:a16="http://schemas.microsoft.com/office/drawing/2014/main" id="{C4B7F259-4C38-5235-08CA-89FD8A0A72F4}"/>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73;p57">
                <a:extLst>
                  <a:ext uri="{FF2B5EF4-FFF2-40B4-BE49-F238E27FC236}">
                    <a16:creationId xmlns:a16="http://schemas.microsoft.com/office/drawing/2014/main" id="{FC25D01F-3FD6-C15B-F5DA-3723CCEA0F55}"/>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74;p57">
                <a:extLst>
                  <a:ext uri="{FF2B5EF4-FFF2-40B4-BE49-F238E27FC236}">
                    <a16:creationId xmlns:a16="http://schemas.microsoft.com/office/drawing/2014/main" id="{E34CB813-D633-1F93-53F9-5DC7C2AE1333}"/>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75;p57">
                <a:extLst>
                  <a:ext uri="{FF2B5EF4-FFF2-40B4-BE49-F238E27FC236}">
                    <a16:creationId xmlns:a16="http://schemas.microsoft.com/office/drawing/2014/main" id="{1500DD04-439E-6241-721B-5663A0188C8B}"/>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76;p57">
                <a:extLst>
                  <a:ext uri="{FF2B5EF4-FFF2-40B4-BE49-F238E27FC236}">
                    <a16:creationId xmlns:a16="http://schemas.microsoft.com/office/drawing/2014/main" id="{AA6E01ED-51EE-7830-F78E-3B7D569DDDC4}"/>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77;p57">
                <a:extLst>
                  <a:ext uri="{FF2B5EF4-FFF2-40B4-BE49-F238E27FC236}">
                    <a16:creationId xmlns:a16="http://schemas.microsoft.com/office/drawing/2014/main" id="{880FEE27-29A4-6860-1C98-F6DAB3198537}"/>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78;p57">
                <a:extLst>
                  <a:ext uri="{FF2B5EF4-FFF2-40B4-BE49-F238E27FC236}">
                    <a16:creationId xmlns:a16="http://schemas.microsoft.com/office/drawing/2014/main" id="{25F2048F-67A9-A351-E5EA-055738841CB3}"/>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79;p57">
                <a:extLst>
                  <a:ext uri="{FF2B5EF4-FFF2-40B4-BE49-F238E27FC236}">
                    <a16:creationId xmlns:a16="http://schemas.microsoft.com/office/drawing/2014/main" id="{D2B12F9E-2649-A61A-3D22-91428D5C055E}"/>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80;p57">
                <a:extLst>
                  <a:ext uri="{FF2B5EF4-FFF2-40B4-BE49-F238E27FC236}">
                    <a16:creationId xmlns:a16="http://schemas.microsoft.com/office/drawing/2014/main" id="{B0ACD51D-BE54-1C9D-F71C-D0CD2C5A5592}"/>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81;p57">
                <a:extLst>
                  <a:ext uri="{FF2B5EF4-FFF2-40B4-BE49-F238E27FC236}">
                    <a16:creationId xmlns:a16="http://schemas.microsoft.com/office/drawing/2014/main" id="{6C6C8F7F-266B-DD7D-59A6-8E8D63DE5719}"/>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82;p57">
                <a:extLst>
                  <a:ext uri="{FF2B5EF4-FFF2-40B4-BE49-F238E27FC236}">
                    <a16:creationId xmlns:a16="http://schemas.microsoft.com/office/drawing/2014/main" id="{0D80EA9E-F10C-1D12-A12A-AEB5769CDE2E}"/>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83;p57">
                <a:extLst>
                  <a:ext uri="{FF2B5EF4-FFF2-40B4-BE49-F238E27FC236}">
                    <a16:creationId xmlns:a16="http://schemas.microsoft.com/office/drawing/2014/main" id="{FA072614-2167-199D-F544-D0ADA4BA0FF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84;p57">
                <a:extLst>
                  <a:ext uri="{FF2B5EF4-FFF2-40B4-BE49-F238E27FC236}">
                    <a16:creationId xmlns:a16="http://schemas.microsoft.com/office/drawing/2014/main" id="{93FBE7EF-9B84-E8D4-8208-6F0213ED51E8}"/>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85;p57">
                <a:extLst>
                  <a:ext uri="{FF2B5EF4-FFF2-40B4-BE49-F238E27FC236}">
                    <a16:creationId xmlns:a16="http://schemas.microsoft.com/office/drawing/2014/main" id="{042CD027-4AE6-C91D-43B4-0E50684E1203}"/>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86;p57">
                <a:extLst>
                  <a:ext uri="{FF2B5EF4-FFF2-40B4-BE49-F238E27FC236}">
                    <a16:creationId xmlns:a16="http://schemas.microsoft.com/office/drawing/2014/main" id="{0D6BF090-A4FD-369C-A015-EC8011125FCE}"/>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87;p57">
                <a:extLst>
                  <a:ext uri="{FF2B5EF4-FFF2-40B4-BE49-F238E27FC236}">
                    <a16:creationId xmlns:a16="http://schemas.microsoft.com/office/drawing/2014/main" id="{80FED71E-EBAD-6E94-1FB4-9425831A4D50}"/>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88;p57">
                <a:extLst>
                  <a:ext uri="{FF2B5EF4-FFF2-40B4-BE49-F238E27FC236}">
                    <a16:creationId xmlns:a16="http://schemas.microsoft.com/office/drawing/2014/main" id="{73C9369C-B980-478B-E72A-770FAE4E54C4}"/>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89;p57">
                <a:extLst>
                  <a:ext uri="{FF2B5EF4-FFF2-40B4-BE49-F238E27FC236}">
                    <a16:creationId xmlns:a16="http://schemas.microsoft.com/office/drawing/2014/main" id="{001368BB-0C5B-1A5E-0A97-C03D5B498AFD}"/>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90;p57">
                <a:extLst>
                  <a:ext uri="{FF2B5EF4-FFF2-40B4-BE49-F238E27FC236}">
                    <a16:creationId xmlns:a16="http://schemas.microsoft.com/office/drawing/2014/main" id="{1C746639-1A00-13B9-670B-F756C29278E9}"/>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91;p57">
                <a:extLst>
                  <a:ext uri="{FF2B5EF4-FFF2-40B4-BE49-F238E27FC236}">
                    <a16:creationId xmlns:a16="http://schemas.microsoft.com/office/drawing/2014/main" id="{02F8DF74-4B87-AE5F-740F-B8DBA0E1C937}"/>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92;p57">
                <a:extLst>
                  <a:ext uri="{FF2B5EF4-FFF2-40B4-BE49-F238E27FC236}">
                    <a16:creationId xmlns:a16="http://schemas.microsoft.com/office/drawing/2014/main" id="{BFEE3F95-50D1-7C8F-BD37-970029BBCC60}"/>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93;p57">
                <a:extLst>
                  <a:ext uri="{FF2B5EF4-FFF2-40B4-BE49-F238E27FC236}">
                    <a16:creationId xmlns:a16="http://schemas.microsoft.com/office/drawing/2014/main" id="{7C5FA15D-4299-F41A-796F-A180D47DDB70}"/>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94;p57">
                <a:extLst>
                  <a:ext uri="{FF2B5EF4-FFF2-40B4-BE49-F238E27FC236}">
                    <a16:creationId xmlns:a16="http://schemas.microsoft.com/office/drawing/2014/main" id="{A682D5EC-5574-FE70-8784-E6EBA3CBEC4A}"/>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95;p57">
                <a:extLst>
                  <a:ext uri="{FF2B5EF4-FFF2-40B4-BE49-F238E27FC236}">
                    <a16:creationId xmlns:a16="http://schemas.microsoft.com/office/drawing/2014/main" id="{DD9FA4D3-F394-2BD1-FFD6-1B5EF804FF43}"/>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96;p57">
                <a:extLst>
                  <a:ext uri="{FF2B5EF4-FFF2-40B4-BE49-F238E27FC236}">
                    <a16:creationId xmlns:a16="http://schemas.microsoft.com/office/drawing/2014/main" id="{1AE6FB75-77C2-640E-3C35-D279C8DBF4C9}"/>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97;p57">
                <a:extLst>
                  <a:ext uri="{FF2B5EF4-FFF2-40B4-BE49-F238E27FC236}">
                    <a16:creationId xmlns:a16="http://schemas.microsoft.com/office/drawing/2014/main" id="{05752BD5-E028-28F8-C575-64AAA3EBDBB5}"/>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98;p57">
                <a:extLst>
                  <a:ext uri="{FF2B5EF4-FFF2-40B4-BE49-F238E27FC236}">
                    <a16:creationId xmlns:a16="http://schemas.microsoft.com/office/drawing/2014/main" id="{A04422F6-FBB5-7FE2-5060-2BB2B20BE49A}"/>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99;p57">
                <a:extLst>
                  <a:ext uri="{FF2B5EF4-FFF2-40B4-BE49-F238E27FC236}">
                    <a16:creationId xmlns:a16="http://schemas.microsoft.com/office/drawing/2014/main" id="{1B0D79D6-8C5D-F37A-C9C0-E851D13E9199}"/>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00;p57">
                <a:extLst>
                  <a:ext uri="{FF2B5EF4-FFF2-40B4-BE49-F238E27FC236}">
                    <a16:creationId xmlns:a16="http://schemas.microsoft.com/office/drawing/2014/main" id="{381874DF-3628-C7FA-E80E-FBF99C02D1A4}"/>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01;p57">
                <a:extLst>
                  <a:ext uri="{FF2B5EF4-FFF2-40B4-BE49-F238E27FC236}">
                    <a16:creationId xmlns:a16="http://schemas.microsoft.com/office/drawing/2014/main" id="{56CDEC97-4A53-64D3-51BC-67E0F5067BE8}"/>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02;p57">
                <a:extLst>
                  <a:ext uri="{FF2B5EF4-FFF2-40B4-BE49-F238E27FC236}">
                    <a16:creationId xmlns:a16="http://schemas.microsoft.com/office/drawing/2014/main" id="{BF7433F1-095B-B0BD-DFB1-060B88B617E1}"/>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03;p57">
                <a:extLst>
                  <a:ext uri="{FF2B5EF4-FFF2-40B4-BE49-F238E27FC236}">
                    <a16:creationId xmlns:a16="http://schemas.microsoft.com/office/drawing/2014/main" id="{F59A7BBF-3EAD-801A-BA21-ABA6FC876926}"/>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04;p57">
                <a:extLst>
                  <a:ext uri="{FF2B5EF4-FFF2-40B4-BE49-F238E27FC236}">
                    <a16:creationId xmlns:a16="http://schemas.microsoft.com/office/drawing/2014/main" id="{4E660EE9-36F2-6E64-24B5-05DE16042E05}"/>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05;p57">
                <a:extLst>
                  <a:ext uri="{FF2B5EF4-FFF2-40B4-BE49-F238E27FC236}">
                    <a16:creationId xmlns:a16="http://schemas.microsoft.com/office/drawing/2014/main" id="{A87F696B-8F7E-24CE-DCCA-7F8293D204B1}"/>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06;p57">
                <a:extLst>
                  <a:ext uri="{FF2B5EF4-FFF2-40B4-BE49-F238E27FC236}">
                    <a16:creationId xmlns:a16="http://schemas.microsoft.com/office/drawing/2014/main" id="{10156C36-6FCB-EC45-C9D0-8EDCD2D5AF48}"/>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07;p57">
                <a:extLst>
                  <a:ext uri="{FF2B5EF4-FFF2-40B4-BE49-F238E27FC236}">
                    <a16:creationId xmlns:a16="http://schemas.microsoft.com/office/drawing/2014/main" id="{EE25D46D-B6BB-814E-92AC-1988C9A91F9B}"/>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08;p57">
                <a:extLst>
                  <a:ext uri="{FF2B5EF4-FFF2-40B4-BE49-F238E27FC236}">
                    <a16:creationId xmlns:a16="http://schemas.microsoft.com/office/drawing/2014/main" id="{C39BE148-F28D-9628-9903-32707A960C47}"/>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09;p57">
                <a:extLst>
                  <a:ext uri="{FF2B5EF4-FFF2-40B4-BE49-F238E27FC236}">
                    <a16:creationId xmlns:a16="http://schemas.microsoft.com/office/drawing/2014/main" id="{EACAC00A-8612-1A6D-E68A-3C00D5C637B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10;p57">
                <a:extLst>
                  <a:ext uri="{FF2B5EF4-FFF2-40B4-BE49-F238E27FC236}">
                    <a16:creationId xmlns:a16="http://schemas.microsoft.com/office/drawing/2014/main" id="{3D774327-4015-42EF-C7C7-01B02A4473AE}"/>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11;p57">
                <a:extLst>
                  <a:ext uri="{FF2B5EF4-FFF2-40B4-BE49-F238E27FC236}">
                    <a16:creationId xmlns:a16="http://schemas.microsoft.com/office/drawing/2014/main" id="{6B9EB892-A225-4E0E-EFF5-7B7858427209}"/>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12;p57">
                <a:extLst>
                  <a:ext uri="{FF2B5EF4-FFF2-40B4-BE49-F238E27FC236}">
                    <a16:creationId xmlns:a16="http://schemas.microsoft.com/office/drawing/2014/main" id="{C6AF25E0-58BE-A580-6F08-53E148EA4B4C}"/>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13;p57">
                <a:extLst>
                  <a:ext uri="{FF2B5EF4-FFF2-40B4-BE49-F238E27FC236}">
                    <a16:creationId xmlns:a16="http://schemas.microsoft.com/office/drawing/2014/main" id="{F287F0C4-ED89-D34D-8EEC-8317CB6EAE10}"/>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14;p57">
                <a:extLst>
                  <a:ext uri="{FF2B5EF4-FFF2-40B4-BE49-F238E27FC236}">
                    <a16:creationId xmlns:a16="http://schemas.microsoft.com/office/drawing/2014/main" id="{5E4A4FDD-0C24-6C3C-36D1-7E96D7D6635F}"/>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15;p57">
                <a:extLst>
                  <a:ext uri="{FF2B5EF4-FFF2-40B4-BE49-F238E27FC236}">
                    <a16:creationId xmlns:a16="http://schemas.microsoft.com/office/drawing/2014/main" id="{4CECDA65-D404-0E27-2E02-BFF08C8C8DD9}"/>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16;p57">
                <a:extLst>
                  <a:ext uri="{FF2B5EF4-FFF2-40B4-BE49-F238E27FC236}">
                    <a16:creationId xmlns:a16="http://schemas.microsoft.com/office/drawing/2014/main" id="{13C19A53-BB60-0C64-B042-2EDAE819808A}"/>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17;p57">
                <a:extLst>
                  <a:ext uri="{FF2B5EF4-FFF2-40B4-BE49-F238E27FC236}">
                    <a16:creationId xmlns:a16="http://schemas.microsoft.com/office/drawing/2014/main" id="{3776C68E-4C4A-56AA-BDC9-05F01CE6C6FB}"/>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18;p57">
                <a:extLst>
                  <a:ext uri="{FF2B5EF4-FFF2-40B4-BE49-F238E27FC236}">
                    <a16:creationId xmlns:a16="http://schemas.microsoft.com/office/drawing/2014/main" id="{B1C653D2-DBA4-050E-88F0-EF8599B9074E}"/>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19;p57">
                <a:extLst>
                  <a:ext uri="{FF2B5EF4-FFF2-40B4-BE49-F238E27FC236}">
                    <a16:creationId xmlns:a16="http://schemas.microsoft.com/office/drawing/2014/main" id="{9DB83CF7-C3E0-1D64-6938-57D3CD77EFD2}"/>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20;p57">
                <a:extLst>
                  <a:ext uri="{FF2B5EF4-FFF2-40B4-BE49-F238E27FC236}">
                    <a16:creationId xmlns:a16="http://schemas.microsoft.com/office/drawing/2014/main" id="{718489C7-7D87-F8DF-60C6-4217CE1122D0}"/>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21;p57">
                <a:extLst>
                  <a:ext uri="{FF2B5EF4-FFF2-40B4-BE49-F238E27FC236}">
                    <a16:creationId xmlns:a16="http://schemas.microsoft.com/office/drawing/2014/main" id="{0FDA8853-4DC8-2C87-E392-A37DF09E5D69}"/>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22;p57">
                <a:extLst>
                  <a:ext uri="{FF2B5EF4-FFF2-40B4-BE49-F238E27FC236}">
                    <a16:creationId xmlns:a16="http://schemas.microsoft.com/office/drawing/2014/main" id="{E424A106-BFF0-48DD-D6DE-0B975A098FB0}"/>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23;p57">
                <a:extLst>
                  <a:ext uri="{FF2B5EF4-FFF2-40B4-BE49-F238E27FC236}">
                    <a16:creationId xmlns:a16="http://schemas.microsoft.com/office/drawing/2014/main" id="{6E0D28F7-85EE-7241-2874-D379B9E22902}"/>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24;p57">
                <a:extLst>
                  <a:ext uri="{FF2B5EF4-FFF2-40B4-BE49-F238E27FC236}">
                    <a16:creationId xmlns:a16="http://schemas.microsoft.com/office/drawing/2014/main" id="{8344E88B-5CC8-2E25-5514-B413A6B716A0}"/>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25;p57">
                <a:extLst>
                  <a:ext uri="{FF2B5EF4-FFF2-40B4-BE49-F238E27FC236}">
                    <a16:creationId xmlns:a16="http://schemas.microsoft.com/office/drawing/2014/main" id="{B535EC9A-49D7-D70E-5885-E082FD44B8F0}"/>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26;p57">
                <a:extLst>
                  <a:ext uri="{FF2B5EF4-FFF2-40B4-BE49-F238E27FC236}">
                    <a16:creationId xmlns:a16="http://schemas.microsoft.com/office/drawing/2014/main" id="{DDBDF1E2-6304-8D49-BE31-8CD48CBCF26C}"/>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27;p57">
                <a:extLst>
                  <a:ext uri="{FF2B5EF4-FFF2-40B4-BE49-F238E27FC236}">
                    <a16:creationId xmlns:a16="http://schemas.microsoft.com/office/drawing/2014/main" id="{AA36CF80-F3B1-B736-6F16-311A7B8BD4D8}"/>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28;p57">
                <a:extLst>
                  <a:ext uri="{FF2B5EF4-FFF2-40B4-BE49-F238E27FC236}">
                    <a16:creationId xmlns:a16="http://schemas.microsoft.com/office/drawing/2014/main" id="{2BB9A473-39AF-D4C9-D249-F71870BC58FD}"/>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29;p57">
                <a:extLst>
                  <a:ext uri="{FF2B5EF4-FFF2-40B4-BE49-F238E27FC236}">
                    <a16:creationId xmlns:a16="http://schemas.microsoft.com/office/drawing/2014/main" id="{F24D1332-8821-B3A3-12E8-518D9101B359}"/>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30;p57">
                <a:extLst>
                  <a:ext uri="{FF2B5EF4-FFF2-40B4-BE49-F238E27FC236}">
                    <a16:creationId xmlns:a16="http://schemas.microsoft.com/office/drawing/2014/main" id="{F925544E-1FD6-8626-D443-9307A2D3460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31;p57">
                <a:extLst>
                  <a:ext uri="{FF2B5EF4-FFF2-40B4-BE49-F238E27FC236}">
                    <a16:creationId xmlns:a16="http://schemas.microsoft.com/office/drawing/2014/main" id="{0B2A4978-5880-45DB-F7F3-668C2CAF7109}"/>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32;p57">
                <a:extLst>
                  <a:ext uri="{FF2B5EF4-FFF2-40B4-BE49-F238E27FC236}">
                    <a16:creationId xmlns:a16="http://schemas.microsoft.com/office/drawing/2014/main" id="{EAB7CE1C-DC7C-3063-6FD8-311C882B5CA8}"/>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33;p57">
                <a:extLst>
                  <a:ext uri="{FF2B5EF4-FFF2-40B4-BE49-F238E27FC236}">
                    <a16:creationId xmlns:a16="http://schemas.microsoft.com/office/drawing/2014/main" id="{4E9E56C2-1A73-B34F-384E-5795C193F368}"/>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34;p57">
                <a:extLst>
                  <a:ext uri="{FF2B5EF4-FFF2-40B4-BE49-F238E27FC236}">
                    <a16:creationId xmlns:a16="http://schemas.microsoft.com/office/drawing/2014/main" id="{C879D56C-3A80-CCBA-F612-8601CBC4A3E2}"/>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35;p57">
                <a:extLst>
                  <a:ext uri="{FF2B5EF4-FFF2-40B4-BE49-F238E27FC236}">
                    <a16:creationId xmlns:a16="http://schemas.microsoft.com/office/drawing/2014/main" id="{87A14D35-3BE4-7AC9-4458-BB51975BC72C}"/>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36;p57">
                <a:extLst>
                  <a:ext uri="{FF2B5EF4-FFF2-40B4-BE49-F238E27FC236}">
                    <a16:creationId xmlns:a16="http://schemas.microsoft.com/office/drawing/2014/main" id="{99105E81-A805-8A75-283E-0B575F97C77D}"/>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37;p57">
                <a:extLst>
                  <a:ext uri="{FF2B5EF4-FFF2-40B4-BE49-F238E27FC236}">
                    <a16:creationId xmlns:a16="http://schemas.microsoft.com/office/drawing/2014/main" id="{E197D145-43B2-015C-250D-57A4515277F4}"/>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38;p57">
                <a:extLst>
                  <a:ext uri="{FF2B5EF4-FFF2-40B4-BE49-F238E27FC236}">
                    <a16:creationId xmlns:a16="http://schemas.microsoft.com/office/drawing/2014/main" id="{04D852AD-819D-9AD5-02A5-021E927449D6}"/>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39;p57">
                <a:extLst>
                  <a:ext uri="{FF2B5EF4-FFF2-40B4-BE49-F238E27FC236}">
                    <a16:creationId xmlns:a16="http://schemas.microsoft.com/office/drawing/2014/main" id="{30DB1B86-8657-B681-1DB4-055A54FF7999}"/>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40;p57">
                <a:extLst>
                  <a:ext uri="{FF2B5EF4-FFF2-40B4-BE49-F238E27FC236}">
                    <a16:creationId xmlns:a16="http://schemas.microsoft.com/office/drawing/2014/main" id="{A33127F9-3AEC-19E8-D46A-598EEC9C43C7}"/>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41;p57">
                <a:extLst>
                  <a:ext uri="{FF2B5EF4-FFF2-40B4-BE49-F238E27FC236}">
                    <a16:creationId xmlns:a16="http://schemas.microsoft.com/office/drawing/2014/main" id="{D1E2481C-1115-FF2A-AEBD-AD03DF7DFBE2}"/>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42;p57">
                <a:extLst>
                  <a:ext uri="{FF2B5EF4-FFF2-40B4-BE49-F238E27FC236}">
                    <a16:creationId xmlns:a16="http://schemas.microsoft.com/office/drawing/2014/main" id="{F1DBC939-FD24-6E76-136F-20BB23113E4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43;p57">
                <a:extLst>
                  <a:ext uri="{FF2B5EF4-FFF2-40B4-BE49-F238E27FC236}">
                    <a16:creationId xmlns:a16="http://schemas.microsoft.com/office/drawing/2014/main" id="{EA5E56EB-2929-6179-83D8-2F7AA60C9EB2}"/>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44;p57">
                <a:extLst>
                  <a:ext uri="{FF2B5EF4-FFF2-40B4-BE49-F238E27FC236}">
                    <a16:creationId xmlns:a16="http://schemas.microsoft.com/office/drawing/2014/main" id="{E5517004-161F-4774-A878-8ADD9D4B744B}"/>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45;p57">
                <a:extLst>
                  <a:ext uri="{FF2B5EF4-FFF2-40B4-BE49-F238E27FC236}">
                    <a16:creationId xmlns:a16="http://schemas.microsoft.com/office/drawing/2014/main" id="{831A6F07-C366-A091-2103-F436473495AF}"/>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46;p57">
                <a:extLst>
                  <a:ext uri="{FF2B5EF4-FFF2-40B4-BE49-F238E27FC236}">
                    <a16:creationId xmlns:a16="http://schemas.microsoft.com/office/drawing/2014/main" id="{2E2A1C84-C2D4-481E-2E24-397D2E3C734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47;p57">
                <a:extLst>
                  <a:ext uri="{FF2B5EF4-FFF2-40B4-BE49-F238E27FC236}">
                    <a16:creationId xmlns:a16="http://schemas.microsoft.com/office/drawing/2014/main" id="{C87692B8-3B49-EF9A-2954-2CF4CCB965B8}"/>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8;p57">
                <a:extLst>
                  <a:ext uri="{FF2B5EF4-FFF2-40B4-BE49-F238E27FC236}">
                    <a16:creationId xmlns:a16="http://schemas.microsoft.com/office/drawing/2014/main" id="{D150C11D-CD98-7639-B826-FDDED594B615}"/>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49;p57">
                <a:extLst>
                  <a:ext uri="{FF2B5EF4-FFF2-40B4-BE49-F238E27FC236}">
                    <a16:creationId xmlns:a16="http://schemas.microsoft.com/office/drawing/2014/main" id="{EC34002E-3175-1008-3B88-4024E039046D}"/>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50;p57">
                <a:extLst>
                  <a:ext uri="{FF2B5EF4-FFF2-40B4-BE49-F238E27FC236}">
                    <a16:creationId xmlns:a16="http://schemas.microsoft.com/office/drawing/2014/main" id="{4F366A66-3664-4FF6-041C-C89DC2D70445}"/>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51;p57">
                <a:extLst>
                  <a:ext uri="{FF2B5EF4-FFF2-40B4-BE49-F238E27FC236}">
                    <a16:creationId xmlns:a16="http://schemas.microsoft.com/office/drawing/2014/main" id="{0C9AAD49-2246-8CDB-E2D4-D8ACFCA936DF}"/>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52;p57">
                <a:extLst>
                  <a:ext uri="{FF2B5EF4-FFF2-40B4-BE49-F238E27FC236}">
                    <a16:creationId xmlns:a16="http://schemas.microsoft.com/office/drawing/2014/main" id="{CE08D341-C74A-AD65-8E81-5A66B5473743}"/>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53;p57">
                <a:extLst>
                  <a:ext uri="{FF2B5EF4-FFF2-40B4-BE49-F238E27FC236}">
                    <a16:creationId xmlns:a16="http://schemas.microsoft.com/office/drawing/2014/main" id="{3E886DE6-E227-ABF6-09FF-E7FF67279568}"/>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54;p57">
                <a:extLst>
                  <a:ext uri="{FF2B5EF4-FFF2-40B4-BE49-F238E27FC236}">
                    <a16:creationId xmlns:a16="http://schemas.microsoft.com/office/drawing/2014/main" id="{5F12A89D-137E-D9FB-6030-32D25705C72F}"/>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55;p57">
                <a:extLst>
                  <a:ext uri="{FF2B5EF4-FFF2-40B4-BE49-F238E27FC236}">
                    <a16:creationId xmlns:a16="http://schemas.microsoft.com/office/drawing/2014/main" id="{6A55419C-F371-BCAA-F2A3-01A54F7227CB}"/>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56;p57">
                <a:extLst>
                  <a:ext uri="{FF2B5EF4-FFF2-40B4-BE49-F238E27FC236}">
                    <a16:creationId xmlns:a16="http://schemas.microsoft.com/office/drawing/2014/main" id="{EA22B259-E17C-7244-A48C-C81CAAC48E96}"/>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57;p57">
                <a:extLst>
                  <a:ext uri="{FF2B5EF4-FFF2-40B4-BE49-F238E27FC236}">
                    <a16:creationId xmlns:a16="http://schemas.microsoft.com/office/drawing/2014/main" id="{B9496A15-9ECE-3497-1AC4-411367A7E991}"/>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0" name="TextBox 14">
            <a:extLst>
              <a:ext uri="{FF2B5EF4-FFF2-40B4-BE49-F238E27FC236}">
                <a16:creationId xmlns:a16="http://schemas.microsoft.com/office/drawing/2014/main" id="{C4F31D12-AC63-DCFA-20B1-4F0B41CBB364}"/>
              </a:ext>
            </a:extLst>
          </p:cNvPr>
          <p:cNvSpPr txBox="1"/>
          <p:nvPr/>
        </p:nvSpPr>
        <p:spPr>
          <a:xfrm>
            <a:off x="628153" y="1251131"/>
            <a:ext cx="7690635" cy="1903690"/>
          </a:xfrm>
          <a:prstGeom prst="roundRect">
            <a:avLst>
              <a:gd name="adj" fmla="val 8809"/>
            </a:avLst>
          </a:prstGeom>
          <a:solidFill>
            <a:srgbClr val="0060C3"/>
          </a:solidFill>
        </p:spPr>
        <p:txBody>
          <a:bodyPr wrap="square">
            <a:spAutoFit/>
          </a:bodyPr>
          <a:lstStyle/>
          <a:p>
            <a:pPr indent="174625" algn="just"/>
            <a:r>
              <a:rPr lang="en-US" sz="1600" dirty="0">
                <a:solidFill>
                  <a:schemeClr val="bg1"/>
                </a:solidFill>
                <a:latin typeface="Calibri" panose="020F0502020204030204" pitchFamily="34" charset="0"/>
                <a:cs typeface="Calibri" panose="020F0502020204030204" pitchFamily="34" charset="0"/>
              </a:rPr>
              <a:t>Những phân tích ở trên đây cho thấy Con cáo và chùm nho là một truyện ngụ ngôn tiêu biểu trong kho tàng các sáng tác truyện của Aesop. Về chủ đề, truyện chính là lời cảnh tỉnh, phê phán đến những người có lối sống thắng lợi tinh thần. Về hình thức nghệ thuật, tác giả đã kết hợp hài hòa các yếu tố về tình huống truyện, ngôn ngữ, lời thoại để nhân vật bộc lộ rõ nhất tính cách của mình để qua đó các bài học nhân sinh được lột tả.</a:t>
            </a:r>
          </a:p>
          <a:p>
            <a:pPr indent="174625" algn="just"/>
            <a:r>
              <a:rPr lang="en-US" sz="1600" dirty="0">
                <a:solidFill>
                  <a:schemeClr val="bg1"/>
                </a:solidFill>
                <a:latin typeface="Calibri" panose="020F0502020204030204" pitchFamily="34" charset="0"/>
                <a:cs typeface="Calibri" panose="020F0502020204030204" pitchFamily="34" charset="0"/>
              </a:rPr>
              <a:t>Đọc câu chuyện này, dường như em cảm thấy có đôi lúc em cũng giống như con cáo kia và bây giờ mình cần phải thay đổi để xóa bỏ tính cách không tốt đó.</a:t>
            </a:r>
          </a:p>
        </p:txBody>
      </p:sp>
    </p:spTree>
    <p:extLst>
      <p:ext uri="{BB962C8B-B14F-4D97-AF65-F5344CB8AC3E}">
        <p14:creationId xmlns:p14="http://schemas.microsoft.com/office/powerpoint/2010/main" val="784303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anim calcmode="lin" valueType="num">
                                      <p:cBhvr>
                                        <p:cTn id="8" dur="1000" fill="hold"/>
                                        <p:tgtEl>
                                          <p:spTgt spid="180"/>
                                        </p:tgtEl>
                                        <p:attrNameLst>
                                          <p:attrName>ppt_x</p:attrName>
                                        </p:attrNameLst>
                                      </p:cBhvr>
                                      <p:tavLst>
                                        <p:tav tm="0">
                                          <p:val>
                                            <p:strVal val="#ppt_x"/>
                                          </p:val>
                                        </p:tav>
                                        <p:tav tm="100000">
                                          <p:val>
                                            <p:strVal val="#ppt_x"/>
                                          </p:val>
                                        </p:tav>
                                      </p:tavLst>
                                    </p:anim>
                                    <p:anim calcmode="lin" valueType="num">
                                      <p:cBhvr>
                                        <p:cTn id="9"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9"/>
        <p:cNvGrpSpPr/>
        <p:nvPr/>
      </p:nvGrpSpPr>
      <p:grpSpPr>
        <a:xfrm>
          <a:off x="0" y="0"/>
          <a:ext cx="0" cy="0"/>
          <a:chOff x="0" y="0"/>
          <a:chExt cx="0" cy="0"/>
        </a:xfrm>
      </p:grpSpPr>
      <p:sp>
        <p:nvSpPr>
          <p:cNvPr id="2670" name="Google Shape;2670;p39">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2671" name="Google Shape;2671;p39">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672" name="Google Shape;2672;p39">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673" name="Google Shape;2673;p39">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9"/>
          <p:cNvSpPr/>
          <p:nvPr/>
        </p:nvSpPr>
        <p:spPr>
          <a:xfrm>
            <a:off x="8585853" y="1331057"/>
            <a:ext cx="532535" cy="638426"/>
          </a:xfrm>
          <a:custGeom>
            <a:avLst/>
            <a:gdLst/>
            <a:ahLst/>
            <a:cxnLst/>
            <a:rect l="l" t="t" r="r" b="b"/>
            <a:pathLst>
              <a:path w="16586" h="19884" extrusionOk="0">
                <a:moveTo>
                  <a:pt x="0" y="1"/>
                </a:moveTo>
                <a:lnTo>
                  <a:pt x="0" y="19884"/>
                </a:lnTo>
                <a:lnTo>
                  <a:pt x="9466" y="19884"/>
                </a:lnTo>
                <a:cubicBezTo>
                  <a:pt x="13395" y="19884"/>
                  <a:pt x="16586" y="16705"/>
                  <a:pt x="16586" y="12776"/>
                </a:cubicBezTo>
                <a:lnTo>
                  <a:pt x="16586" y="7120"/>
                </a:lnTo>
                <a:cubicBezTo>
                  <a:pt x="16586" y="3191"/>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9">
            <a:hlinkClick r:id="rId6"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grpSp>
        <p:nvGrpSpPr>
          <p:cNvPr id="51" name="Group 22">
            <a:extLst>
              <a:ext uri="{FF2B5EF4-FFF2-40B4-BE49-F238E27FC236}">
                <a16:creationId xmlns:a16="http://schemas.microsoft.com/office/drawing/2014/main" id="{6F7830A5-4FAF-232E-8CC1-BBD751F5C8D4}"/>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52" name="Group 3">
              <a:extLst>
                <a:ext uri="{FF2B5EF4-FFF2-40B4-BE49-F238E27FC236}">
                  <a16:creationId xmlns:a16="http://schemas.microsoft.com/office/drawing/2014/main" id="{580A2C11-33F3-CD4A-7FD4-DCDB6480BFBB}"/>
                </a:ext>
              </a:extLst>
            </p:cNvPr>
            <p:cNvGrpSpPr/>
            <p:nvPr/>
          </p:nvGrpSpPr>
          <p:grpSpPr>
            <a:xfrm>
              <a:off x="-107576" y="161365"/>
              <a:ext cx="3181755" cy="613808"/>
              <a:chOff x="-107576" y="161365"/>
              <a:chExt cx="3181755" cy="613808"/>
            </a:xfrm>
          </p:grpSpPr>
          <p:sp>
            <p:nvSpPr>
              <p:cNvPr id="54" name="TextBox 4">
                <a:extLst>
                  <a:ext uri="{FF2B5EF4-FFF2-40B4-BE49-F238E27FC236}">
                    <a16:creationId xmlns:a16="http://schemas.microsoft.com/office/drawing/2014/main" id="{A94DA331-0BE2-BE33-89E9-D96C7FC315A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55" name="TextBox 5">
                <a:extLst>
                  <a:ext uri="{FF2B5EF4-FFF2-40B4-BE49-F238E27FC236}">
                    <a16:creationId xmlns:a16="http://schemas.microsoft.com/office/drawing/2014/main" id="{FC3754F7-AA31-B6E3-7A7B-A47EC801580F}"/>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53" name="Picture 14" descr="Logo&#10;&#10;Description automatically generated">
              <a:extLst>
                <a:ext uri="{FF2B5EF4-FFF2-40B4-BE49-F238E27FC236}">
                  <a16:creationId xmlns:a16="http://schemas.microsoft.com/office/drawing/2014/main" id="{1872BB30-BBC9-5C40-38FB-366EBE8ED8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2" name="Nhóm 11">
            <a:extLst>
              <a:ext uri="{FF2B5EF4-FFF2-40B4-BE49-F238E27FC236}">
                <a16:creationId xmlns:a16="http://schemas.microsoft.com/office/drawing/2014/main" id="{19384DC7-7B5A-E3A1-46E8-A50FC6CD2625}"/>
              </a:ext>
            </a:extLst>
          </p:cNvPr>
          <p:cNvGrpSpPr/>
          <p:nvPr/>
        </p:nvGrpSpPr>
        <p:grpSpPr>
          <a:xfrm>
            <a:off x="4917090" y="339315"/>
            <a:ext cx="3602881" cy="868287"/>
            <a:chOff x="4917090" y="339315"/>
            <a:chExt cx="3602881" cy="868287"/>
          </a:xfrm>
        </p:grpSpPr>
        <p:grpSp>
          <p:nvGrpSpPr>
            <p:cNvPr id="43" name="Nhóm 42">
              <a:extLst>
                <a:ext uri="{FF2B5EF4-FFF2-40B4-BE49-F238E27FC236}">
                  <a16:creationId xmlns:a16="http://schemas.microsoft.com/office/drawing/2014/main" id="{081D6518-7DA9-B3EE-6566-D6EC7A2256D1}"/>
                </a:ext>
              </a:extLst>
            </p:cNvPr>
            <p:cNvGrpSpPr/>
            <p:nvPr/>
          </p:nvGrpSpPr>
          <p:grpSpPr>
            <a:xfrm>
              <a:off x="4917090" y="364565"/>
              <a:ext cx="3602881" cy="843037"/>
              <a:chOff x="1873370" y="1154938"/>
              <a:chExt cx="4807406" cy="1124883"/>
            </a:xfrm>
          </p:grpSpPr>
          <p:sp>
            <p:nvSpPr>
              <p:cNvPr id="44" name="Hình chữ nhật 43">
                <a:extLst>
                  <a:ext uri="{FF2B5EF4-FFF2-40B4-BE49-F238E27FC236}">
                    <a16:creationId xmlns:a16="http://schemas.microsoft.com/office/drawing/2014/main" id="{219C0108-C74B-63B1-EC7F-699F6DA81411}"/>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ình chữ nhật 44">
                <a:extLst>
                  <a:ext uri="{FF2B5EF4-FFF2-40B4-BE49-F238E27FC236}">
                    <a16:creationId xmlns:a16="http://schemas.microsoft.com/office/drawing/2014/main" id="{F49687C8-A016-ECD5-C190-1284BD3489AB}"/>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ình chữ nhật: Góc Tròn 45">
                <a:extLst>
                  <a:ext uri="{FF2B5EF4-FFF2-40B4-BE49-F238E27FC236}">
                    <a16:creationId xmlns:a16="http://schemas.microsoft.com/office/drawing/2014/main" id="{369C1D2A-7C42-7DF8-42C4-1A7F6AD78016}"/>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Đường nối Thẳng 46">
                <a:extLst>
                  <a:ext uri="{FF2B5EF4-FFF2-40B4-BE49-F238E27FC236}">
                    <a16:creationId xmlns:a16="http://schemas.microsoft.com/office/drawing/2014/main" id="{5A617BBC-645E-A64B-34EE-54D6926B0DCB}"/>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48" name="Đường nối Thẳng 47">
                <a:extLst>
                  <a:ext uri="{FF2B5EF4-FFF2-40B4-BE49-F238E27FC236}">
                    <a16:creationId xmlns:a16="http://schemas.microsoft.com/office/drawing/2014/main" id="{9BEF5012-4AFC-D0C9-B437-A3E21BB7CD80}"/>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49" name="Đường nối Thẳng 48">
                <a:extLst>
                  <a:ext uri="{FF2B5EF4-FFF2-40B4-BE49-F238E27FC236}">
                    <a16:creationId xmlns:a16="http://schemas.microsoft.com/office/drawing/2014/main" id="{92B9468D-C4E4-5B5F-0C23-7B016A241CBD}"/>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50" name="Hình chữ nhật 49">
                <a:extLst>
                  <a:ext uri="{FF2B5EF4-FFF2-40B4-BE49-F238E27FC236}">
                    <a16:creationId xmlns:a16="http://schemas.microsoft.com/office/drawing/2014/main" id="{B5BDF4FF-49BE-C4BD-ACE6-2B53442664C8}"/>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Hình chữ nhật 55">
              <a:extLst>
                <a:ext uri="{FF2B5EF4-FFF2-40B4-BE49-F238E27FC236}">
                  <a16:creationId xmlns:a16="http://schemas.microsoft.com/office/drawing/2014/main" id="{9C81CEE2-C832-EC6A-CEB6-EB1DE080D141}"/>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 TRI THỨC VỀ KIỂU BÀI</a:t>
              </a:r>
              <a:endParaRPr lang="vi-VN" b="1" dirty="0">
                <a:solidFill>
                  <a:schemeClr val="bg1"/>
                </a:solidFill>
                <a:latin typeface="Bahnschrift SemiBold" panose="020B0502040204020203" pitchFamily="34" charset="0"/>
                <a:cs typeface="Catamaran Black"/>
                <a:sym typeface="Catamaran Black"/>
              </a:endParaRPr>
            </a:p>
          </p:txBody>
        </p:sp>
        <p:sp>
          <p:nvSpPr>
            <p:cNvPr id="57" name="Hình chữ nhật 56">
              <a:extLst>
                <a:ext uri="{FF2B5EF4-FFF2-40B4-BE49-F238E27FC236}">
                  <a16:creationId xmlns:a16="http://schemas.microsoft.com/office/drawing/2014/main" id="{F792FE2A-174C-E341-28AC-3121E8711356}"/>
                </a:ext>
              </a:extLst>
            </p:cNvPr>
            <p:cNvSpPr/>
            <p:nvPr/>
          </p:nvSpPr>
          <p:spPr>
            <a:xfrm>
              <a:off x="5907563" y="647511"/>
              <a:ext cx="2105949" cy="400110"/>
            </a:xfrm>
            <a:prstGeom prst="rect">
              <a:avLst/>
            </a:prstGeom>
            <a:noFill/>
          </p:spPr>
          <p:txBody>
            <a:bodyPr wrap="square" lIns="91440" tIns="45720" rIns="91440" bIns="45720">
              <a:spAutoFit/>
            </a:bodyPr>
            <a:lstStyle/>
            <a:p>
              <a:pPr algn="ctr">
                <a:buClr>
                  <a:schemeClr val="dk1"/>
                </a:buClr>
                <a:buSzPts val="3600"/>
              </a:pPr>
              <a:r>
                <a:rPr lang="en-US" sz="2000" dirty="0">
                  <a:solidFill>
                    <a:srgbClr val="DC303C"/>
                  </a:solidFill>
                  <a:latin typeface="Fira Sans ExtraBold" panose="020B0903050000020004" pitchFamily="34" charset="0"/>
                  <a:cs typeface="Catamaran Black"/>
                  <a:sym typeface="Catamaran Black"/>
                </a:rPr>
                <a:t>1. Kiểu bài</a:t>
              </a:r>
              <a:endParaRPr lang="vi-VN" sz="2000" dirty="0">
                <a:solidFill>
                  <a:srgbClr val="DC303C"/>
                </a:solidFill>
                <a:latin typeface="Fira Sans ExtraBold" panose="020B0903050000020004" pitchFamily="34" charset="0"/>
                <a:cs typeface="Catamaran Black"/>
                <a:sym typeface="Catamaran Black"/>
              </a:endParaRPr>
            </a:p>
          </p:txBody>
        </p:sp>
        <p:grpSp>
          <p:nvGrpSpPr>
            <p:cNvPr id="58" name="Google Shape;9553;p57">
              <a:extLst>
                <a:ext uri="{FF2B5EF4-FFF2-40B4-BE49-F238E27FC236}">
                  <a16:creationId xmlns:a16="http://schemas.microsoft.com/office/drawing/2014/main" id="{D8B4D003-F521-F7E7-C3A6-426F91B0C617}"/>
                </a:ext>
              </a:extLst>
            </p:cNvPr>
            <p:cNvGrpSpPr/>
            <p:nvPr/>
          </p:nvGrpSpPr>
          <p:grpSpPr>
            <a:xfrm>
              <a:off x="5133416" y="619119"/>
              <a:ext cx="419689" cy="436887"/>
              <a:chOff x="3104150" y="1772850"/>
              <a:chExt cx="2853425" cy="2970350"/>
            </a:xfrm>
          </p:grpSpPr>
          <p:sp>
            <p:nvSpPr>
              <p:cNvPr id="59" name="Google Shape;9554;p57">
                <a:extLst>
                  <a:ext uri="{FF2B5EF4-FFF2-40B4-BE49-F238E27FC236}">
                    <a16:creationId xmlns:a16="http://schemas.microsoft.com/office/drawing/2014/main" id="{AB39008B-AC33-4D98-2BA4-DDF216C4A458}"/>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55;p57">
                <a:extLst>
                  <a:ext uri="{FF2B5EF4-FFF2-40B4-BE49-F238E27FC236}">
                    <a16:creationId xmlns:a16="http://schemas.microsoft.com/office/drawing/2014/main" id="{E91FF488-6019-2EFF-F408-270654A72C88}"/>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56;p57">
                <a:extLst>
                  <a:ext uri="{FF2B5EF4-FFF2-40B4-BE49-F238E27FC236}">
                    <a16:creationId xmlns:a16="http://schemas.microsoft.com/office/drawing/2014/main" id="{3A2EC2FD-131C-4427-1BCA-FCF1E293D39B}"/>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57;p57">
                <a:extLst>
                  <a:ext uri="{FF2B5EF4-FFF2-40B4-BE49-F238E27FC236}">
                    <a16:creationId xmlns:a16="http://schemas.microsoft.com/office/drawing/2014/main" id="{7E52187E-738E-7519-3934-CB6DD5EB2691}"/>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58;p57">
                <a:extLst>
                  <a:ext uri="{FF2B5EF4-FFF2-40B4-BE49-F238E27FC236}">
                    <a16:creationId xmlns:a16="http://schemas.microsoft.com/office/drawing/2014/main" id="{F3797600-D9AB-3552-5E30-2A1C959A82FA}"/>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59;p57">
                <a:extLst>
                  <a:ext uri="{FF2B5EF4-FFF2-40B4-BE49-F238E27FC236}">
                    <a16:creationId xmlns:a16="http://schemas.microsoft.com/office/drawing/2014/main" id="{B2BD7E44-AF31-29D9-91B0-8B125D48B62E}"/>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60;p57">
                <a:extLst>
                  <a:ext uri="{FF2B5EF4-FFF2-40B4-BE49-F238E27FC236}">
                    <a16:creationId xmlns:a16="http://schemas.microsoft.com/office/drawing/2014/main" id="{CA6B4F40-4E03-4CDA-0259-5D7214D573DC}"/>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61;p57">
                <a:extLst>
                  <a:ext uri="{FF2B5EF4-FFF2-40B4-BE49-F238E27FC236}">
                    <a16:creationId xmlns:a16="http://schemas.microsoft.com/office/drawing/2014/main" id="{A3D3EB9A-27D8-62AF-1995-5B779BFC1A01}"/>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62;p57">
                <a:extLst>
                  <a:ext uri="{FF2B5EF4-FFF2-40B4-BE49-F238E27FC236}">
                    <a16:creationId xmlns:a16="http://schemas.microsoft.com/office/drawing/2014/main" id="{0D541057-16EA-CDB7-D40D-359C7C52EC75}"/>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63;p57">
                <a:extLst>
                  <a:ext uri="{FF2B5EF4-FFF2-40B4-BE49-F238E27FC236}">
                    <a16:creationId xmlns:a16="http://schemas.microsoft.com/office/drawing/2014/main" id="{6D842C33-D244-FECE-8735-35EEC9CD6A29}"/>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4;p57">
                <a:extLst>
                  <a:ext uri="{FF2B5EF4-FFF2-40B4-BE49-F238E27FC236}">
                    <a16:creationId xmlns:a16="http://schemas.microsoft.com/office/drawing/2014/main" id="{4266E4A1-8302-8B0D-338F-F04DFC287359}"/>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65;p57">
                <a:extLst>
                  <a:ext uri="{FF2B5EF4-FFF2-40B4-BE49-F238E27FC236}">
                    <a16:creationId xmlns:a16="http://schemas.microsoft.com/office/drawing/2014/main" id="{6D54CFC9-C8D2-E833-628C-0ABDC88E9AB0}"/>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66;p57">
                <a:extLst>
                  <a:ext uri="{FF2B5EF4-FFF2-40B4-BE49-F238E27FC236}">
                    <a16:creationId xmlns:a16="http://schemas.microsoft.com/office/drawing/2014/main" id="{85CCE3F6-F5D1-91FE-33FE-45FC64C1AA94}"/>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67;p57">
                <a:extLst>
                  <a:ext uri="{FF2B5EF4-FFF2-40B4-BE49-F238E27FC236}">
                    <a16:creationId xmlns:a16="http://schemas.microsoft.com/office/drawing/2014/main" id="{900084DE-1468-D5AC-AAF5-CC1808E72D4A}"/>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68;p57">
                <a:extLst>
                  <a:ext uri="{FF2B5EF4-FFF2-40B4-BE49-F238E27FC236}">
                    <a16:creationId xmlns:a16="http://schemas.microsoft.com/office/drawing/2014/main" id="{92B13BC1-FF60-EC1E-8027-C7541A34190F}"/>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69;p57">
                <a:extLst>
                  <a:ext uri="{FF2B5EF4-FFF2-40B4-BE49-F238E27FC236}">
                    <a16:creationId xmlns:a16="http://schemas.microsoft.com/office/drawing/2014/main" id="{FCCEA0EF-5E2E-D079-B4F5-57B877BEF35D}"/>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70;p57">
                <a:extLst>
                  <a:ext uri="{FF2B5EF4-FFF2-40B4-BE49-F238E27FC236}">
                    <a16:creationId xmlns:a16="http://schemas.microsoft.com/office/drawing/2014/main" id="{507D0477-0B9E-2572-BEAE-BA16FF17C979}"/>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71;p57">
                <a:extLst>
                  <a:ext uri="{FF2B5EF4-FFF2-40B4-BE49-F238E27FC236}">
                    <a16:creationId xmlns:a16="http://schemas.microsoft.com/office/drawing/2014/main" id="{514962EE-044E-5323-A2BA-3322FB68944D}"/>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72;p57">
                <a:extLst>
                  <a:ext uri="{FF2B5EF4-FFF2-40B4-BE49-F238E27FC236}">
                    <a16:creationId xmlns:a16="http://schemas.microsoft.com/office/drawing/2014/main" id="{7AD1DDFE-EA20-9A4B-A473-05A5B029F87D}"/>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3;p57">
                <a:extLst>
                  <a:ext uri="{FF2B5EF4-FFF2-40B4-BE49-F238E27FC236}">
                    <a16:creationId xmlns:a16="http://schemas.microsoft.com/office/drawing/2014/main" id="{C899121A-9D9C-035D-6759-E1AF1CADF95D}"/>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74;p57">
                <a:extLst>
                  <a:ext uri="{FF2B5EF4-FFF2-40B4-BE49-F238E27FC236}">
                    <a16:creationId xmlns:a16="http://schemas.microsoft.com/office/drawing/2014/main" id="{541A6449-877E-6052-8730-776985E62791}"/>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5;p57">
                <a:extLst>
                  <a:ext uri="{FF2B5EF4-FFF2-40B4-BE49-F238E27FC236}">
                    <a16:creationId xmlns:a16="http://schemas.microsoft.com/office/drawing/2014/main" id="{649D9B9B-3268-2D77-37A3-046AA9D72528}"/>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6;p57">
                <a:extLst>
                  <a:ext uri="{FF2B5EF4-FFF2-40B4-BE49-F238E27FC236}">
                    <a16:creationId xmlns:a16="http://schemas.microsoft.com/office/drawing/2014/main" id="{99C1DC87-192E-5A0C-4B5E-1AA4C699FDC6}"/>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7;p57">
                <a:extLst>
                  <a:ext uri="{FF2B5EF4-FFF2-40B4-BE49-F238E27FC236}">
                    <a16:creationId xmlns:a16="http://schemas.microsoft.com/office/drawing/2014/main" id="{2022D427-59B3-6035-6200-22362609D685}"/>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78;p57">
                <a:extLst>
                  <a:ext uri="{FF2B5EF4-FFF2-40B4-BE49-F238E27FC236}">
                    <a16:creationId xmlns:a16="http://schemas.microsoft.com/office/drawing/2014/main" id="{FD728A4B-980D-13A1-A125-4D257D0BE799}"/>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79;p57">
                <a:extLst>
                  <a:ext uri="{FF2B5EF4-FFF2-40B4-BE49-F238E27FC236}">
                    <a16:creationId xmlns:a16="http://schemas.microsoft.com/office/drawing/2014/main" id="{760DC71B-A743-427B-A97C-CF3331D1F684}"/>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80;p57">
                <a:extLst>
                  <a:ext uri="{FF2B5EF4-FFF2-40B4-BE49-F238E27FC236}">
                    <a16:creationId xmlns:a16="http://schemas.microsoft.com/office/drawing/2014/main" id="{670EF53A-9C5C-2B64-70A6-1B4B8EE7432F}"/>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1;p57">
                <a:extLst>
                  <a:ext uri="{FF2B5EF4-FFF2-40B4-BE49-F238E27FC236}">
                    <a16:creationId xmlns:a16="http://schemas.microsoft.com/office/drawing/2014/main" id="{0A747D0E-766D-5AA1-B849-E9B5A83CAC8A}"/>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82;p57">
                <a:extLst>
                  <a:ext uri="{FF2B5EF4-FFF2-40B4-BE49-F238E27FC236}">
                    <a16:creationId xmlns:a16="http://schemas.microsoft.com/office/drawing/2014/main" id="{F3E430E8-C9CF-3F18-FC98-956A058DBC21}"/>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3;p57">
                <a:extLst>
                  <a:ext uri="{FF2B5EF4-FFF2-40B4-BE49-F238E27FC236}">
                    <a16:creationId xmlns:a16="http://schemas.microsoft.com/office/drawing/2014/main" id="{1E6E2EF0-96B9-23A3-3F0C-A98FC6A7E9B1}"/>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84;p57">
                <a:extLst>
                  <a:ext uri="{FF2B5EF4-FFF2-40B4-BE49-F238E27FC236}">
                    <a16:creationId xmlns:a16="http://schemas.microsoft.com/office/drawing/2014/main" id="{0061584F-50AA-706E-EA8D-3DC3E02038FF}"/>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85;p57">
                <a:extLst>
                  <a:ext uri="{FF2B5EF4-FFF2-40B4-BE49-F238E27FC236}">
                    <a16:creationId xmlns:a16="http://schemas.microsoft.com/office/drawing/2014/main" id="{54A75A46-75DB-5764-6E6E-9F4B0B95FCC1}"/>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86;p57">
                <a:extLst>
                  <a:ext uri="{FF2B5EF4-FFF2-40B4-BE49-F238E27FC236}">
                    <a16:creationId xmlns:a16="http://schemas.microsoft.com/office/drawing/2014/main" id="{6CB9E6B0-CABD-8641-28D2-CDF2765CD358}"/>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87;p57">
                <a:extLst>
                  <a:ext uri="{FF2B5EF4-FFF2-40B4-BE49-F238E27FC236}">
                    <a16:creationId xmlns:a16="http://schemas.microsoft.com/office/drawing/2014/main" id="{0D2C9C43-A8F7-0FF9-4573-8EBB0FFE94BD}"/>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88;p57">
                <a:extLst>
                  <a:ext uri="{FF2B5EF4-FFF2-40B4-BE49-F238E27FC236}">
                    <a16:creationId xmlns:a16="http://schemas.microsoft.com/office/drawing/2014/main" id="{EA0C5A51-57F6-CAD4-B55D-529E6963FCDD}"/>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89;p57">
                <a:extLst>
                  <a:ext uri="{FF2B5EF4-FFF2-40B4-BE49-F238E27FC236}">
                    <a16:creationId xmlns:a16="http://schemas.microsoft.com/office/drawing/2014/main" id="{87E27187-DEE1-56E8-3F3D-9EC11A3617C8}"/>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90;p57">
                <a:extLst>
                  <a:ext uri="{FF2B5EF4-FFF2-40B4-BE49-F238E27FC236}">
                    <a16:creationId xmlns:a16="http://schemas.microsoft.com/office/drawing/2014/main" id="{AE961B93-EB2E-043A-D1FE-9C03F851B7D4}"/>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91;p57">
                <a:extLst>
                  <a:ext uri="{FF2B5EF4-FFF2-40B4-BE49-F238E27FC236}">
                    <a16:creationId xmlns:a16="http://schemas.microsoft.com/office/drawing/2014/main" id="{61C3E0BD-1D4A-5355-1ECD-9D84FD7CA97C}"/>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92;p57">
                <a:extLst>
                  <a:ext uri="{FF2B5EF4-FFF2-40B4-BE49-F238E27FC236}">
                    <a16:creationId xmlns:a16="http://schemas.microsoft.com/office/drawing/2014/main" id="{A6A5E787-3ABE-932D-E2E9-4DB919D8ED8A}"/>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93;p57">
                <a:extLst>
                  <a:ext uri="{FF2B5EF4-FFF2-40B4-BE49-F238E27FC236}">
                    <a16:creationId xmlns:a16="http://schemas.microsoft.com/office/drawing/2014/main" id="{CC4D18B1-F581-C3FB-1FAA-B53F75E1F1AD}"/>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94;p57">
                <a:extLst>
                  <a:ext uri="{FF2B5EF4-FFF2-40B4-BE49-F238E27FC236}">
                    <a16:creationId xmlns:a16="http://schemas.microsoft.com/office/drawing/2014/main" id="{3A456BF2-4C2D-9EBF-4FD6-972E9D8BC8B2}"/>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95;p57">
                <a:extLst>
                  <a:ext uri="{FF2B5EF4-FFF2-40B4-BE49-F238E27FC236}">
                    <a16:creationId xmlns:a16="http://schemas.microsoft.com/office/drawing/2014/main" id="{14B0B89F-4740-1C15-B971-5112B11B5EF3}"/>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96;p57">
                <a:extLst>
                  <a:ext uri="{FF2B5EF4-FFF2-40B4-BE49-F238E27FC236}">
                    <a16:creationId xmlns:a16="http://schemas.microsoft.com/office/drawing/2014/main" id="{32E002D0-32AD-A74C-03FC-8E98DDD6E1FF}"/>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97;p57">
                <a:extLst>
                  <a:ext uri="{FF2B5EF4-FFF2-40B4-BE49-F238E27FC236}">
                    <a16:creationId xmlns:a16="http://schemas.microsoft.com/office/drawing/2014/main" id="{0CDDEB5D-98D7-9910-C484-0B59D7E8D986}"/>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98;p57">
                <a:extLst>
                  <a:ext uri="{FF2B5EF4-FFF2-40B4-BE49-F238E27FC236}">
                    <a16:creationId xmlns:a16="http://schemas.microsoft.com/office/drawing/2014/main" id="{5C244340-80B8-39C7-161B-F60463ED30B5}"/>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99;p57">
                <a:extLst>
                  <a:ext uri="{FF2B5EF4-FFF2-40B4-BE49-F238E27FC236}">
                    <a16:creationId xmlns:a16="http://schemas.microsoft.com/office/drawing/2014/main" id="{DA334DAF-ABEB-84E5-6B51-4DFE2DF685C7}"/>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00;p57">
                <a:extLst>
                  <a:ext uri="{FF2B5EF4-FFF2-40B4-BE49-F238E27FC236}">
                    <a16:creationId xmlns:a16="http://schemas.microsoft.com/office/drawing/2014/main" id="{70EB5A4A-53E7-2EBD-267D-1B87EA39F371}"/>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01;p57">
                <a:extLst>
                  <a:ext uri="{FF2B5EF4-FFF2-40B4-BE49-F238E27FC236}">
                    <a16:creationId xmlns:a16="http://schemas.microsoft.com/office/drawing/2014/main" id="{3B23586D-0AE5-7202-2012-BAFF47DB23FE}"/>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02;p57">
                <a:extLst>
                  <a:ext uri="{FF2B5EF4-FFF2-40B4-BE49-F238E27FC236}">
                    <a16:creationId xmlns:a16="http://schemas.microsoft.com/office/drawing/2014/main" id="{2A9785BC-E3EA-CFD9-BFB6-B25B36180D16}"/>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03;p57">
                <a:extLst>
                  <a:ext uri="{FF2B5EF4-FFF2-40B4-BE49-F238E27FC236}">
                    <a16:creationId xmlns:a16="http://schemas.microsoft.com/office/drawing/2014/main" id="{1C6B4E7D-83D8-FB10-095A-664DCF6BD68C}"/>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04;p57">
                <a:extLst>
                  <a:ext uri="{FF2B5EF4-FFF2-40B4-BE49-F238E27FC236}">
                    <a16:creationId xmlns:a16="http://schemas.microsoft.com/office/drawing/2014/main" id="{DC29E5ED-6F60-7B89-68E5-891B46BF87A1}"/>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05;p57">
                <a:extLst>
                  <a:ext uri="{FF2B5EF4-FFF2-40B4-BE49-F238E27FC236}">
                    <a16:creationId xmlns:a16="http://schemas.microsoft.com/office/drawing/2014/main" id="{217D5C2A-EFBF-ABF7-AE4B-576A1EF0B23E}"/>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06;p57">
                <a:extLst>
                  <a:ext uri="{FF2B5EF4-FFF2-40B4-BE49-F238E27FC236}">
                    <a16:creationId xmlns:a16="http://schemas.microsoft.com/office/drawing/2014/main" id="{EA0CAC37-CE98-9BE1-3A87-F388131C4FBE}"/>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07;p57">
                <a:extLst>
                  <a:ext uri="{FF2B5EF4-FFF2-40B4-BE49-F238E27FC236}">
                    <a16:creationId xmlns:a16="http://schemas.microsoft.com/office/drawing/2014/main" id="{E65E52F9-94A7-FA69-52D7-288989021308}"/>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08;p57">
                <a:extLst>
                  <a:ext uri="{FF2B5EF4-FFF2-40B4-BE49-F238E27FC236}">
                    <a16:creationId xmlns:a16="http://schemas.microsoft.com/office/drawing/2014/main" id="{72E98629-8943-A8F2-A4ED-446F93EB08F8}"/>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09;p57">
                <a:extLst>
                  <a:ext uri="{FF2B5EF4-FFF2-40B4-BE49-F238E27FC236}">
                    <a16:creationId xmlns:a16="http://schemas.microsoft.com/office/drawing/2014/main" id="{A680F687-01EE-607E-3886-B40B7464FDAF}"/>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10;p57">
                <a:extLst>
                  <a:ext uri="{FF2B5EF4-FFF2-40B4-BE49-F238E27FC236}">
                    <a16:creationId xmlns:a16="http://schemas.microsoft.com/office/drawing/2014/main" id="{026C3EBF-6672-4A70-2D78-A0D90FDD3344}"/>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11;p57">
                <a:extLst>
                  <a:ext uri="{FF2B5EF4-FFF2-40B4-BE49-F238E27FC236}">
                    <a16:creationId xmlns:a16="http://schemas.microsoft.com/office/drawing/2014/main" id="{18899908-4E75-ED6E-7F23-522204793E22}"/>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12;p57">
                <a:extLst>
                  <a:ext uri="{FF2B5EF4-FFF2-40B4-BE49-F238E27FC236}">
                    <a16:creationId xmlns:a16="http://schemas.microsoft.com/office/drawing/2014/main" id="{EF3590B2-9CF4-6BDC-B452-0FDDE9FF3994}"/>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13;p57">
                <a:extLst>
                  <a:ext uri="{FF2B5EF4-FFF2-40B4-BE49-F238E27FC236}">
                    <a16:creationId xmlns:a16="http://schemas.microsoft.com/office/drawing/2014/main" id="{7C3D4118-ED65-D573-AA3E-5C974B2C6AAD}"/>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14;p57">
                <a:extLst>
                  <a:ext uri="{FF2B5EF4-FFF2-40B4-BE49-F238E27FC236}">
                    <a16:creationId xmlns:a16="http://schemas.microsoft.com/office/drawing/2014/main" id="{4D85513C-6504-3C2A-D025-55D5134AE764}"/>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15;p57">
                <a:extLst>
                  <a:ext uri="{FF2B5EF4-FFF2-40B4-BE49-F238E27FC236}">
                    <a16:creationId xmlns:a16="http://schemas.microsoft.com/office/drawing/2014/main" id="{454D2417-D4E0-C393-D10F-5F2741AF49F9}"/>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16;p57">
                <a:extLst>
                  <a:ext uri="{FF2B5EF4-FFF2-40B4-BE49-F238E27FC236}">
                    <a16:creationId xmlns:a16="http://schemas.microsoft.com/office/drawing/2014/main" id="{EF38FDB9-9361-2B0B-2B83-DAF72DFF8B2D}"/>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17;p57">
                <a:extLst>
                  <a:ext uri="{FF2B5EF4-FFF2-40B4-BE49-F238E27FC236}">
                    <a16:creationId xmlns:a16="http://schemas.microsoft.com/office/drawing/2014/main" id="{45C171DA-5CCC-1260-C4D2-C3C2E03CC5D2}"/>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18;p57">
                <a:extLst>
                  <a:ext uri="{FF2B5EF4-FFF2-40B4-BE49-F238E27FC236}">
                    <a16:creationId xmlns:a16="http://schemas.microsoft.com/office/drawing/2014/main" id="{11FB9BBC-5876-DCBA-7B8F-CC433F04B3BC}"/>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19;p57">
                <a:extLst>
                  <a:ext uri="{FF2B5EF4-FFF2-40B4-BE49-F238E27FC236}">
                    <a16:creationId xmlns:a16="http://schemas.microsoft.com/office/drawing/2014/main" id="{0700637F-1D72-80BF-F956-F2B285E277F7}"/>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20;p57">
                <a:extLst>
                  <a:ext uri="{FF2B5EF4-FFF2-40B4-BE49-F238E27FC236}">
                    <a16:creationId xmlns:a16="http://schemas.microsoft.com/office/drawing/2014/main" id="{A4AE234A-7807-D292-C068-E75B4831D96E}"/>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21;p57">
                <a:extLst>
                  <a:ext uri="{FF2B5EF4-FFF2-40B4-BE49-F238E27FC236}">
                    <a16:creationId xmlns:a16="http://schemas.microsoft.com/office/drawing/2014/main" id="{574E87E4-118C-4A22-D6D3-B13F8E0104DD}"/>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22;p57">
                <a:extLst>
                  <a:ext uri="{FF2B5EF4-FFF2-40B4-BE49-F238E27FC236}">
                    <a16:creationId xmlns:a16="http://schemas.microsoft.com/office/drawing/2014/main" id="{27E6C9BB-43CC-3558-8778-787BED61E7D4}"/>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23;p57">
                <a:extLst>
                  <a:ext uri="{FF2B5EF4-FFF2-40B4-BE49-F238E27FC236}">
                    <a16:creationId xmlns:a16="http://schemas.microsoft.com/office/drawing/2014/main" id="{F26DE2C1-AFEC-CBA2-5909-D0DFB8CC459F}"/>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24;p57">
                <a:extLst>
                  <a:ext uri="{FF2B5EF4-FFF2-40B4-BE49-F238E27FC236}">
                    <a16:creationId xmlns:a16="http://schemas.microsoft.com/office/drawing/2014/main" id="{14078D62-01DA-E393-2248-57F9AE6A0D68}"/>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25;p57">
                <a:extLst>
                  <a:ext uri="{FF2B5EF4-FFF2-40B4-BE49-F238E27FC236}">
                    <a16:creationId xmlns:a16="http://schemas.microsoft.com/office/drawing/2014/main" id="{042AE54F-ACAA-6329-CCEE-F7BB7C018C45}"/>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26;p57">
                <a:extLst>
                  <a:ext uri="{FF2B5EF4-FFF2-40B4-BE49-F238E27FC236}">
                    <a16:creationId xmlns:a16="http://schemas.microsoft.com/office/drawing/2014/main" id="{A3BE0AC9-CC89-1283-67A2-0E0F0E44DC01}"/>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27;p57">
                <a:extLst>
                  <a:ext uri="{FF2B5EF4-FFF2-40B4-BE49-F238E27FC236}">
                    <a16:creationId xmlns:a16="http://schemas.microsoft.com/office/drawing/2014/main" id="{04470AEA-4E7B-0C8B-DF81-460C64CC7714}"/>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28;p57">
                <a:extLst>
                  <a:ext uri="{FF2B5EF4-FFF2-40B4-BE49-F238E27FC236}">
                    <a16:creationId xmlns:a16="http://schemas.microsoft.com/office/drawing/2014/main" id="{BF7ACF7A-103A-9C72-5D82-E4ECBBC729E4}"/>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29;p57">
                <a:extLst>
                  <a:ext uri="{FF2B5EF4-FFF2-40B4-BE49-F238E27FC236}">
                    <a16:creationId xmlns:a16="http://schemas.microsoft.com/office/drawing/2014/main" id="{D4DFAF29-8D7D-8E77-EE02-7E751F8B3E56}"/>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30;p57">
                <a:extLst>
                  <a:ext uri="{FF2B5EF4-FFF2-40B4-BE49-F238E27FC236}">
                    <a16:creationId xmlns:a16="http://schemas.microsoft.com/office/drawing/2014/main" id="{7FBDE1CC-47BE-A2E6-A5B9-563FBAD1EC22}"/>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31;p57">
                <a:extLst>
                  <a:ext uri="{FF2B5EF4-FFF2-40B4-BE49-F238E27FC236}">
                    <a16:creationId xmlns:a16="http://schemas.microsoft.com/office/drawing/2014/main" id="{E97DD8C8-1E1F-ABA2-5669-88112AE5AA9B}"/>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32;p57">
                <a:extLst>
                  <a:ext uri="{FF2B5EF4-FFF2-40B4-BE49-F238E27FC236}">
                    <a16:creationId xmlns:a16="http://schemas.microsoft.com/office/drawing/2014/main" id="{2D2068E4-2133-AAFD-DF27-DA9F005E6F25}"/>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33;p57">
                <a:extLst>
                  <a:ext uri="{FF2B5EF4-FFF2-40B4-BE49-F238E27FC236}">
                    <a16:creationId xmlns:a16="http://schemas.microsoft.com/office/drawing/2014/main" id="{26D2E574-97EE-92C8-1243-F89B72DAB0A8}"/>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34;p57">
                <a:extLst>
                  <a:ext uri="{FF2B5EF4-FFF2-40B4-BE49-F238E27FC236}">
                    <a16:creationId xmlns:a16="http://schemas.microsoft.com/office/drawing/2014/main" id="{2178DEA8-694B-D6F7-646A-DFE64A50A3A0}"/>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35;p57">
                <a:extLst>
                  <a:ext uri="{FF2B5EF4-FFF2-40B4-BE49-F238E27FC236}">
                    <a16:creationId xmlns:a16="http://schemas.microsoft.com/office/drawing/2014/main" id="{99D95B19-A453-1852-680D-FDEB55587DD0}"/>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6;p57">
                <a:extLst>
                  <a:ext uri="{FF2B5EF4-FFF2-40B4-BE49-F238E27FC236}">
                    <a16:creationId xmlns:a16="http://schemas.microsoft.com/office/drawing/2014/main" id="{5C47C32C-0FE4-A2B3-518B-D2FDE8073D8F}"/>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37;p57">
                <a:extLst>
                  <a:ext uri="{FF2B5EF4-FFF2-40B4-BE49-F238E27FC236}">
                    <a16:creationId xmlns:a16="http://schemas.microsoft.com/office/drawing/2014/main" id="{61C2C4DA-91EE-D0F3-534A-F1C547E1DAB6}"/>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38;p57">
                <a:extLst>
                  <a:ext uri="{FF2B5EF4-FFF2-40B4-BE49-F238E27FC236}">
                    <a16:creationId xmlns:a16="http://schemas.microsoft.com/office/drawing/2014/main" id="{40CF915D-97BC-02A4-C79B-2646D3CA79AE}"/>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39;p57">
                <a:extLst>
                  <a:ext uri="{FF2B5EF4-FFF2-40B4-BE49-F238E27FC236}">
                    <a16:creationId xmlns:a16="http://schemas.microsoft.com/office/drawing/2014/main" id="{6084F894-F83F-CC5C-22EC-43A95D5123D3}"/>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40;p57">
                <a:extLst>
                  <a:ext uri="{FF2B5EF4-FFF2-40B4-BE49-F238E27FC236}">
                    <a16:creationId xmlns:a16="http://schemas.microsoft.com/office/drawing/2014/main" id="{8E68A2B2-6086-95C8-AD0E-4CC19C307B7A}"/>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41;p57">
                <a:extLst>
                  <a:ext uri="{FF2B5EF4-FFF2-40B4-BE49-F238E27FC236}">
                    <a16:creationId xmlns:a16="http://schemas.microsoft.com/office/drawing/2014/main" id="{C60C882F-B248-6334-4173-5ADF9A5497FA}"/>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42;p57">
                <a:extLst>
                  <a:ext uri="{FF2B5EF4-FFF2-40B4-BE49-F238E27FC236}">
                    <a16:creationId xmlns:a16="http://schemas.microsoft.com/office/drawing/2014/main" id="{847CEC07-09A5-1EED-1CD1-E00F816234D5}"/>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43;p57">
                <a:extLst>
                  <a:ext uri="{FF2B5EF4-FFF2-40B4-BE49-F238E27FC236}">
                    <a16:creationId xmlns:a16="http://schemas.microsoft.com/office/drawing/2014/main" id="{3171E1DC-E22A-7D4C-1940-9425ADA59D3C}"/>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44;p57">
                <a:extLst>
                  <a:ext uri="{FF2B5EF4-FFF2-40B4-BE49-F238E27FC236}">
                    <a16:creationId xmlns:a16="http://schemas.microsoft.com/office/drawing/2014/main" id="{16B74818-076E-E6D2-B38A-577D4E8D227A}"/>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45;p57">
                <a:extLst>
                  <a:ext uri="{FF2B5EF4-FFF2-40B4-BE49-F238E27FC236}">
                    <a16:creationId xmlns:a16="http://schemas.microsoft.com/office/drawing/2014/main" id="{2BC81CDD-E7F3-3332-0C12-C95DE189AF94}"/>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46;p57">
                <a:extLst>
                  <a:ext uri="{FF2B5EF4-FFF2-40B4-BE49-F238E27FC236}">
                    <a16:creationId xmlns:a16="http://schemas.microsoft.com/office/drawing/2014/main" id="{BE4217D0-5968-F1D4-AB9F-19DB0FBA4271}"/>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47;p57">
                <a:extLst>
                  <a:ext uri="{FF2B5EF4-FFF2-40B4-BE49-F238E27FC236}">
                    <a16:creationId xmlns:a16="http://schemas.microsoft.com/office/drawing/2014/main" id="{0203BB3E-58D1-B126-D8D6-AE0573A913D7}"/>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48;p57">
                <a:extLst>
                  <a:ext uri="{FF2B5EF4-FFF2-40B4-BE49-F238E27FC236}">
                    <a16:creationId xmlns:a16="http://schemas.microsoft.com/office/drawing/2014/main" id="{53EE8EE4-0D93-ED0B-3BA8-B77D1E483C18}"/>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49;p57">
                <a:extLst>
                  <a:ext uri="{FF2B5EF4-FFF2-40B4-BE49-F238E27FC236}">
                    <a16:creationId xmlns:a16="http://schemas.microsoft.com/office/drawing/2014/main" id="{07B15FE7-14B7-8081-7828-F5361DFB085A}"/>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50;p57">
                <a:extLst>
                  <a:ext uri="{FF2B5EF4-FFF2-40B4-BE49-F238E27FC236}">
                    <a16:creationId xmlns:a16="http://schemas.microsoft.com/office/drawing/2014/main" id="{5269EE53-76EA-B2B6-C9F8-C0EEBF70FAD5}"/>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51;p57">
                <a:extLst>
                  <a:ext uri="{FF2B5EF4-FFF2-40B4-BE49-F238E27FC236}">
                    <a16:creationId xmlns:a16="http://schemas.microsoft.com/office/drawing/2014/main" id="{0B940B11-9651-4EC4-3DB6-C38950F88546}"/>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52;p57">
                <a:extLst>
                  <a:ext uri="{FF2B5EF4-FFF2-40B4-BE49-F238E27FC236}">
                    <a16:creationId xmlns:a16="http://schemas.microsoft.com/office/drawing/2014/main" id="{86086597-46FB-6DB6-4C7C-EA1AF2BD2D57}"/>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53;p57">
                <a:extLst>
                  <a:ext uri="{FF2B5EF4-FFF2-40B4-BE49-F238E27FC236}">
                    <a16:creationId xmlns:a16="http://schemas.microsoft.com/office/drawing/2014/main" id="{958473B1-DBD7-810E-A8C3-9F4C055EEEE4}"/>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54;p57">
                <a:extLst>
                  <a:ext uri="{FF2B5EF4-FFF2-40B4-BE49-F238E27FC236}">
                    <a16:creationId xmlns:a16="http://schemas.microsoft.com/office/drawing/2014/main" id="{932820AD-31DF-EC6C-0F82-CD1B6870DB30}"/>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55;p57">
                <a:extLst>
                  <a:ext uri="{FF2B5EF4-FFF2-40B4-BE49-F238E27FC236}">
                    <a16:creationId xmlns:a16="http://schemas.microsoft.com/office/drawing/2014/main" id="{3B47F187-3180-67BF-8528-4469AE0EA443}"/>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56;p57">
                <a:extLst>
                  <a:ext uri="{FF2B5EF4-FFF2-40B4-BE49-F238E27FC236}">
                    <a16:creationId xmlns:a16="http://schemas.microsoft.com/office/drawing/2014/main" id="{093C1A21-31FA-C7BD-F2E1-17D4E59959EF}"/>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57;p57">
                <a:extLst>
                  <a:ext uri="{FF2B5EF4-FFF2-40B4-BE49-F238E27FC236}">
                    <a16:creationId xmlns:a16="http://schemas.microsoft.com/office/drawing/2014/main" id="{69788924-E6C8-693E-D6E4-338A264B316C}"/>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4" name="TextBox 30">
            <a:extLst>
              <a:ext uri="{FF2B5EF4-FFF2-40B4-BE49-F238E27FC236}">
                <a16:creationId xmlns:a16="http://schemas.microsoft.com/office/drawing/2014/main" id="{844751D2-5DED-3CBB-99EE-0F64328BC0D2}"/>
              </a:ext>
            </a:extLst>
          </p:cNvPr>
          <p:cNvSpPr txBox="1"/>
          <p:nvPr/>
        </p:nvSpPr>
        <p:spPr>
          <a:xfrm>
            <a:off x="3615518" y="1524776"/>
            <a:ext cx="4865875" cy="2677656"/>
          </a:xfrm>
          <a:prstGeom prst="rect">
            <a:avLst/>
          </a:prstGeom>
          <a:noFill/>
        </p:spPr>
        <p:txBody>
          <a:bodyPr wrap="square">
            <a:spAutoFit/>
          </a:bodyPr>
          <a:lstStyle/>
          <a:p>
            <a:pPr indent="231775" algn="just">
              <a:spcAft>
                <a:spcPts val="8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Phân tích, đánh giá một truyện kể: chủ đề, những nét đặc sắc về hình thức nghệ thuật là kiểu bài nghị luận văn học dùng lí lẽ và bằng chứng để làm rõ đặc điểm, giá trị nội dung và nghệ thuật của một tác phẩm truyện kể.</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14" name="Nhóm 13">
            <a:extLst>
              <a:ext uri="{FF2B5EF4-FFF2-40B4-BE49-F238E27FC236}">
                <a16:creationId xmlns:a16="http://schemas.microsoft.com/office/drawing/2014/main" id="{4DBD3B50-9753-153A-ED13-571B996BD639}"/>
              </a:ext>
            </a:extLst>
          </p:cNvPr>
          <p:cNvGrpSpPr/>
          <p:nvPr/>
        </p:nvGrpSpPr>
        <p:grpSpPr>
          <a:xfrm>
            <a:off x="602598" y="1258499"/>
            <a:ext cx="2761939" cy="3059869"/>
            <a:chOff x="552745" y="1360264"/>
            <a:chExt cx="2761939" cy="3059869"/>
          </a:xfrm>
        </p:grpSpPr>
        <p:sp>
          <p:nvSpPr>
            <p:cNvPr id="166" name="Hộp Văn bản 165">
              <a:extLst>
                <a:ext uri="{FF2B5EF4-FFF2-40B4-BE49-F238E27FC236}">
                  <a16:creationId xmlns:a16="http://schemas.microsoft.com/office/drawing/2014/main" id="{3B7B31D7-E427-6638-CCAF-352CBC046D25}"/>
                </a:ext>
              </a:extLst>
            </p:cNvPr>
            <p:cNvSpPr txBox="1"/>
            <p:nvPr/>
          </p:nvSpPr>
          <p:spPr>
            <a:xfrm rot="16200000">
              <a:off x="-442072" y="2971468"/>
              <a:ext cx="2432309" cy="442674"/>
            </a:xfrm>
            <a:prstGeom prst="roundRect">
              <a:avLst/>
            </a:prstGeom>
            <a:solidFill>
              <a:srgbClr val="DC303C"/>
            </a:solidFill>
          </p:spPr>
          <p:txBody>
            <a:bodyPr wrap="square">
              <a:spAutoFit/>
            </a:bodyPr>
            <a:lstStyle/>
            <a:p>
              <a:pPr algn="ct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THẦN THOẠI</a:t>
              </a:r>
              <a:endParaRPr lang="en-US" sz="2000" b="1" dirty="0">
                <a:solidFill>
                  <a:schemeClr val="bg1"/>
                </a:solidFill>
                <a:latin typeface="Calibri" panose="020F0502020204030204" pitchFamily="34" charset="0"/>
                <a:cs typeface="Calibri" panose="020F0502020204030204" pitchFamily="34" charset="0"/>
              </a:endParaRPr>
            </a:p>
          </p:txBody>
        </p:sp>
        <p:sp>
          <p:nvSpPr>
            <p:cNvPr id="167" name="Hộp Văn bản 166">
              <a:extLst>
                <a:ext uri="{FF2B5EF4-FFF2-40B4-BE49-F238E27FC236}">
                  <a16:creationId xmlns:a16="http://schemas.microsoft.com/office/drawing/2014/main" id="{DACFECC4-44A6-3C89-A543-C24E2B6CBA6C}"/>
                </a:ext>
              </a:extLst>
            </p:cNvPr>
            <p:cNvSpPr txBox="1"/>
            <p:nvPr/>
          </p:nvSpPr>
          <p:spPr>
            <a:xfrm rot="16200000">
              <a:off x="166080" y="2979627"/>
              <a:ext cx="2432307" cy="442674"/>
            </a:xfrm>
            <a:prstGeom prst="roundRect">
              <a:avLst/>
            </a:prstGeom>
            <a:solidFill>
              <a:srgbClr val="DC303C"/>
            </a:solidFill>
          </p:spPr>
          <p:txBody>
            <a:bodyPr wrap="square">
              <a:spAutoFit/>
            </a:bodyPr>
            <a:lstStyle/>
            <a:p>
              <a:pPr algn="ct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TRUYỀN THUYẾT</a:t>
              </a:r>
              <a:endParaRPr lang="en-US" sz="2000" b="1" dirty="0">
                <a:solidFill>
                  <a:schemeClr val="bg1"/>
                </a:solidFill>
                <a:latin typeface="Calibri" panose="020F0502020204030204" pitchFamily="34" charset="0"/>
                <a:cs typeface="Calibri" panose="020F0502020204030204" pitchFamily="34" charset="0"/>
              </a:endParaRPr>
            </a:p>
          </p:txBody>
        </p:sp>
        <p:sp>
          <p:nvSpPr>
            <p:cNvPr id="168" name="Hộp Văn bản 167">
              <a:extLst>
                <a:ext uri="{FF2B5EF4-FFF2-40B4-BE49-F238E27FC236}">
                  <a16:creationId xmlns:a16="http://schemas.microsoft.com/office/drawing/2014/main" id="{207241D6-7F50-685B-9268-CFE75ED6C2B7}"/>
                </a:ext>
              </a:extLst>
            </p:cNvPr>
            <p:cNvSpPr txBox="1"/>
            <p:nvPr/>
          </p:nvSpPr>
          <p:spPr>
            <a:xfrm rot="16200000">
              <a:off x="744828" y="2968649"/>
              <a:ext cx="2432307" cy="442674"/>
            </a:xfrm>
            <a:prstGeom prst="roundRect">
              <a:avLst/>
            </a:prstGeom>
            <a:solidFill>
              <a:srgbClr val="DC303C"/>
            </a:solidFill>
          </p:spPr>
          <p:txBody>
            <a:bodyPr wrap="square">
              <a:spAutoFit/>
            </a:bodyPr>
            <a:lstStyle/>
            <a:p>
              <a:pPr algn="ct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TRUYỆN CỔ TÍCH</a:t>
              </a:r>
              <a:endParaRPr lang="en-US" sz="2000" b="1" dirty="0">
                <a:solidFill>
                  <a:schemeClr val="bg1"/>
                </a:solidFill>
                <a:latin typeface="Calibri" panose="020F0502020204030204" pitchFamily="34" charset="0"/>
                <a:cs typeface="Calibri" panose="020F0502020204030204" pitchFamily="34" charset="0"/>
              </a:endParaRPr>
            </a:p>
          </p:txBody>
        </p:sp>
        <p:sp>
          <p:nvSpPr>
            <p:cNvPr id="169" name="Hộp Văn bản 168">
              <a:extLst>
                <a:ext uri="{FF2B5EF4-FFF2-40B4-BE49-F238E27FC236}">
                  <a16:creationId xmlns:a16="http://schemas.microsoft.com/office/drawing/2014/main" id="{9FB25931-25E7-1767-C909-11F714FB743C}"/>
                </a:ext>
              </a:extLst>
            </p:cNvPr>
            <p:cNvSpPr txBox="1"/>
            <p:nvPr/>
          </p:nvSpPr>
          <p:spPr>
            <a:xfrm rot="16200000">
              <a:off x="1291347" y="2979627"/>
              <a:ext cx="2432307" cy="442674"/>
            </a:xfrm>
            <a:prstGeom prst="roundRect">
              <a:avLst/>
            </a:prstGeom>
            <a:solidFill>
              <a:srgbClr val="DC303C"/>
            </a:solidFill>
          </p:spPr>
          <p:txBody>
            <a:bodyPr wrap="square">
              <a:spAutoFit/>
            </a:bodyPr>
            <a:lstStyle/>
            <a:p>
              <a:pPr algn="ct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TRUYỆN NGỤ NGÔN</a:t>
              </a:r>
              <a:endParaRPr lang="en-US" sz="2000" b="1" dirty="0">
                <a:solidFill>
                  <a:schemeClr val="bg1"/>
                </a:solidFill>
                <a:latin typeface="Calibri" panose="020F0502020204030204" pitchFamily="34" charset="0"/>
                <a:cs typeface="Calibri" panose="020F0502020204030204" pitchFamily="34" charset="0"/>
              </a:endParaRPr>
            </a:p>
          </p:txBody>
        </p:sp>
        <p:sp>
          <p:nvSpPr>
            <p:cNvPr id="170" name="Hộp Văn bản 169">
              <a:extLst>
                <a:ext uri="{FF2B5EF4-FFF2-40B4-BE49-F238E27FC236}">
                  <a16:creationId xmlns:a16="http://schemas.microsoft.com/office/drawing/2014/main" id="{AED00724-2F48-1DB7-06DC-B0E45D02F6EF}"/>
                </a:ext>
              </a:extLst>
            </p:cNvPr>
            <p:cNvSpPr txBox="1"/>
            <p:nvPr/>
          </p:nvSpPr>
          <p:spPr>
            <a:xfrm rot="16200000">
              <a:off x="1877193" y="2982643"/>
              <a:ext cx="2432307" cy="442674"/>
            </a:xfrm>
            <a:prstGeom prst="roundRect">
              <a:avLst/>
            </a:prstGeom>
            <a:solidFill>
              <a:srgbClr val="DC303C"/>
            </a:solidFill>
          </p:spPr>
          <p:txBody>
            <a:bodyPr wrap="square">
              <a:spAutoFit/>
            </a:bodyPr>
            <a:lstStyle/>
            <a:p>
              <a:pPr algn="ct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TRUYỆN CƯỜI</a:t>
              </a:r>
              <a:endParaRPr lang="en-US" sz="2000" b="1" dirty="0">
                <a:solidFill>
                  <a:schemeClr val="bg1"/>
                </a:solidFill>
                <a:latin typeface="Calibri" panose="020F0502020204030204" pitchFamily="34" charset="0"/>
                <a:cs typeface="Calibri" panose="020F0502020204030204" pitchFamily="34" charset="0"/>
              </a:endParaRPr>
            </a:p>
          </p:txBody>
        </p:sp>
        <p:sp>
          <p:nvSpPr>
            <p:cNvPr id="171" name="Hộp Văn bản 170">
              <a:extLst>
                <a:ext uri="{FF2B5EF4-FFF2-40B4-BE49-F238E27FC236}">
                  <a16:creationId xmlns:a16="http://schemas.microsoft.com/office/drawing/2014/main" id="{324F0990-E74B-E52A-FE78-02F8E7AED7B8}"/>
                </a:ext>
              </a:extLst>
            </p:cNvPr>
            <p:cNvSpPr txBox="1"/>
            <p:nvPr/>
          </p:nvSpPr>
          <p:spPr>
            <a:xfrm>
              <a:off x="552745" y="1360264"/>
              <a:ext cx="2761939" cy="442674"/>
            </a:xfrm>
            <a:prstGeom prst="roundRect">
              <a:avLst/>
            </a:prstGeom>
            <a:solidFill>
              <a:srgbClr val="0060C3"/>
            </a:solidFill>
          </p:spPr>
          <p:txBody>
            <a:bodyPr wrap="square">
              <a:spAutoFit/>
            </a:bodyPr>
            <a:lstStyle/>
            <a:p>
              <a:pPr algn="ct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TRUYỆN KỂ</a:t>
              </a:r>
              <a:endParaRPr lang="en-US" sz="2000" b="1" dirty="0">
                <a:solidFill>
                  <a:schemeClr val="bg1"/>
                </a:solidFill>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4"/>
                                        </p:tgtEl>
                                        <p:attrNameLst>
                                          <p:attrName>style.visibility</p:attrName>
                                        </p:attrNameLst>
                                      </p:cBhvr>
                                      <p:to>
                                        <p:strVal val="visible"/>
                                      </p:to>
                                    </p:set>
                                    <p:anim calcmode="lin" valueType="num">
                                      <p:cBhvr>
                                        <p:cTn id="19" dur="1000" fill="hold"/>
                                        <p:tgtEl>
                                          <p:spTgt spid="164"/>
                                        </p:tgtEl>
                                        <p:attrNameLst>
                                          <p:attrName>ppt_w</p:attrName>
                                        </p:attrNameLst>
                                      </p:cBhvr>
                                      <p:tavLst>
                                        <p:tav tm="0">
                                          <p:val>
                                            <p:fltVal val="0"/>
                                          </p:val>
                                        </p:tav>
                                        <p:tav tm="100000">
                                          <p:val>
                                            <p:strVal val="#ppt_w"/>
                                          </p:val>
                                        </p:tav>
                                      </p:tavLst>
                                    </p:anim>
                                    <p:anim calcmode="lin" valueType="num">
                                      <p:cBhvr>
                                        <p:cTn id="20" dur="1000" fill="hold"/>
                                        <p:tgtEl>
                                          <p:spTgt spid="164"/>
                                        </p:tgtEl>
                                        <p:attrNameLst>
                                          <p:attrName>ppt_h</p:attrName>
                                        </p:attrNameLst>
                                      </p:cBhvr>
                                      <p:tavLst>
                                        <p:tav tm="0">
                                          <p:val>
                                            <p:fltVal val="0"/>
                                          </p:val>
                                        </p:tav>
                                        <p:tav tm="100000">
                                          <p:val>
                                            <p:strVal val="#ppt_h"/>
                                          </p:val>
                                        </p:tav>
                                      </p:tavLst>
                                    </p:anim>
                                    <p:anim calcmode="lin" valueType="num">
                                      <p:cBhvr>
                                        <p:cTn id="21" dur="1000" fill="hold"/>
                                        <p:tgtEl>
                                          <p:spTgt spid="164"/>
                                        </p:tgtEl>
                                        <p:attrNameLst>
                                          <p:attrName>style.rotation</p:attrName>
                                        </p:attrNameLst>
                                      </p:cBhvr>
                                      <p:tavLst>
                                        <p:tav tm="0">
                                          <p:val>
                                            <p:fltVal val="90"/>
                                          </p:val>
                                        </p:tav>
                                        <p:tav tm="100000">
                                          <p:val>
                                            <p:fltVal val="0"/>
                                          </p:val>
                                        </p:tav>
                                      </p:tavLst>
                                    </p:anim>
                                    <p:animEffect transition="in" filter="fade">
                                      <p:cBhvr>
                                        <p:cTn id="22"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9"/>
        <p:cNvGrpSpPr/>
        <p:nvPr/>
      </p:nvGrpSpPr>
      <p:grpSpPr>
        <a:xfrm>
          <a:off x="0" y="0"/>
          <a:ext cx="0" cy="0"/>
          <a:chOff x="0" y="0"/>
          <a:chExt cx="0" cy="0"/>
        </a:xfrm>
      </p:grpSpPr>
      <p:sp>
        <p:nvSpPr>
          <p:cNvPr id="2670" name="Google Shape;2670;p39">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2671" name="Google Shape;2671;p39">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672" name="Google Shape;2672;p39">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673" name="Google Shape;2673;p39">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9"/>
          <p:cNvSpPr/>
          <p:nvPr/>
        </p:nvSpPr>
        <p:spPr>
          <a:xfrm>
            <a:off x="8585853" y="1331057"/>
            <a:ext cx="532535" cy="638426"/>
          </a:xfrm>
          <a:custGeom>
            <a:avLst/>
            <a:gdLst/>
            <a:ahLst/>
            <a:cxnLst/>
            <a:rect l="l" t="t" r="r" b="b"/>
            <a:pathLst>
              <a:path w="16586" h="19884" extrusionOk="0">
                <a:moveTo>
                  <a:pt x="0" y="1"/>
                </a:moveTo>
                <a:lnTo>
                  <a:pt x="0" y="19884"/>
                </a:lnTo>
                <a:lnTo>
                  <a:pt x="9466" y="19884"/>
                </a:lnTo>
                <a:cubicBezTo>
                  <a:pt x="13395" y="19884"/>
                  <a:pt x="16586" y="16705"/>
                  <a:pt x="16586" y="12776"/>
                </a:cubicBezTo>
                <a:lnTo>
                  <a:pt x="16586" y="7120"/>
                </a:lnTo>
                <a:cubicBezTo>
                  <a:pt x="16586" y="3191"/>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9">
            <a:hlinkClick r:id="rId6"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grpSp>
        <p:nvGrpSpPr>
          <p:cNvPr id="51" name="Group 22">
            <a:extLst>
              <a:ext uri="{FF2B5EF4-FFF2-40B4-BE49-F238E27FC236}">
                <a16:creationId xmlns:a16="http://schemas.microsoft.com/office/drawing/2014/main" id="{6F7830A5-4FAF-232E-8CC1-BBD751F5C8D4}"/>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52" name="Group 3">
              <a:extLst>
                <a:ext uri="{FF2B5EF4-FFF2-40B4-BE49-F238E27FC236}">
                  <a16:creationId xmlns:a16="http://schemas.microsoft.com/office/drawing/2014/main" id="{580A2C11-33F3-CD4A-7FD4-DCDB6480BFBB}"/>
                </a:ext>
              </a:extLst>
            </p:cNvPr>
            <p:cNvGrpSpPr/>
            <p:nvPr/>
          </p:nvGrpSpPr>
          <p:grpSpPr>
            <a:xfrm>
              <a:off x="-107576" y="161365"/>
              <a:ext cx="3181755" cy="613808"/>
              <a:chOff x="-107576" y="161365"/>
              <a:chExt cx="3181755" cy="613808"/>
            </a:xfrm>
          </p:grpSpPr>
          <p:sp>
            <p:nvSpPr>
              <p:cNvPr id="54" name="TextBox 4">
                <a:extLst>
                  <a:ext uri="{FF2B5EF4-FFF2-40B4-BE49-F238E27FC236}">
                    <a16:creationId xmlns:a16="http://schemas.microsoft.com/office/drawing/2014/main" id="{A94DA331-0BE2-BE33-89E9-D96C7FC315A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55" name="TextBox 5">
                <a:extLst>
                  <a:ext uri="{FF2B5EF4-FFF2-40B4-BE49-F238E27FC236}">
                    <a16:creationId xmlns:a16="http://schemas.microsoft.com/office/drawing/2014/main" id="{FC3754F7-AA31-B6E3-7A7B-A47EC801580F}"/>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53" name="Picture 14" descr="Logo&#10;&#10;Description automatically generated">
              <a:extLst>
                <a:ext uri="{FF2B5EF4-FFF2-40B4-BE49-F238E27FC236}">
                  <a16:creationId xmlns:a16="http://schemas.microsoft.com/office/drawing/2014/main" id="{1872BB30-BBC9-5C40-38FB-366EBE8ED8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2" name="Nhóm 11">
            <a:extLst>
              <a:ext uri="{FF2B5EF4-FFF2-40B4-BE49-F238E27FC236}">
                <a16:creationId xmlns:a16="http://schemas.microsoft.com/office/drawing/2014/main" id="{19384DC7-7B5A-E3A1-46E8-A50FC6CD2625}"/>
              </a:ext>
            </a:extLst>
          </p:cNvPr>
          <p:cNvGrpSpPr/>
          <p:nvPr/>
        </p:nvGrpSpPr>
        <p:grpSpPr>
          <a:xfrm>
            <a:off x="4917090" y="339315"/>
            <a:ext cx="3602881" cy="868287"/>
            <a:chOff x="4917090" y="339315"/>
            <a:chExt cx="3602881" cy="868287"/>
          </a:xfrm>
        </p:grpSpPr>
        <p:grpSp>
          <p:nvGrpSpPr>
            <p:cNvPr id="43" name="Nhóm 42">
              <a:extLst>
                <a:ext uri="{FF2B5EF4-FFF2-40B4-BE49-F238E27FC236}">
                  <a16:creationId xmlns:a16="http://schemas.microsoft.com/office/drawing/2014/main" id="{081D6518-7DA9-B3EE-6566-D6EC7A2256D1}"/>
                </a:ext>
              </a:extLst>
            </p:cNvPr>
            <p:cNvGrpSpPr/>
            <p:nvPr/>
          </p:nvGrpSpPr>
          <p:grpSpPr>
            <a:xfrm>
              <a:off x="4917090" y="364565"/>
              <a:ext cx="3602881" cy="843037"/>
              <a:chOff x="1873370" y="1154938"/>
              <a:chExt cx="4807406" cy="1124883"/>
            </a:xfrm>
          </p:grpSpPr>
          <p:sp>
            <p:nvSpPr>
              <p:cNvPr id="44" name="Hình chữ nhật 43">
                <a:extLst>
                  <a:ext uri="{FF2B5EF4-FFF2-40B4-BE49-F238E27FC236}">
                    <a16:creationId xmlns:a16="http://schemas.microsoft.com/office/drawing/2014/main" id="{219C0108-C74B-63B1-EC7F-699F6DA81411}"/>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ình chữ nhật 44">
                <a:extLst>
                  <a:ext uri="{FF2B5EF4-FFF2-40B4-BE49-F238E27FC236}">
                    <a16:creationId xmlns:a16="http://schemas.microsoft.com/office/drawing/2014/main" id="{F49687C8-A016-ECD5-C190-1284BD3489AB}"/>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ình chữ nhật: Góc Tròn 45">
                <a:extLst>
                  <a:ext uri="{FF2B5EF4-FFF2-40B4-BE49-F238E27FC236}">
                    <a16:creationId xmlns:a16="http://schemas.microsoft.com/office/drawing/2014/main" id="{369C1D2A-7C42-7DF8-42C4-1A7F6AD78016}"/>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Đường nối Thẳng 46">
                <a:extLst>
                  <a:ext uri="{FF2B5EF4-FFF2-40B4-BE49-F238E27FC236}">
                    <a16:creationId xmlns:a16="http://schemas.microsoft.com/office/drawing/2014/main" id="{5A617BBC-645E-A64B-34EE-54D6926B0DCB}"/>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48" name="Đường nối Thẳng 47">
                <a:extLst>
                  <a:ext uri="{FF2B5EF4-FFF2-40B4-BE49-F238E27FC236}">
                    <a16:creationId xmlns:a16="http://schemas.microsoft.com/office/drawing/2014/main" id="{9BEF5012-4AFC-D0C9-B437-A3E21BB7CD80}"/>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49" name="Đường nối Thẳng 48">
                <a:extLst>
                  <a:ext uri="{FF2B5EF4-FFF2-40B4-BE49-F238E27FC236}">
                    <a16:creationId xmlns:a16="http://schemas.microsoft.com/office/drawing/2014/main" id="{92B9468D-C4E4-5B5F-0C23-7B016A241CBD}"/>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50" name="Hình chữ nhật 49">
                <a:extLst>
                  <a:ext uri="{FF2B5EF4-FFF2-40B4-BE49-F238E27FC236}">
                    <a16:creationId xmlns:a16="http://schemas.microsoft.com/office/drawing/2014/main" id="{B5BDF4FF-49BE-C4BD-ACE6-2B53442664C8}"/>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Hình chữ nhật 55">
              <a:extLst>
                <a:ext uri="{FF2B5EF4-FFF2-40B4-BE49-F238E27FC236}">
                  <a16:creationId xmlns:a16="http://schemas.microsoft.com/office/drawing/2014/main" id="{9C81CEE2-C832-EC6A-CEB6-EB1DE080D141}"/>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 TRI THỨC VỀ KIỂU BÀI</a:t>
              </a:r>
              <a:endParaRPr lang="vi-VN" b="1" dirty="0">
                <a:solidFill>
                  <a:schemeClr val="bg1"/>
                </a:solidFill>
                <a:latin typeface="Bahnschrift SemiBold" panose="020B0502040204020203" pitchFamily="34" charset="0"/>
                <a:cs typeface="Catamaran Black"/>
                <a:sym typeface="Catamaran Black"/>
              </a:endParaRPr>
            </a:p>
          </p:txBody>
        </p:sp>
        <p:sp>
          <p:nvSpPr>
            <p:cNvPr id="57" name="Hình chữ nhật 56">
              <a:extLst>
                <a:ext uri="{FF2B5EF4-FFF2-40B4-BE49-F238E27FC236}">
                  <a16:creationId xmlns:a16="http://schemas.microsoft.com/office/drawing/2014/main" id="{F792FE2A-174C-E341-28AC-3121E8711356}"/>
                </a:ext>
              </a:extLst>
            </p:cNvPr>
            <p:cNvSpPr/>
            <p:nvPr/>
          </p:nvSpPr>
          <p:spPr>
            <a:xfrm>
              <a:off x="5643695" y="676143"/>
              <a:ext cx="2803358" cy="338554"/>
            </a:xfrm>
            <a:prstGeom prst="rect">
              <a:avLst/>
            </a:prstGeom>
            <a:noFill/>
          </p:spPr>
          <p:txBody>
            <a:bodyPr wrap="square" lIns="91440" tIns="45720" rIns="91440" bIns="45720">
              <a:spAutoFit/>
            </a:bodyPr>
            <a:lstStyle/>
            <a:p>
              <a:pPr algn="ctr">
                <a:buClr>
                  <a:schemeClr val="dk1"/>
                </a:buClr>
                <a:buSzPts val="3600"/>
              </a:pPr>
              <a:r>
                <a:rPr lang="en-US" sz="1600" dirty="0">
                  <a:solidFill>
                    <a:srgbClr val="DC303C"/>
                  </a:solidFill>
                  <a:latin typeface="Fira Sans ExtraBold" panose="020B0903050000020004" pitchFamily="34" charset="0"/>
                  <a:cs typeface="Catamaran Black"/>
                  <a:sym typeface="Catamaran Black"/>
                </a:rPr>
                <a:t>2. Yêu cầu đối với kiểu bài</a:t>
              </a:r>
              <a:endParaRPr lang="vi-VN" sz="1600" dirty="0">
                <a:solidFill>
                  <a:srgbClr val="DC303C"/>
                </a:solidFill>
                <a:latin typeface="Fira Sans ExtraBold" panose="020B0903050000020004" pitchFamily="34" charset="0"/>
                <a:cs typeface="Catamaran Black"/>
                <a:sym typeface="Catamaran Black"/>
              </a:endParaRPr>
            </a:p>
          </p:txBody>
        </p:sp>
        <p:grpSp>
          <p:nvGrpSpPr>
            <p:cNvPr id="58" name="Google Shape;9553;p57">
              <a:extLst>
                <a:ext uri="{FF2B5EF4-FFF2-40B4-BE49-F238E27FC236}">
                  <a16:creationId xmlns:a16="http://schemas.microsoft.com/office/drawing/2014/main" id="{D8B4D003-F521-F7E7-C3A6-426F91B0C617}"/>
                </a:ext>
              </a:extLst>
            </p:cNvPr>
            <p:cNvGrpSpPr/>
            <p:nvPr/>
          </p:nvGrpSpPr>
          <p:grpSpPr>
            <a:xfrm>
              <a:off x="5133416" y="619119"/>
              <a:ext cx="419689" cy="436887"/>
              <a:chOff x="3104150" y="1772850"/>
              <a:chExt cx="2853425" cy="2970350"/>
            </a:xfrm>
          </p:grpSpPr>
          <p:sp>
            <p:nvSpPr>
              <p:cNvPr id="59" name="Google Shape;9554;p57">
                <a:extLst>
                  <a:ext uri="{FF2B5EF4-FFF2-40B4-BE49-F238E27FC236}">
                    <a16:creationId xmlns:a16="http://schemas.microsoft.com/office/drawing/2014/main" id="{AB39008B-AC33-4D98-2BA4-DDF216C4A458}"/>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55;p57">
                <a:extLst>
                  <a:ext uri="{FF2B5EF4-FFF2-40B4-BE49-F238E27FC236}">
                    <a16:creationId xmlns:a16="http://schemas.microsoft.com/office/drawing/2014/main" id="{E91FF488-6019-2EFF-F408-270654A72C88}"/>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56;p57">
                <a:extLst>
                  <a:ext uri="{FF2B5EF4-FFF2-40B4-BE49-F238E27FC236}">
                    <a16:creationId xmlns:a16="http://schemas.microsoft.com/office/drawing/2014/main" id="{3A2EC2FD-131C-4427-1BCA-FCF1E293D39B}"/>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57;p57">
                <a:extLst>
                  <a:ext uri="{FF2B5EF4-FFF2-40B4-BE49-F238E27FC236}">
                    <a16:creationId xmlns:a16="http://schemas.microsoft.com/office/drawing/2014/main" id="{7E52187E-738E-7519-3934-CB6DD5EB2691}"/>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58;p57">
                <a:extLst>
                  <a:ext uri="{FF2B5EF4-FFF2-40B4-BE49-F238E27FC236}">
                    <a16:creationId xmlns:a16="http://schemas.microsoft.com/office/drawing/2014/main" id="{F3797600-D9AB-3552-5E30-2A1C959A82FA}"/>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59;p57">
                <a:extLst>
                  <a:ext uri="{FF2B5EF4-FFF2-40B4-BE49-F238E27FC236}">
                    <a16:creationId xmlns:a16="http://schemas.microsoft.com/office/drawing/2014/main" id="{B2BD7E44-AF31-29D9-91B0-8B125D48B62E}"/>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60;p57">
                <a:extLst>
                  <a:ext uri="{FF2B5EF4-FFF2-40B4-BE49-F238E27FC236}">
                    <a16:creationId xmlns:a16="http://schemas.microsoft.com/office/drawing/2014/main" id="{CA6B4F40-4E03-4CDA-0259-5D7214D573DC}"/>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61;p57">
                <a:extLst>
                  <a:ext uri="{FF2B5EF4-FFF2-40B4-BE49-F238E27FC236}">
                    <a16:creationId xmlns:a16="http://schemas.microsoft.com/office/drawing/2014/main" id="{A3D3EB9A-27D8-62AF-1995-5B779BFC1A01}"/>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62;p57">
                <a:extLst>
                  <a:ext uri="{FF2B5EF4-FFF2-40B4-BE49-F238E27FC236}">
                    <a16:creationId xmlns:a16="http://schemas.microsoft.com/office/drawing/2014/main" id="{0D541057-16EA-CDB7-D40D-359C7C52EC75}"/>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63;p57">
                <a:extLst>
                  <a:ext uri="{FF2B5EF4-FFF2-40B4-BE49-F238E27FC236}">
                    <a16:creationId xmlns:a16="http://schemas.microsoft.com/office/drawing/2014/main" id="{6D842C33-D244-FECE-8735-35EEC9CD6A29}"/>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4;p57">
                <a:extLst>
                  <a:ext uri="{FF2B5EF4-FFF2-40B4-BE49-F238E27FC236}">
                    <a16:creationId xmlns:a16="http://schemas.microsoft.com/office/drawing/2014/main" id="{4266E4A1-8302-8B0D-338F-F04DFC287359}"/>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65;p57">
                <a:extLst>
                  <a:ext uri="{FF2B5EF4-FFF2-40B4-BE49-F238E27FC236}">
                    <a16:creationId xmlns:a16="http://schemas.microsoft.com/office/drawing/2014/main" id="{6D54CFC9-C8D2-E833-628C-0ABDC88E9AB0}"/>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66;p57">
                <a:extLst>
                  <a:ext uri="{FF2B5EF4-FFF2-40B4-BE49-F238E27FC236}">
                    <a16:creationId xmlns:a16="http://schemas.microsoft.com/office/drawing/2014/main" id="{85CCE3F6-F5D1-91FE-33FE-45FC64C1AA94}"/>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67;p57">
                <a:extLst>
                  <a:ext uri="{FF2B5EF4-FFF2-40B4-BE49-F238E27FC236}">
                    <a16:creationId xmlns:a16="http://schemas.microsoft.com/office/drawing/2014/main" id="{900084DE-1468-D5AC-AAF5-CC1808E72D4A}"/>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68;p57">
                <a:extLst>
                  <a:ext uri="{FF2B5EF4-FFF2-40B4-BE49-F238E27FC236}">
                    <a16:creationId xmlns:a16="http://schemas.microsoft.com/office/drawing/2014/main" id="{92B13BC1-FF60-EC1E-8027-C7541A34190F}"/>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69;p57">
                <a:extLst>
                  <a:ext uri="{FF2B5EF4-FFF2-40B4-BE49-F238E27FC236}">
                    <a16:creationId xmlns:a16="http://schemas.microsoft.com/office/drawing/2014/main" id="{FCCEA0EF-5E2E-D079-B4F5-57B877BEF35D}"/>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70;p57">
                <a:extLst>
                  <a:ext uri="{FF2B5EF4-FFF2-40B4-BE49-F238E27FC236}">
                    <a16:creationId xmlns:a16="http://schemas.microsoft.com/office/drawing/2014/main" id="{507D0477-0B9E-2572-BEAE-BA16FF17C979}"/>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71;p57">
                <a:extLst>
                  <a:ext uri="{FF2B5EF4-FFF2-40B4-BE49-F238E27FC236}">
                    <a16:creationId xmlns:a16="http://schemas.microsoft.com/office/drawing/2014/main" id="{514962EE-044E-5323-A2BA-3322FB68944D}"/>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72;p57">
                <a:extLst>
                  <a:ext uri="{FF2B5EF4-FFF2-40B4-BE49-F238E27FC236}">
                    <a16:creationId xmlns:a16="http://schemas.microsoft.com/office/drawing/2014/main" id="{7AD1DDFE-EA20-9A4B-A473-05A5B029F87D}"/>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3;p57">
                <a:extLst>
                  <a:ext uri="{FF2B5EF4-FFF2-40B4-BE49-F238E27FC236}">
                    <a16:creationId xmlns:a16="http://schemas.microsoft.com/office/drawing/2014/main" id="{C899121A-9D9C-035D-6759-E1AF1CADF95D}"/>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74;p57">
                <a:extLst>
                  <a:ext uri="{FF2B5EF4-FFF2-40B4-BE49-F238E27FC236}">
                    <a16:creationId xmlns:a16="http://schemas.microsoft.com/office/drawing/2014/main" id="{541A6449-877E-6052-8730-776985E62791}"/>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5;p57">
                <a:extLst>
                  <a:ext uri="{FF2B5EF4-FFF2-40B4-BE49-F238E27FC236}">
                    <a16:creationId xmlns:a16="http://schemas.microsoft.com/office/drawing/2014/main" id="{649D9B9B-3268-2D77-37A3-046AA9D72528}"/>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6;p57">
                <a:extLst>
                  <a:ext uri="{FF2B5EF4-FFF2-40B4-BE49-F238E27FC236}">
                    <a16:creationId xmlns:a16="http://schemas.microsoft.com/office/drawing/2014/main" id="{99C1DC87-192E-5A0C-4B5E-1AA4C699FDC6}"/>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7;p57">
                <a:extLst>
                  <a:ext uri="{FF2B5EF4-FFF2-40B4-BE49-F238E27FC236}">
                    <a16:creationId xmlns:a16="http://schemas.microsoft.com/office/drawing/2014/main" id="{2022D427-59B3-6035-6200-22362609D685}"/>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78;p57">
                <a:extLst>
                  <a:ext uri="{FF2B5EF4-FFF2-40B4-BE49-F238E27FC236}">
                    <a16:creationId xmlns:a16="http://schemas.microsoft.com/office/drawing/2014/main" id="{FD728A4B-980D-13A1-A125-4D257D0BE799}"/>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79;p57">
                <a:extLst>
                  <a:ext uri="{FF2B5EF4-FFF2-40B4-BE49-F238E27FC236}">
                    <a16:creationId xmlns:a16="http://schemas.microsoft.com/office/drawing/2014/main" id="{760DC71B-A743-427B-A97C-CF3331D1F684}"/>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80;p57">
                <a:extLst>
                  <a:ext uri="{FF2B5EF4-FFF2-40B4-BE49-F238E27FC236}">
                    <a16:creationId xmlns:a16="http://schemas.microsoft.com/office/drawing/2014/main" id="{670EF53A-9C5C-2B64-70A6-1B4B8EE7432F}"/>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1;p57">
                <a:extLst>
                  <a:ext uri="{FF2B5EF4-FFF2-40B4-BE49-F238E27FC236}">
                    <a16:creationId xmlns:a16="http://schemas.microsoft.com/office/drawing/2014/main" id="{0A747D0E-766D-5AA1-B849-E9B5A83CAC8A}"/>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82;p57">
                <a:extLst>
                  <a:ext uri="{FF2B5EF4-FFF2-40B4-BE49-F238E27FC236}">
                    <a16:creationId xmlns:a16="http://schemas.microsoft.com/office/drawing/2014/main" id="{F3E430E8-C9CF-3F18-FC98-956A058DBC21}"/>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3;p57">
                <a:extLst>
                  <a:ext uri="{FF2B5EF4-FFF2-40B4-BE49-F238E27FC236}">
                    <a16:creationId xmlns:a16="http://schemas.microsoft.com/office/drawing/2014/main" id="{1E6E2EF0-96B9-23A3-3F0C-A98FC6A7E9B1}"/>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84;p57">
                <a:extLst>
                  <a:ext uri="{FF2B5EF4-FFF2-40B4-BE49-F238E27FC236}">
                    <a16:creationId xmlns:a16="http://schemas.microsoft.com/office/drawing/2014/main" id="{0061584F-50AA-706E-EA8D-3DC3E02038FF}"/>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85;p57">
                <a:extLst>
                  <a:ext uri="{FF2B5EF4-FFF2-40B4-BE49-F238E27FC236}">
                    <a16:creationId xmlns:a16="http://schemas.microsoft.com/office/drawing/2014/main" id="{54A75A46-75DB-5764-6E6E-9F4B0B95FCC1}"/>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86;p57">
                <a:extLst>
                  <a:ext uri="{FF2B5EF4-FFF2-40B4-BE49-F238E27FC236}">
                    <a16:creationId xmlns:a16="http://schemas.microsoft.com/office/drawing/2014/main" id="{6CB9E6B0-CABD-8641-28D2-CDF2765CD358}"/>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87;p57">
                <a:extLst>
                  <a:ext uri="{FF2B5EF4-FFF2-40B4-BE49-F238E27FC236}">
                    <a16:creationId xmlns:a16="http://schemas.microsoft.com/office/drawing/2014/main" id="{0D2C9C43-A8F7-0FF9-4573-8EBB0FFE94BD}"/>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88;p57">
                <a:extLst>
                  <a:ext uri="{FF2B5EF4-FFF2-40B4-BE49-F238E27FC236}">
                    <a16:creationId xmlns:a16="http://schemas.microsoft.com/office/drawing/2014/main" id="{EA0C5A51-57F6-CAD4-B55D-529E6963FCDD}"/>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89;p57">
                <a:extLst>
                  <a:ext uri="{FF2B5EF4-FFF2-40B4-BE49-F238E27FC236}">
                    <a16:creationId xmlns:a16="http://schemas.microsoft.com/office/drawing/2014/main" id="{87E27187-DEE1-56E8-3F3D-9EC11A3617C8}"/>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90;p57">
                <a:extLst>
                  <a:ext uri="{FF2B5EF4-FFF2-40B4-BE49-F238E27FC236}">
                    <a16:creationId xmlns:a16="http://schemas.microsoft.com/office/drawing/2014/main" id="{AE961B93-EB2E-043A-D1FE-9C03F851B7D4}"/>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91;p57">
                <a:extLst>
                  <a:ext uri="{FF2B5EF4-FFF2-40B4-BE49-F238E27FC236}">
                    <a16:creationId xmlns:a16="http://schemas.microsoft.com/office/drawing/2014/main" id="{61C3E0BD-1D4A-5355-1ECD-9D84FD7CA97C}"/>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92;p57">
                <a:extLst>
                  <a:ext uri="{FF2B5EF4-FFF2-40B4-BE49-F238E27FC236}">
                    <a16:creationId xmlns:a16="http://schemas.microsoft.com/office/drawing/2014/main" id="{A6A5E787-3ABE-932D-E2E9-4DB919D8ED8A}"/>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93;p57">
                <a:extLst>
                  <a:ext uri="{FF2B5EF4-FFF2-40B4-BE49-F238E27FC236}">
                    <a16:creationId xmlns:a16="http://schemas.microsoft.com/office/drawing/2014/main" id="{CC4D18B1-F581-C3FB-1FAA-B53F75E1F1AD}"/>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94;p57">
                <a:extLst>
                  <a:ext uri="{FF2B5EF4-FFF2-40B4-BE49-F238E27FC236}">
                    <a16:creationId xmlns:a16="http://schemas.microsoft.com/office/drawing/2014/main" id="{3A456BF2-4C2D-9EBF-4FD6-972E9D8BC8B2}"/>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95;p57">
                <a:extLst>
                  <a:ext uri="{FF2B5EF4-FFF2-40B4-BE49-F238E27FC236}">
                    <a16:creationId xmlns:a16="http://schemas.microsoft.com/office/drawing/2014/main" id="{14B0B89F-4740-1C15-B971-5112B11B5EF3}"/>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96;p57">
                <a:extLst>
                  <a:ext uri="{FF2B5EF4-FFF2-40B4-BE49-F238E27FC236}">
                    <a16:creationId xmlns:a16="http://schemas.microsoft.com/office/drawing/2014/main" id="{32E002D0-32AD-A74C-03FC-8E98DDD6E1FF}"/>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97;p57">
                <a:extLst>
                  <a:ext uri="{FF2B5EF4-FFF2-40B4-BE49-F238E27FC236}">
                    <a16:creationId xmlns:a16="http://schemas.microsoft.com/office/drawing/2014/main" id="{0CDDEB5D-98D7-9910-C484-0B59D7E8D986}"/>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98;p57">
                <a:extLst>
                  <a:ext uri="{FF2B5EF4-FFF2-40B4-BE49-F238E27FC236}">
                    <a16:creationId xmlns:a16="http://schemas.microsoft.com/office/drawing/2014/main" id="{5C244340-80B8-39C7-161B-F60463ED30B5}"/>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99;p57">
                <a:extLst>
                  <a:ext uri="{FF2B5EF4-FFF2-40B4-BE49-F238E27FC236}">
                    <a16:creationId xmlns:a16="http://schemas.microsoft.com/office/drawing/2014/main" id="{DA334DAF-ABEB-84E5-6B51-4DFE2DF685C7}"/>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00;p57">
                <a:extLst>
                  <a:ext uri="{FF2B5EF4-FFF2-40B4-BE49-F238E27FC236}">
                    <a16:creationId xmlns:a16="http://schemas.microsoft.com/office/drawing/2014/main" id="{70EB5A4A-53E7-2EBD-267D-1B87EA39F371}"/>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01;p57">
                <a:extLst>
                  <a:ext uri="{FF2B5EF4-FFF2-40B4-BE49-F238E27FC236}">
                    <a16:creationId xmlns:a16="http://schemas.microsoft.com/office/drawing/2014/main" id="{3B23586D-0AE5-7202-2012-BAFF47DB23FE}"/>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02;p57">
                <a:extLst>
                  <a:ext uri="{FF2B5EF4-FFF2-40B4-BE49-F238E27FC236}">
                    <a16:creationId xmlns:a16="http://schemas.microsoft.com/office/drawing/2014/main" id="{2A9785BC-E3EA-CFD9-BFB6-B25B36180D16}"/>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03;p57">
                <a:extLst>
                  <a:ext uri="{FF2B5EF4-FFF2-40B4-BE49-F238E27FC236}">
                    <a16:creationId xmlns:a16="http://schemas.microsoft.com/office/drawing/2014/main" id="{1C6B4E7D-83D8-FB10-095A-664DCF6BD68C}"/>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04;p57">
                <a:extLst>
                  <a:ext uri="{FF2B5EF4-FFF2-40B4-BE49-F238E27FC236}">
                    <a16:creationId xmlns:a16="http://schemas.microsoft.com/office/drawing/2014/main" id="{DC29E5ED-6F60-7B89-68E5-891B46BF87A1}"/>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05;p57">
                <a:extLst>
                  <a:ext uri="{FF2B5EF4-FFF2-40B4-BE49-F238E27FC236}">
                    <a16:creationId xmlns:a16="http://schemas.microsoft.com/office/drawing/2014/main" id="{217D5C2A-EFBF-ABF7-AE4B-576A1EF0B23E}"/>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06;p57">
                <a:extLst>
                  <a:ext uri="{FF2B5EF4-FFF2-40B4-BE49-F238E27FC236}">
                    <a16:creationId xmlns:a16="http://schemas.microsoft.com/office/drawing/2014/main" id="{EA0CAC37-CE98-9BE1-3A87-F388131C4FBE}"/>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07;p57">
                <a:extLst>
                  <a:ext uri="{FF2B5EF4-FFF2-40B4-BE49-F238E27FC236}">
                    <a16:creationId xmlns:a16="http://schemas.microsoft.com/office/drawing/2014/main" id="{E65E52F9-94A7-FA69-52D7-288989021308}"/>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08;p57">
                <a:extLst>
                  <a:ext uri="{FF2B5EF4-FFF2-40B4-BE49-F238E27FC236}">
                    <a16:creationId xmlns:a16="http://schemas.microsoft.com/office/drawing/2014/main" id="{72E98629-8943-A8F2-A4ED-446F93EB08F8}"/>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09;p57">
                <a:extLst>
                  <a:ext uri="{FF2B5EF4-FFF2-40B4-BE49-F238E27FC236}">
                    <a16:creationId xmlns:a16="http://schemas.microsoft.com/office/drawing/2014/main" id="{A680F687-01EE-607E-3886-B40B7464FDAF}"/>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10;p57">
                <a:extLst>
                  <a:ext uri="{FF2B5EF4-FFF2-40B4-BE49-F238E27FC236}">
                    <a16:creationId xmlns:a16="http://schemas.microsoft.com/office/drawing/2014/main" id="{026C3EBF-6672-4A70-2D78-A0D90FDD3344}"/>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11;p57">
                <a:extLst>
                  <a:ext uri="{FF2B5EF4-FFF2-40B4-BE49-F238E27FC236}">
                    <a16:creationId xmlns:a16="http://schemas.microsoft.com/office/drawing/2014/main" id="{18899908-4E75-ED6E-7F23-522204793E22}"/>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12;p57">
                <a:extLst>
                  <a:ext uri="{FF2B5EF4-FFF2-40B4-BE49-F238E27FC236}">
                    <a16:creationId xmlns:a16="http://schemas.microsoft.com/office/drawing/2014/main" id="{EF3590B2-9CF4-6BDC-B452-0FDDE9FF3994}"/>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13;p57">
                <a:extLst>
                  <a:ext uri="{FF2B5EF4-FFF2-40B4-BE49-F238E27FC236}">
                    <a16:creationId xmlns:a16="http://schemas.microsoft.com/office/drawing/2014/main" id="{7C3D4118-ED65-D573-AA3E-5C974B2C6AAD}"/>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14;p57">
                <a:extLst>
                  <a:ext uri="{FF2B5EF4-FFF2-40B4-BE49-F238E27FC236}">
                    <a16:creationId xmlns:a16="http://schemas.microsoft.com/office/drawing/2014/main" id="{4D85513C-6504-3C2A-D025-55D5134AE764}"/>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15;p57">
                <a:extLst>
                  <a:ext uri="{FF2B5EF4-FFF2-40B4-BE49-F238E27FC236}">
                    <a16:creationId xmlns:a16="http://schemas.microsoft.com/office/drawing/2014/main" id="{454D2417-D4E0-C393-D10F-5F2741AF49F9}"/>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16;p57">
                <a:extLst>
                  <a:ext uri="{FF2B5EF4-FFF2-40B4-BE49-F238E27FC236}">
                    <a16:creationId xmlns:a16="http://schemas.microsoft.com/office/drawing/2014/main" id="{EF38FDB9-9361-2B0B-2B83-DAF72DFF8B2D}"/>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17;p57">
                <a:extLst>
                  <a:ext uri="{FF2B5EF4-FFF2-40B4-BE49-F238E27FC236}">
                    <a16:creationId xmlns:a16="http://schemas.microsoft.com/office/drawing/2014/main" id="{45C171DA-5CCC-1260-C4D2-C3C2E03CC5D2}"/>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18;p57">
                <a:extLst>
                  <a:ext uri="{FF2B5EF4-FFF2-40B4-BE49-F238E27FC236}">
                    <a16:creationId xmlns:a16="http://schemas.microsoft.com/office/drawing/2014/main" id="{11FB9BBC-5876-DCBA-7B8F-CC433F04B3BC}"/>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19;p57">
                <a:extLst>
                  <a:ext uri="{FF2B5EF4-FFF2-40B4-BE49-F238E27FC236}">
                    <a16:creationId xmlns:a16="http://schemas.microsoft.com/office/drawing/2014/main" id="{0700637F-1D72-80BF-F956-F2B285E277F7}"/>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20;p57">
                <a:extLst>
                  <a:ext uri="{FF2B5EF4-FFF2-40B4-BE49-F238E27FC236}">
                    <a16:creationId xmlns:a16="http://schemas.microsoft.com/office/drawing/2014/main" id="{A4AE234A-7807-D292-C068-E75B4831D96E}"/>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21;p57">
                <a:extLst>
                  <a:ext uri="{FF2B5EF4-FFF2-40B4-BE49-F238E27FC236}">
                    <a16:creationId xmlns:a16="http://schemas.microsoft.com/office/drawing/2014/main" id="{574E87E4-118C-4A22-D6D3-B13F8E0104DD}"/>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22;p57">
                <a:extLst>
                  <a:ext uri="{FF2B5EF4-FFF2-40B4-BE49-F238E27FC236}">
                    <a16:creationId xmlns:a16="http://schemas.microsoft.com/office/drawing/2014/main" id="{27E6C9BB-43CC-3558-8778-787BED61E7D4}"/>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23;p57">
                <a:extLst>
                  <a:ext uri="{FF2B5EF4-FFF2-40B4-BE49-F238E27FC236}">
                    <a16:creationId xmlns:a16="http://schemas.microsoft.com/office/drawing/2014/main" id="{F26DE2C1-AFEC-CBA2-5909-D0DFB8CC459F}"/>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24;p57">
                <a:extLst>
                  <a:ext uri="{FF2B5EF4-FFF2-40B4-BE49-F238E27FC236}">
                    <a16:creationId xmlns:a16="http://schemas.microsoft.com/office/drawing/2014/main" id="{14078D62-01DA-E393-2248-57F9AE6A0D68}"/>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25;p57">
                <a:extLst>
                  <a:ext uri="{FF2B5EF4-FFF2-40B4-BE49-F238E27FC236}">
                    <a16:creationId xmlns:a16="http://schemas.microsoft.com/office/drawing/2014/main" id="{042AE54F-ACAA-6329-CCEE-F7BB7C018C45}"/>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26;p57">
                <a:extLst>
                  <a:ext uri="{FF2B5EF4-FFF2-40B4-BE49-F238E27FC236}">
                    <a16:creationId xmlns:a16="http://schemas.microsoft.com/office/drawing/2014/main" id="{A3BE0AC9-CC89-1283-67A2-0E0F0E44DC01}"/>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27;p57">
                <a:extLst>
                  <a:ext uri="{FF2B5EF4-FFF2-40B4-BE49-F238E27FC236}">
                    <a16:creationId xmlns:a16="http://schemas.microsoft.com/office/drawing/2014/main" id="{04470AEA-4E7B-0C8B-DF81-460C64CC7714}"/>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28;p57">
                <a:extLst>
                  <a:ext uri="{FF2B5EF4-FFF2-40B4-BE49-F238E27FC236}">
                    <a16:creationId xmlns:a16="http://schemas.microsoft.com/office/drawing/2014/main" id="{BF7ACF7A-103A-9C72-5D82-E4ECBBC729E4}"/>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29;p57">
                <a:extLst>
                  <a:ext uri="{FF2B5EF4-FFF2-40B4-BE49-F238E27FC236}">
                    <a16:creationId xmlns:a16="http://schemas.microsoft.com/office/drawing/2014/main" id="{D4DFAF29-8D7D-8E77-EE02-7E751F8B3E56}"/>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30;p57">
                <a:extLst>
                  <a:ext uri="{FF2B5EF4-FFF2-40B4-BE49-F238E27FC236}">
                    <a16:creationId xmlns:a16="http://schemas.microsoft.com/office/drawing/2014/main" id="{7FBDE1CC-47BE-A2E6-A5B9-563FBAD1EC22}"/>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31;p57">
                <a:extLst>
                  <a:ext uri="{FF2B5EF4-FFF2-40B4-BE49-F238E27FC236}">
                    <a16:creationId xmlns:a16="http://schemas.microsoft.com/office/drawing/2014/main" id="{E97DD8C8-1E1F-ABA2-5669-88112AE5AA9B}"/>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32;p57">
                <a:extLst>
                  <a:ext uri="{FF2B5EF4-FFF2-40B4-BE49-F238E27FC236}">
                    <a16:creationId xmlns:a16="http://schemas.microsoft.com/office/drawing/2014/main" id="{2D2068E4-2133-AAFD-DF27-DA9F005E6F25}"/>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33;p57">
                <a:extLst>
                  <a:ext uri="{FF2B5EF4-FFF2-40B4-BE49-F238E27FC236}">
                    <a16:creationId xmlns:a16="http://schemas.microsoft.com/office/drawing/2014/main" id="{26D2E574-97EE-92C8-1243-F89B72DAB0A8}"/>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34;p57">
                <a:extLst>
                  <a:ext uri="{FF2B5EF4-FFF2-40B4-BE49-F238E27FC236}">
                    <a16:creationId xmlns:a16="http://schemas.microsoft.com/office/drawing/2014/main" id="{2178DEA8-694B-D6F7-646A-DFE64A50A3A0}"/>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35;p57">
                <a:extLst>
                  <a:ext uri="{FF2B5EF4-FFF2-40B4-BE49-F238E27FC236}">
                    <a16:creationId xmlns:a16="http://schemas.microsoft.com/office/drawing/2014/main" id="{99D95B19-A453-1852-680D-FDEB55587DD0}"/>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6;p57">
                <a:extLst>
                  <a:ext uri="{FF2B5EF4-FFF2-40B4-BE49-F238E27FC236}">
                    <a16:creationId xmlns:a16="http://schemas.microsoft.com/office/drawing/2014/main" id="{5C47C32C-0FE4-A2B3-518B-D2FDE8073D8F}"/>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37;p57">
                <a:extLst>
                  <a:ext uri="{FF2B5EF4-FFF2-40B4-BE49-F238E27FC236}">
                    <a16:creationId xmlns:a16="http://schemas.microsoft.com/office/drawing/2014/main" id="{61C2C4DA-91EE-D0F3-534A-F1C547E1DAB6}"/>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38;p57">
                <a:extLst>
                  <a:ext uri="{FF2B5EF4-FFF2-40B4-BE49-F238E27FC236}">
                    <a16:creationId xmlns:a16="http://schemas.microsoft.com/office/drawing/2014/main" id="{40CF915D-97BC-02A4-C79B-2646D3CA79AE}"/>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39;p57">
                <a:extLst>
                  <a:ext uri="{FF2B5EF4-FFF2-40B4-BE49-F238E27FC236}">
                    <a16:creationId xmlns:a16="http://schemas.microsoft.com/office/drawing/2014/main" id="{6084F894-F83F-CC5C-22EC-43A95D5123D3}"/>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40;p57">
                <a:extLst>
                  <a:ext uri="{FF2B5EF4-FFF2-40B4-BE49-F238E27FC236}">
                    <a16:creationId xmlns:a16="http://schemas.microsoft.com/office/drawing/2014/main" id="{8E68A2B2-6086-95C8-AD0E-4CC19C307B7A}"/>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41;p57">
                <a:extLst>
                  <a:ext uri="{FF2B5EF4-FFF2-40B4-BE49-F238E27FC236}">
                    <a16:creationId xmlns:a16="http://schemas.microsoft.com/office/drawing/2014/main" id="{C60C882F-B248-6334-4173-5ADF9A5497FA}"/>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42;p57">
                <a:extLst>
                  <a:ext uri="{FF2B5EF4-FFF2-40B4-BE49-F238E27FC236}">
                    <a16:creationId xmlns:a16="http://schemas.microsoft.com/office/drawing/2014/main" id="{847CEC07-09A5-1EED-1CD1-E00F816234D5}"/>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43;p57">
                <a:extLst>
                  <a:ext uri="{FF2B5EF4-FFF2-40B4-BE49-F238E27FC236}">
                    <a16:creationId xmlns:a16="http://schemas.microsoft.com/office/drawing/2014/main" id="{3171E1DC-E22A-7D4C-1940-9425ADA59D3C}"/>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44;p57">
                <a:extLst>
                  <a:ext uri="{FF2B5EF4-FFF2-40B4-BE49-F238E27FC236}">
                    <a16:creationId xmlns:a16="http://schemas.microsoft.com/office/drawing/2014/main" id="{16B74818-076E-E6D2-B38A-577D4E8D227A}"/>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45;p57">
                <a:extLst>
                  <a:ext uri="{FF2B5EF4-FFF2-40B4-BE49-F238E27FC236}">
                    <a16:creationId xmlns:a16="http://schemas.microsoft.com/office/drawing/2014/main" id="{2BC81CDD-E7F3-3332-0C12-C95DE189AF94}"/>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46;p57">
                <a:extLst>
                  <a:ext uri="{FF2B5EF4-FFF2-40B4-BE49-F238E27FC236}">
                    <a16:creationId xmlns:a16="http://schemas.microsoft.com/office/drawing/2014/main" id="{BE4217D0-5968-F1D4-AB9F-19DB0FBA4271}"/>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47;p57">
                <a:extLst>
                  <a:ext uri="{FF2B5EF4-FFF2-40B4-BE49-F238E27FC236}">
                    <a16:creationId xmlns:a16="http://schemas.microsoft.com/office/drawing/2014/main" id="{0203BB3E-58D1-B126-D8D6-AE0573A913D7}"/>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48;p57">
                <a:extLst>
                  <a:ext uri="{FF2B5EF4-FFF2-40B4-BE49-F238E27FC236}">
                    <a16:creationId xmlns:a16="http://schemas.microsoft.com/office/drawing/2014/main" id="{53EE8EE4-0D93-ED0B-3BA8-B77D1E483C18}"/>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49;p57">
                <a:extLst>
                  <a:ext uri="{FF2B5EF4-FFF2-40B4-BE49-F238E27FC236}">
                    <a16:creationId xmlns:a16="http://schemas.microsoft.com/office/drawing/2014/main" id="{07B15FE7-14B7-8081-7828-F5361DFB085A}"/>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50;p57">
                <a:extLst>
                  <a:ext uri="{FF2B5EF4-FFF2-40B4-BE49-F238E27FC236}">
                    <a16:creationId xmlns:a16="http://schemas.microsoft.com/office/drawing/2014/main" id="{5269EE53-76EA-B2B6-C9F8-C0EEBF70FAD5}"/>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51;p57">
                <a:extLst>
                  <a:ext uri="{FF2B5EF4-FFF2-40B4-BE49-F238E27FC236}">
                    <a16:creationId xmlns:a16="http://schemas.microsoft.com/office/drawing/2014/main" id="{0B940B11-9651-4EC4-3DB6-C38950F88546}"/>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52;p57">
                <a:extLst>
                  <a:ext uri="{FF2B5EF4-FFF2-40B4-BE49-F238E27FC236}">
                    <a16:creationId xmlns:a16="http://schemas.microsoft.com/office/drawing/2014/main" id="{86086597-46FB-6DB6-4C7C-EA1AF2BD2D57}"/>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53;p57">
                <a:extLst>
                  <a:ext uri="{FF2B5EF4-FFF2-40B4-BE49-F238E27FC236}">
                    <a16:creationId xmlns:a16="http://schemas.microsoft.com/office/drawing/2014/main" id="{958473B1-DBD7-810E-A8C3-9F4C055EEEE4}"/>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54;p57">
                <a:extLst>
                  <a:ext uri="{FF2B5EF4-FFF2-40B4-BE49-F238E27FC236}">
                    <a16:creationId xmlns:a16="http://schemas.microsoft.com/office/drawing/2014/main" id="{932820AD-31DF-EC6C-0F82-CD1B6870DB30}"/>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55;p57">
                <a:extLst>
                  <a:ext uri="{FF2B5EF4-FFF2-40B4-BE49-F238E27FC236}">
                    <a16:creationId xmlns:a16="http://schemas.microsoft.com/office/drawing/2014/main" id="{3B47F187-3180-67BF-8528-4469AE0EA443}"/>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56;p57">
                <a:extLst>
                  <a:ext uri="{FF2B5EF4-FFF2-40B4-BE49-F238E27FC236}">
                    <a16:creationId xmlns:a16="http://schemas.microsoft.com/office/drawing/2014/main" id="{093C1A21-31FA-C7BD-F2E1-17D4E59959EF}"/>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57;p57">
                <a:extLst>
                  <a:ext uri="{FF2B5EF4-FFF2-40B4-BE49-F238E27FC236}">
                    <a16:creationId xmlns:a16="http://schemas.microsoft.com/office/drawing/2014/main" id="{69788924-E6C8-693E-D6E4-338A264B316C}"/>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5" name="Hộp Văn bản 164">
            <a:extLst>
              <a:ext uri="{FF2B5EF4-FFF2-40B4-BE49-F238E27FC236}">
                <a16:creationId xmlns:a16="http://schemas.microsoft.com/office/drawing/2014/main" id="{EE70E46D-E1F8-A827-00F1-99CFA2817017}"/>
              </a:ext>
            </a:extLst>
          </p:cNvPr>
          <p:cNvSpPr txBox="1"/>
          <p:nvPr/>
        </p:nvSpPr>
        <p:spPr>
          <a:xfrm>
            <a:off x="423243" y="1109606"/>
            <a:ext cx="2964849" cy="408623"/>
          </a:xfrm>
          <a:prstGeom prst="roundRect">
            <a:avLst/>
          </a:prstGeom>
          <a:solidFill>
            <a:srgbClr val="0060C3"/>
          </a:solidFill>
        </p:spPr>
        <p:txBody>
          <a:bodyPr wrap="square">
            <a:spAutoFit/>
          </a:bodyPr>
          <a:lstStyle/>
          <a:p>
            <a:pPr algn="just">
              <a:spcAft>
                <a:spcPts val="800"/>
              </a:spcAft>
            </a:pPr>
            <a:r>
              <a:rPr lang="en-US" sz="1800" b="1" dirty="0">
                <a:solidFill>
                  <a:schemeClr val="bg1"/>
                </a:solidFill>
                <a:ea typeface="Times New Roman" panose="02020603050405020304" pitchFamily="18" charset="0"/>
              </a:rPr>
              <a:t>a. </a:t>
            </a:r>
            <a:r>
              <a:rPr lang="en-US" sz="1800" b="1" dirty="0">
                <a:solidFill>
                  <a:schemeClr val="bg1"/>
                </a:solidFill>
                <a:effectLst/>
                <a:ea typeface="Times New Roman" panose="02020603050405020304" pitchFamily="18" charset="0"/>
              </a:rPr>
              <a:t>Về nội dung nghị luận:</a:t>
            </a:r>
            <a:endParaRPr lang="en-US" sz="1800" dirty="0">
              <a:solidFill>
                <a:schemeClr val="bg1"/>
              </a:solidFill>
              <a:effectLst/>
              <a:ea typeface="Calibri" panose="020F0502020204030204" pitchFamily="34" charset="0"/>
            </a:endParaRPr>
          </a:p>
        </p:txBody>
      </p:sp>
      <p:grpSp>
        <p:nvGrpSpPr>
          <p:cNvPr id="6" name="Nhóm 5">
            <a:extLst>
              <a:ext uri="{FF2B5EF4-FFF2-40B4-BE49-F238E27FC236}">
                <a16:creationId xmlns:a16="http://schemas.microsoft.com/office/drawing/2014/main" id="{EB974CC3-CF52-5733-C14E-37BC951A6525}"/>
              </a:ext>
            </a:extLst>
          </p:cNvPr>
          <p:cNvGrpSpPr/>
          <p:nvPr/>
        </p:nvGrpSpPr>
        <p:grpSpPr>
          <a:xfrm>
            <a:off x="671009" y="1740753"/>
            <a:ext cx="7576972" cy="2897337"/>
            <a:chOff x="671009" y="1740753"/>
            <a:chExt cx="7576972" cy="2897337"/>
          </a:xfrm>
        </p:grpSpPr>
        <p:grpSp>
          <p:nvGrpSpPr>
            <p:cNvPr id="5" name="Nhóm 4">
              <a:extLst>
                <a:ext uri="{FF2B5EF4-FFF2-40B4-BE49-F238E27FC236}">
                  <a16:creationId xmlns:a16="http://schemas.microsoft.com/office/drawing/2014/main" id="{2A64B98D-991B-3799-E402-7BF639185A4B}"/>
                </a:ext>
              </a:extLst>
            </p:cNvPr>
            <p:cNvGrpSpPr/>
            <p:nvPr/>
          </p:nvGrpSpPr>
          <p:grpSpPr>
            <a:xfrm>
              <a:off x="724945" y="1740753"/>
              <a:ext cx="7523036" cy="830997"/>
              <a:chOff x="1186958" y="1703825"/>
              <a:chExt cx="7523036" cy="830997"/>
            </a:xfrm>
          </p:grpSpPr>
          <p:sp>
            <p:nvSpPr>
              <p:cNvPr id="172" name="Hộp Văn bản 171">
                <a:extLst>
                  <a:ext uri="{FF2B5EF4-FFF2-40B4-BE49-F238E27FC236}">
                    <a16:creationId xmlns:a16="http://schemas.microsoft.com/office/drawing/2014/main" id="{2743E136-8CB4-84E0-0BD5-C4724F38F6DC}"/>
                  </a:ext>
                </a:extLst>
              </p:cNvPr>
              <p:cNvSpPr txBox="1"/>
              <p:nvPr/>
            </p:nvSpPr>
            <p:spPr>
              <a:xfrm>
                <a:off x="1386038" y="1703825"/>
                <a:ext cx="7323956" cy="830997"/>
              </a:xfrm>
              <a:prstGeom prst="rect">
                <a:avLst/>
              </a:prstGeom>
              <a:noFill/>
            </p:spPr>
            <p:txBody>
              <a:bodyPr wrap="square">
                <a:spAutoFit/>
              </a:bodyPr>
              <a:lstStyle/>
              <a:p>
                <a:pPr marL="342900" lvl="0" indent="-342900" algn="jus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Xác định chủ đề và phân tích, đánh giá ý nghĩa, giá trị của chủ đề.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173" name="Google Shape;10309;p69">
                <a:extLst>
                  <a:ext uri="{FF2B5EF4-FFF2-40B4-BE49-F238E27FC236}">
                    <a16:creationId xmlns:a16="http://schemas.microsoft.com/office/drawing/2014/main" id="{F983703B-1FFD-880A-46E6-777687D2AB9C}"/>
                  </a:ext>
                </a:extLst>
              </p:cNvPr>
              <p:cNvGrpSpPr/>
              <p:nvPr/>
            </p:nvGrpSpPr>
            <p:grpSpPr>
              <a:xfrm>
                <a:off x="1186958" y="1802938"/>
                <a:ext cx="570614" cy="526071"/>
                <a:chOff x="7385600" y="4177035"/>
                <a:chExt cx="388728" cy="358383"/>
              </a:xfrm>
            </p:grpSpPr>
            <p:sp>
              <p:nvSpPr>
                <p:cNvPr id="174" name="Google Shape;10310;p69">
                  <a:extLst>
                    <a:ext uri="{FF2B5EF4-FFF2-40B4-BE49-F238E27FC236}">
                      <a16:creationId xmlns:a16="http://schemas.microsoft.com/office/drawing/2014/main" id="{6ACAD96C-3CA3-ADC9-AC7D-B0A8B2963888}"/>
                    </a:ext>
                  </a:extLst>
                </p:cNvPr>
                <p:cNvSpPr/>
                <p:nvPr/>
              </p:nvSpPr>
              <p:spPr>
                <a:xfrm>
                  <a:off x="7385600" y="4314808"/>
                  <a:ext cx="230541" cy="220610"/>
                </a:xfrm>
                <a:custGeom>
                  <a:avLst/>
                  <a:gdLst/>
                  <a:ahLst/>
                  <a:cxnLst/>
                  <a:rect l="l" t="t" r="r" b="b"/>
                  <a:pathLst>
                    <a:path w="8775" h="8397" extrusionOk="0">
                      <a:moveTo>
                        <a:pt x="6790" y="0"/>
                      </a:moveTo>
                      <a:cubicBezTo>
                        <a:pt x="6786" y="0"/>
                        <a:pt x="6781" y="0"/>
                        <a:pt x="6777" y="0"/>
                      </a:cubicBezTo>
                      <a:lnTo>
                        <a:pt x="1942" y="35"/>
                      </a:lnTo>
                      <a:cubicBezTo>
                        <a:pt x="867" y="49"/>
                        <a:pt x="0" y="923"/>
                        <a:pt x="7" y="1998"/>
                      </a:cubicBezTo>
                      <a:lnTo>
                        <a:pt x="35" y="4939"/>
                      </a:lnTo>
                      <a:cubicBezTo>
                        <a:pt x="42" y="6017"/>
                        <a:pt x="916" y="6874"/>
                        <a:pt x="1985" y="6874"/>
                      </a:cubicBezTo>
                      <a:cubicBezTo>
                        <a:pt x="1989" y="6874"/>
                        <a:pt x="1994" y="6874"/>
                        <a:pt x="1998" y="6874"/>
                      </a:cubicBezTo>
                      <a:lnTo>
                        <a:pt x="4474" y="6860"/>
                      </a:lnTo>
                      <a:cubicBezTo>
                        <a:pt x="4478" y="6860"/>
                        <a:pt x="4481" y="6859"/>
                        <a:pt x="4485" y="6859"/>
                      </a:cubicBezTo>
                      <a:cubicBezTo>
                        <a:pt x="4522" y="6859"/>
                        <a:pt x="4551" y="6892"/>
                        <a:pt x="4557" y="6930"/>
                      </a:cubicBezTo>
                      <a:cubicBezTo>
                        <a:pt x="4613" y="7172"/>
                        <a:pt x="4738" y="8005"/>
                        <a:pt x="3982" y="8248"/>
                      </a:cubicBezTo>
                      <a:cubicBezTo>
                        <a:pt x="3919" y="8261"/>
                        <a:pt x="3919" y="8352"/>
                        <a:pt x="3989" y="8359"/>
                      </a:cubicBezTo>
                      <a:cubicBezTo>
                        <a:pt x="4102" y="8379"/>
                        <a:pt x="4244" y="8397"/>
                        <a:pt x="4399" y="8397"/>
                      </a:cubicBezTo>
                      <a:cubicBezTo>
                        <a:pt x="4974" y="8397"/>
                        <a:pt x="5715" y="8155"/>
                        <a:pt x="5737" y="6937"/>
                      </a:cubicBezTo>
                      <a:cubicBezTo>
                        <a:pt x="5737" y="6888"/>
                        <a:pt x="5771" y="6846"/>
                        <a:pt x="5820" y="6846"/>
                      </a:cubicBezTo>
                      <a:lnTo>
                        <a:pt x="6832" y="6839"/>
                      </a:lnTo>
                      <a:cubicBezTo>
                        <a:pt x="7908" y="6826"/>
                        <a:pt x="8775" y="5952"/>
                        <a:pt x="8768" y="4877"/>
                      </a:cubicBezTo>
                      <a:lnTo>
                        <a:pt x="8747" y="1936"/>
                      </a:lnTo>
                      <a:cubicBezTo>
                        <a:pt x="8733" y="858"/>
                        <a:pt x="7859" y="0"/>
                        <a:pt x="6790" y="0"/>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0311;p69">
                  <a:extLst>
                    <a:ext uri="{FF2B5EF4-FFF2-40B4-BE49-F238E27FC236}">
                      <a16:creationId xmlns:a16="http://schemas.microsoft.com/office/drawing/2014/main" id="{6FF40775-991F-54BE-D546-DB9C81080DAF}"/>
                    </a:ext>
                  </a:extLst>
                </p:cNvPr>
                <p:cNvSpPr/>
                <p:nvPr/>
              </p:nvSpPr>
              <p:spPr>
                <a:xfrm>
                  <a:off x="7541212" y="4315176"/>
                  <a:ext cx="74561" cy="179704"/>
                </a:xfrm>
                <a:custGeom>
                  <a:avLst/>
                  <a:gdLst/>
                  <a:ahLst/>
                  <a:cxnLst/>
                  <a:rect l="l" t="t" r="r" b="b"/>
                  <a:pathLst>
                    <a:path w="2838" h="6840" extrusionOk="0">
                      <a:moveTo>
                        <a:pt x="1" y="0"/>
                      </a:moveTo>
                      <a:cubicBezTo>
                        <a:pt x="1076" y="7"/>
                        <a:pt x="1943" y="881"/>
                        <a:pt x="1950" y="1956"/>
                      </a:cubicBezTo>
                      <a:lnTo>
                        <a:pt x="1950" y="4890"/>
                      </a:lnTo>
                      <a:cubicBezTo>
                        <a:pt x="1943" y="5965"/>
                        <a:pt x="1076" y="6839"/>
                        <a:pt x="1" y="6839"/>
                      </a:cubicBezTo>
                      <a:lnTo>
                        <a:pt x="889" y="6839"/>
                      </a:lnTo>
                      <a:cubicBezTo>
                        <a:pt x="1964" y="6839"/>
                        <a:pt x="2838" y="5965"/>
                        <a:pt x="2838" y="4890"/>
                      </a:cubicBezTo>
                      <a:lnTo>
                        <a:pt x="2838" y="1956"/>
                      </a:lnTo>
                      <a:cubicBezTo>
                        <a:pt x="2838" y="881"/>
                        <a:pt x="1964" y="7"/>
                        <a:pt x="889" y="0"/>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0312;p69">
                  <a:extLst>
                    <a:ext uri="{FF2B5EF4-FFF2-40B4-BE49-F238E27FC236}">
                      <a16:creationId xmlns:a16="http://schemas.microsoft.com/office/drawing/2014/main" id="{90F34C0C-321C-D19E-12F8-F7344EF360DC}"/>
                    </a:ext>
                  </a:extLst>
                </p:cNvPr>
                <p:cNvSpPr/>
                <p:nvPr/>
              </p:nvSpPr>
              <p:spPr>
                <a:xfrm>
                  <a:off x="7435334" y="4177035"/>
                  <a:ext cx="338994" cy="281011"/>
                </a:xfrm>
                <a:custGeom>
                  <a:avLst/>
                  <a:gdLst/>
                  <a:ahLst/>
                  <a:cxnLst/>
                  <a:rect l="l" t="t" r="r" b="b"/>
                  <a:pathLst>
                    <a:path w="12903" h="10696" extrusionOk="0">
                      <a:moveTo>
                        <a:pt x="1908" y="1"/>
                      </a:moveTo>
                      <a:cubicBezTo>
                        <a:pt x="854" y="1"/>
                        <a:pt x="1" y="854"/>
                        <a:pt x="1" y="1908"/>
                      </a:cubicBezTo>
                      <a:lnTo>
                        <a:pt x="1" y="6285"/>
                      </a:lnTo>
                      <a:cubicBezTo>
                        <a:pt x="1" y="7339"/>
                        <a:pt x="854" y="8192"/>
                        <a:pt x="1908" y="8192"/>
                      </a:cubicBezTo>
                      <a:lnTo>
                        <a:pt x="7797" y="8192"/>
                      </a:lnTo>
                      <a:cubicBezTo>
                        <a:pt x="7922" y="8192"/>
                        <a:pt x="8019" y="8303"/>
                        <a:pt x="8005" y="8428"/>
                      </a:cubicBezTo>
                      <a:cubicBezTo>
                        <a:pt x="7926" y="9062"/>
                        <a:pt x="7891" y="10695"/>
                        <a:pt x="9647" y="10695"/>
                      </a:cubicBezTo>
                      <a:cubicBezTo>
                        <a:pt x="9735" y="10695"/>
                        <a:pt x="9829" y="10691"/>
                        <a:pt x="9927" y="10682"/>
                      </a:cubicBezTo>
                      <a:cubicBezTo>
                        <a:pt x="9996" y="10675"/>
                        <a:pt x="10017" y="10585"/>
                        <a:pt x="9961" y="10551"/>
                      </a:cubicBezTo>
                      <a:cubicBezTo>
                        <a:pt x="9559" y="10322"/>
                        <a:pt x="8796" y="9684"/>
                        <a:pt x="9344" y="8331"/>
                      </a:cubicBezTo>
                      <a:cubicBezTo>
                        <a:pt x="9379" y="8255"/>
                        <a:pt x="9455" y="8206"/>
                        <a:pt x="9538" y="8206"/>
                      </a:cubicBezTo>
                      <a:lnTo>
                        <a:pt x="10995" y="8206"/>
                      </a:lnTo>
                      <a:cubicBezTo>
                        <a:pt x="12049" y="8206"/>
                        <a:pt x="12902" y="7353"/>
                        <a:pt x="12902" y="6299"/>
                      </a:cubicBezTo>
                      <a:lnTo>
                        <a:pt x="12902" y="1908"/>
                      </a:lnTo>
                      <a:cubicBezTo>
                        <a:pt x="12902" y="854"/>
                        <a:pt x="12049" y="1"/>
                        <a:pt x="10995" y="1"/>
                      </a:cubicBezTo>
                      <a:close/>
                    </a:path>
                  </a:pathLst>
                </a:custGeom>
                <a:solidFill>
                  <a:srgbClr val="4E9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0313;p69">
                  <a:extLst>
                    <a:ext uri="{FF2B5EF4-FFF2-40B4-BE49-F238E27FC236}">
                      <a16:creationId xmlns:a16="http://schemas.microsoft.com/office/drawing/2014/main" id="{4809E34A-910B-050A-0353-04BE531C8052}"/>
                    </a:ext>
                  </a:extLst>
                </p:cNvPr>
                <p:cNvSpPr/>
                <p:nvPr/>
              </p:nvSpPr>
              <p:spPr>
                <a:xfrm>
                  <a:off x="7700843" y="4177035"/>
                  <a:ext cx="73484" cy="215618"/>
                </a:xfrm>
                <a:custGeom>
                  <a:avLst/>
                  <a:gdLst/>
                  <a:ahLst/>
                  <a:cxnLst/>
                  <a:rect l="l" t="t" r="r" b="b"/>
                  <a:pathLst>
                    <a:path w="2797" h="8207" extrusionOk="0">
                      <a:moveTo>
                        <a:pt x="889" y="1"/>
                      </a:moveTo>
                      <a:lnTo>
                        <a:pt x="889" y="8"/>
                      </a:lnTo>
                      <a:lnTo>
                        <a:pt x="1" y="8"/>
                      </a:lnTo>
                      <a:cubicBezTo>
                        <a:pt x="1048" y="8"/>
                        <a:pt x="1908" y="861"/>
                        <a:pt x="1908" y="1915"/>
                      </a:cubicBezTo>
                      <a:lnTo>
                        <a:pt x="1908" y="6299"/>
                      </a:lnTo>
                      <a:cubicBezTo>
                        <a:pt x="1908" y="7353"/>
                        <a:pt x="1048" y="8206"/>
                        <a:pt x="1" y="8206"/>
                      </a:cubicBezTo>
                      <a:lnTo>
                        <a:pt x="889" y="8206"/>
                      </a:lnTo>
                      <a:cubicBezTo>
                        <a:pt x="1943" y="8206"/>
                        <a:pt x="2796" y="7353"/>
                        <a:pt x="2796" y="6299"/>
                      </a:cubicBezTo>
                      <a:lnTo>
                        <a:pt x="2796" y="1908"/>
                      </a:lnTo>
                      <a:cubicBezTo>
                        <a:pt x="2796" y="854"/>
                        <a:pt x="1943" y="1"/>
                        <a:pt x="889"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0314;p69">
                  <a:extLst>
                    <a:ext uri="{FF2B5EF4-FFF2-40B4-BE49-F238E27FC236}">
                      <a16:creationId xmlns:a16="http://schemas.microsoft.com/office/drawing/2014/main" id="{CCC7D5A0-25A1-8EB6-E588-79E89B79744F}"/>
                    </a:ext>
                  </a:extLst>
                </p:cNvPr>
                <p:cNvSpPr/>
                <p:nvPr/>
              </p:nvSpPr>
              <p:spPr>
                <a:xfrm>
                  <a:off x="7516069" y="4261764"/>
                  <a:ext cx="28085" cy="28112"/>
                </a:xfrm>
                <a:custGeom>
                  <a:avLst/>
                  <a:gdLst/>
                  <a:ahLst/>
                  <a:cxnLst/>
                  <a:rect l="l" t="t" r="r" b="b"/>
                  <a:pathLst>
                    <a:path w="1069" h="1070" extrusionOk="0">
                      <a:moveTo>
                        <a:pt x="535" y="1"/>
                      </a:moveTo>
                      <a:cubicBezTo>
                        <a:pt x="236" y="1"/>
                        <a:pt x="1" y="244"/>
                        <a:pt x="1" y="535"/>
                      </a:cubicBezTo>
                      <a:cubicBezTo>
                        <a:pt x="1" y="833"/>
                        <a:pt x="236" y="1069"/>
                        <a:pt x="535" y="1069"/>
                      </a:cubicBezTo>
                      <a:cubicBezTo>
                        <a:pt x="826" y="1069"/>
                        <a:pt x="1069" y="833"/>
                        <a:pt x="1069" y="535"/>
                      </a:cubicBezTo>
                      <a:cubicBezTo>
                        <a:pt x="1069" y="244"/>
                        <a:pt x="826"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0315;p69">
                  <a:extLst>
                    <a:ext uri="{FF2B5EF4-FFF2-40B4-BE49-F238E27FC236}">
                      <a16:creationId xmlns:a16="http://schemas.microsoft.com/office/drawing/2014/main" id="{5390AD0B-25DF-B7D1-6901-D8A47A2683CB}"/>
                    </a:ext>
                  </a:extLst>
                </p:cNvPr>
                <p:cNvSpPr/>
                <p:nvPr/>
              </p:nvSpPr>
              <p:spPr>
                <a:xfrm>
                  <a:off x="7586059" y="4261764"/>
                  <a:ext cx="28085" cy="28112"/>
                </a:xfrm>
                <a:custGeom>
                  <a:avLst/>
                  <a:gdLst/>
                  <a:ahLst/>
                  <a:cxnLst/>
                  <a:rect l="l" t="t" r="r" b="b"/>
                  <a:pathLst>
                    <a:path w="1069" h="1070" extrusionOk="0">
                      <a:moveTo>
                        <a:pt x="534" y="1"/>
                      </a:moveTo>
                      <a:cubicBezTo>
                        <a:pt x="236" y="1"/>
                        <a:pt x="0" y="244"/>
                        <a:pt x="0" y="535"/>
                      </a:cubicBezTo>
                      <a:cubicBezTo>
                        <a:pt x="0" y="833"/>
                        <a:pt x="236" y="1069"/>
                        <a:pt x="534" y="1069"/>
                      </a:cubicBezTo>
                      <a:cubicBezTo>
                        <a:pt x="826" y="1069"/>
                        <a:pt x="1068" y="833"/>
                        <a:pt x="1068" y="535"/>
                      </a:cubicBezTo>
                      <a:cubicBezTo>
                        <a:pt x="1068" y="244"/>
                        <a:pt x="826" y="1"/>
                        <a:pt x="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0316;p69">
                  <a:extLst>
                    <a:ext uri="{FF2B5EF4-FFF2-40B4-BE49-F238E27FC236}">
                      <a16:creationId xmlns:a16="http://schemas.microsoft.com/office/drawing/2014/main" id="{6388DEE9-E078-3EB8-78BE-00741D60462F}"/>
                    </a:ext>
                  </a:extLst>
                </p:cNvPr>
                <p:cNvSpPr/>
                <p:nvPr/>
              </p:nvSpPr>
              <p:spPr>
                <a:xfrm>
                  <a:off x="7655839" y="4261764"/>
                  <a:ext cx="28269" cy="28112"/>
                </a:xfrm>
                <a:custGeom>
                  <a:avLst/>
                  <a:gdLst/>
                  <a:ahLst/>
                  <a:cxnLst/>
                  <a:rect l="l" t="t" r="r" b="b"/>
                  <a:pathLst>
                    <a:path w="1076" h="1070" extrusionOk="0">
                      <a:moveTo>
                        <a:pt x="535" y="1"/>
                      </a:moveTo>
                      <a:cubicBezTo>
                        <a:pt x="243" y="1"/>
                        <a:pt x="1" y="244"/>
                        <a:pt x="1" y="535"/>
                      </a:cubicBezTo>
                      <a:cubicBezTo>
                        <a:pt x="1" y="833"/>
                        <a:pt x="243" y="1069"/>
                        <a:pt x="535" y="1069"/>
                      </a:cubicBezTo>
                      <a:cubicBezTo>
                        <a:pt x="833" y="1069"/>
                        <a:pt x="1076" y="833"/>
                        <a:pt x="1076" y="535"/>
                      </a:cubicBezTo>
                      <a:cubicBezTo>
                        <a:pt x="1076" y="244"/>
                        <a:pt x="833"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3" name="TextBox 30">
              <a:extLst>
                <a:ext uri="{FF2B5EF4-FFF2-40B4-BE49-F238E27FC236}">
                  <a16:creationId xmlns:a16="http://schemas.microsoft.com/office/drawing/2014/main" id="{814466BB-1994-2024-5067-F2622FEFAF49}"/>
                </a:ext>
              </a:extLst>
            </p:cNvPr>
            <p:cNvSpPr txBox="1"/>
            <p:nvPr/>
          </p:nvSpPr>
          <p:spPr>
            <a:xfrm>
              <a:off x="877197" y="2699098"/>
              <a:ext cx="7367371" cy="1938992"/>
            </a:xfrm>
            <a:prstGeom prst="rect">
              <a:avLst/>
            </a:prstGeom>
            <a:noFill/>
          </p:spPr>
          <p:txBody>
            <a:bodyPr wrap="square">
              <a:spAutoFit/>
            </a:bodyPr>
            <a:lstStyle/>
            <a:p>
              <a:pPr marL="342900" indent="-342900" algn="just">
                <a:buFont typeface="Symbol" panose="05050102010706020507" pitchFamily="18" charset="2"/>
                <a:buChar char=""/>
              </a:pPr>
              <a:r>
                <a:rPr lang="en-US" sz="2400" dirty="0">
                  <a:latin typeface="Calibri" panose="020F0502020204030204" pitchFamily="34" charset="0"/>
                  <a:cs typeface="Calibri" panose="020F0502020204030204" pitchFamily="34" charset="0"/>
                </a:rPr>
                <a:t>Phân tích, đánh giá được một số nét đặc sắc về hình thức nghệ thuật như cốt truyện, tình huống, sự kiện, nhân vật, lời người kể chuyện và lời nhân vật, người kể chuyện, điểm nhìn,… và tác dụng của chúng trong việc thể hiện chủ đề của truyện kể. </a:t>
              </a:r>
            </a:p>
          </p:txBody>
        </p:sp>
        <p:grpSp>
          <p:nvGrpSpPr>
            <p:cNvPr id="181" name="Google Shape;10309;p69">
              <a:extLst>
                <a:ext uri="{FF2B5EF4-FFF2-40B4-BE49-F238E27FC236}">
                  <a16:creationId xmlns:a16="http://schemas.microsoft.com/office/drawing/2014/main" id="{D87D1848-FBBF-00C0-B971-993A62FE704F}"/>
                </a:ext>
              </a:extLst>
            </p:cNvPr>
            <p:cNvGrpSpPr/>
            <p:nvPr/>
          </p:nvGrpSpPr>
          <p:grpSpPr>
            <a:xfrm>
              <a:off x="671009" y="2773987"/>
              <a:ext cx="570614" cy="526071"/>
              <a:chOff x="7385600" y="4177035"/>
              <a:chExt cx="388728" cy="358383"/>
            </a:xfrm>
          </p:grpSpPr>
          <p:sp>
            <p:nvSpPr>
              <p:cNvPr id="182" name="Google Shape;10310;p69">
                <a:extLst>
                  <a:ext uri="{FF2B5EF4-FFF2-40B4-BE49-F238E27FC236}">
                    <a16:creationId xmlns:a16="http://schemas.microsoft.com/office/drawing/2014/main" id="{9E9C69C0-492A-A3D8-9FD7-B83199739A6F}"/>
                  </a:ext>
                </a:extLst>
              </p:cNvPr>
              <p:cNvSpPr/>
              <p:nvPr/>
            </p:nvSpPr>
            <p:spPr>
              <a:xfrm>
                <a:off x="7385600" y="4314808"/>
                <a:ext cx="230541" cy="220610"/>
              </a:xfrm>
              <a:custGeom>
                <a:avLst/>
                <a:gdLst/>
                <a:ahLst/>
                <a:cxnLst/>
                <a:rect l="l" t="t" r="r" b="b"/>
                <a:pathLst>
                  <a:path w="8775" h="8397" extrusionOk="0">
                    <a:moveTo>
                      <a:pt x="6790" y="0"/>
                    </a:moveTo>
                    <a:cubicBezTo>
                      <a:pt x="6786" y="0"/>
                      <a:pt x="6781" y="0"/>
                      <a:pt x="6777" y="0"/>
                    </a:cubicBezTo>
                    <a:lnTo>
                      <a:pt x="1942" y="35"/>
                    </a:lnTo>
                    <a:cubicBezTo>
                      <a:pt x="867" y="49"/>
                      <a:pt x="0" y="923"/>
                      <a:pt x="7" y="1998"/>
                    </a:cubicBezTo>
                    <a:lnTo>
                      <a:pt x="35" y="4939"/>
                    </a:lnTo>
                    <a:cubicBezTo>
                      <a:pt x="42" y="6017"/>
                      <a:pt x="916" y="6874"/>
                      <a:pt x="1985" y="6874"/>
                    </a:cubicBezTo>
                    <a:cubicBezTo>
                      <a:pt x="1989" y="6874"/>
                      <a:pt x="1994" y="6874"/>
                      <a:pt x="1998" y="6874"/>
                    </a:cubicBezTo>
                    <a:lnTo>
                      <a:pt x="4474" y="6860"/>
                    </a:lnTo>
                    <a:cubicBezTo>
                      <a:pt x="4478" y="6860"/>
                      <a:pt x="4481" y="6859"/>
                      <a:pt x="4485" y="6859"/>
                    </a:cubicBezTo>
                    <a:cubicBezTo>
                      <a:pt x="4522" y="6859"/>
                      <a:pt x="4551" y="6892"/>
                      <a:pt x="4557" y="6930"/>
                    </a:cubicBezTo>
                    <a:cubicBezTo>
                      <a:pt x="4613" y="7172"/>
                      <a:pt x="4738" y="8005"/>
                      <a:pt x="3982" y="8248"/>
                    </a:cubicBezTo>
                    <a:cubicBezTo>
                      <a:pt x="3919" y="8261"/>
                      <a:pt x="3919" y="8352"/>
                      <a:pt x="3989" y="8359"/>
                    </a:cubicBezTo>
                    <a:cubicBezTo>
                      <a:pt x="4102" y="8379"/>
                      <a:pt x="4244" y="8397"/>
                      <a:pt x="4399" y="8397"/>
                    </a:cubicBezTo>
                    <a:cubicBezTo>
                      <a:pt x="4974" y="8397"/>
                      <a:pt x="5715" y="8155"/>
                      <a:pt x="5737" y="6937"/>
                    </a:cubicBezTo>
                    <a:cubicBezTo>
                      <a:pt x="5737" y="6888"/>
                      <a:pt x="5771" y="6846"/>
                      <a:pt x="5820" y="6846"/>
                    </a:cubicBezTo>
                    <a:lnTo>
                      <a:pt x="6832" y="6839"/>
                    </a:lnTo>
                    <a:cubicBezTo>
                      <a:pt x="7908" y="6826"/>
                      <a:pt x="8775" y="5952"/>
                      <a:pt x="8768" y="4877"/>
                    </a:cubicBezTo>
                    <a:lnTo>
                      <a:pt x="8747" y="1936"/>
                    </a:lnTo>
                    <a:cubicBezTo>
                      <a:pt x="8733" y="858"/>
                      <a:pt x="7859" y="0"/>
                      <a:pt x="6790" y="0"/>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0311;p69">
                <a:extLst>
                  <a:ext uri="{FF2B5EF4-FFF2-40B4-BE49-F238E27FC236}">
                    <a16:creationId xmlns:a16="http://schemas.microsoft.com/office/drawing/2014/main" id="{1B545072-13A0-321D-467E-87FB538558AA}"/>
                  </a:ext>
                </a:extLst>
              </p:cNvPr>
              <p:cNvSpPr/>
              <p:nvPr/>
            </p:nvSpPr>
            <p:spPr>
              <a:xfrm>
                <a:off x="7541212" y="4315176"/>
                <a:ext cx="74561" cy="179704"/>
              </a:xfrm>
              <a:custGeom>
                <a:avLst/>
                <a:gdLst/>
                <a:ahLst/>
                <a:cxnLst/>
                <a:rect l="l" t="t" r="r" b="b"/>
                <a:pathLst>
                  <a:path w="2838" h="6840" extrusionOk="0">
                    <a:moveTo>
                      <a:pt x="1" y="0"/>
                    </a:moveTo>
                    <a:cubicBezTo>
                      <a:pt x="1076" y="7"/>
                      <a:pt x="1943" y="881"/>
                      <a:pt x="1950" y="1956"/>
                    </a:cubicBezTo>
                    <a:lnTo>
                      <a:pt x="1950" y="4890"/>
                    </a:lnTo>
                    <a:cubicBezTo>
                      <a:pt x="1943" y="5965"/>
                      <a:pt x="1076" y="6839"/>
                      <a:pt x="1" y="6839"/>
                    </a:cubicBezTo>
                    <a:lnTo>
                      <a:pt x="889" y="6839"/>
                    </a:lnTo>
                    <a:cubicBezTo>
                      <a:pt x="1964" y="6839"/>
                      <a:pt x="2838" y="5965"/>
                      <a:pt x="2838" y="4890"/>
                    </a:cubicBezTo>
                    <a:lnTo>
                      <a:pt x="2838" y="1956"/>
                    </a:lnTo>
                    <a:cubicBezTo>
                      <a:pt x="2838" y="881"/>
                      <a:pt x="1964" y="7"/>
                      <a:pt x="889" y="0"/>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0312;p69">
                <a:extLst>
                  <a:ext uri="{FF2B5EF4-FFF2-40B4-BE49-F238E27FC236}">
                    <a16:creationId xmlns:a16="http://schemas.microsoft.com/office/drawing/2014/main" id="{A4DF6A10-9CF2-F9ED-8346-6F6A503A2F24}"/>
                  </a:ext>
                </a:extLst>
              </p:cNvPr>
              <p:cNvSpPr/>
              <p:nvPr/>
            </p:nvSpPr>
            <p:spPr>
              <a:xfrm>
                <a:off x="7435334" y="4177035"/>
                <a:ext cx="338994" cy="281011"/>
              </a:xfrm>
              <a:custGeom>
                <a:avLst/>
                <a:gdLst/>
                <a:ahLst/>
                <a:cxnLst/>
                <a:rect l="l" t="t" r="r" b="b"/>
                <a:pathLst>
                  <a:path w="12903" h="10696" extrusionOk="0">
                    <a:moveTo>
                      <a:pt x="1908" y="1"/>
                    </a:moveTo>
                    <a:cubicBezTo>
                      <a:pt x="854" y="1"/>
                      <a:pt x="1" y="854"/>
                      <a:pt x="1" y="1908"/>
                    </a:cubicBezTo>
                    <a:lnTo>
                      <a:pt x="1" y="6285"/>
                    </a:lnTo>
                    <a:cubicBezTo>
                      <a:pt x="1" y="7339"/>
                      <a:pt x="854" y="8192"/>
                      <a:pt x="1908" y="8192"/>
                    </a:cubicBezTo>
                    <a:lnTo>
                      <a:pt x="7797" y="8192"/>
                    </a:lnTo>
                    <a:cubicBezTo>
                      <a:pt x="7922" y="8192"/>
                      <a:pt x="8019" y="8303"/>
                      <a:pt x="8005" y="8428"/>
                    </a:cubicBezTo>
                    <a:cubicBezTo>
                      <a:pt x="7926" y="9062"/>
                      <a:pt x="7891" y="10695"/>
                      <a:pt x="9647" y="10695"/>
                    </a:cubicBezTo>
                    <a:cubicBezTo>
                      <a:pt x="9735" y="10695"/>
                      <a:pt x="9829" y="10691"/>
                      <a:pt x="9927" y="10682"/>
                    </a:cubicBezTo>
                    <a:cubicBezTo>
                      <a:pt x="9996" y="10675"/>
                      <a:pt x="10017" y="10585"/>
                      <a:pt x="9961" y="10551"/>
                    </a:cubicBezTo>
                    <a:cubicBezTo>
                      <a:pt x="9559" y="10322"/>
                      <a:pt x="8796" y="9684"/>
                      <a:pt x="9344" y="8331"/>
                    </a:cubicBezTo>
                    <a:cubicBezTo>
                      <a:pt x="9379" y="8255"/>
                      <a:pt x="9455" y="8206"/>
                      <a:pt x="9538" y="8206"/>
                    </a:cubicBezTo>
                    <a:lnTo>
                      <a:pt x="10995" y="8206"/>
                    </a:lnTo>
                    <a:cubicBezTo>
                      <a:pt x="12049" y="8206"/>
                      <a:pt x="12902" y="7353"/>
                      <a:pt x="12902" y="6299"/>
                    </a:cubicBezTo>
                    <a:lnTo>
                      <a:pt x="12902" y="1908"/>
                    </a:lnTo>
                    <a:cubicBezTo>
                      <a:pt x="12902" y="854"/>
                      <a:pt x="12049" y="1"/>
                      <a:pt x="10995" y="1"/>
                    </a:cubicBezTo>
                    <a:close/>
                  </a:path>
                </a:pathLst>
              </a:custGeom>
              <a:solidFill>
                <a:srgbClr val="4E9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0313;p69">
                <a:extLst>
                  <a:ext uri="{FF2B5EF4-FFF2-40B4-BE49-F238E27FC236}">
                    <a16:creationId xmlns:a16="http://schemas.microsoft.com/office/drawing/2014/main" id="{9231A55D-1193-3568-E31A-D80A1E1B47EC}"/>
                  </a:ext>
                </a:extLst>
              </p:cNvPr>
              <p:cNvSpPr/>
              <p:nvPr/>
            </p:nvSpPr>
            <p:spPr>
              <a:xfrm>
                <a:off x="7700843" y="4177035"/>
                <a:ext cx="73484" cy="215618"/>
              </a:xfrm>
              <a:custGeom>
                <a:avLst/>
                <a:gdLst/>
                <a:ahLst/>
                <a:cxnLst/>
                <a:rect l="l" t="t" r="r" b="b"/>
                <a:pathLst>
                  <a:path w="2797" h="8207" extrusionOk="0">
                    <a:moveTo>
                      <a:pt x="889" y="1"/>
                    </a:moveTo>
                    <a:lnTo>
                      <a:pt x="889" y="8"/>
                    </a:lnTo>
                    <a:lnTo>
                      <a:pt x="1" y="8"/>
                    </a:lnTo>
                    <a:cubicBezTo>
                      <a:pt x="1048" y="8"/>
                      <a:pt x="1908" y="861"/>
                      <a:pt x="1908" y="1915"/>
                    </a:cubicBezTo>
                    <a:lnTo>
                      <a:pt x="1908" y="6299"/>
                    </a:lnTo>
                    <a:cubicBezTo>
                      <a:pt x="1908" y="7353"/>
                      <a:pt x="1048" y="8206"/>
                      <a:pt x="1" y="8206"/>
                    </a:cubicBezTo>
                    <a:lnTo>
                      <a:pt x="889" y="8206"/>
                    </a:lnTo>
                    <a:cubicBezTo>
                      <a:pt x="1943" y="8206"/>
                      <a:pt x="2796" y="7353"/>
                      <a:pt x="2796" y="6299"/>
                    </a:cubicBezTo>
                    <a:lnTo>
                      <a:pt x="2796" y="1908"/>
                    </a:lnTo>
                    <a:cubicBezTo>
                      <a:pt x="2796" y="854"/>
                      <a:pt x="1943" y="1"/>
                      <a:pt x="889"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0314;p69">
                <a:extLst>
                  <a:ext uri="{FF2B5EF4-FFF2-40B4-BE49-F238E27FC236}">
                    <a16:creationId xmlns:a16="http://schemas.microsoft.com/office/drawing/2014/main" id="{6FC5A63D-9FC5-FF83-6EC0-81F9C09672EA}"/>
                  </a:ext>
                </a:extLst>
              </p:cNvPr>
              <p:cNvSpPr/>
              <p:nvPr/>
            </p:nvSpPr>
            <p:spPr>
              <a:xfrm>
                <a:off x="7516069" y="4261764"/>
                <a:ext cx="28085" cy="28112"/>
              </a:xfrm>
              <a:custGeom>
                <a:avLst/>
                <a:gdLst/>
                <a:ahLst/>
                <a:cxnLst/>
                <a:rect l="l" t="t" r="r" b="b"/>
                <a:pathLst>
                  <a:path w="1069" h="1070" extrusionOk="0">
                    <a:moveTo>
                      <a:pt x="535" y="1"/>
                    </a:moveTo>
                    <a:cubicBezTo>
                      <a:pt x="236" y="1"/>
                      <a:pt x="1" y="244"/>
                      <a:pt x="1" y="535"/>
                    </a:cubicBezTo>
                    <a:cubicBezTo>
                      <a:pt x="1" y="833"/>
                      <a:pt x="236" y="1069"/>
                      <a:pt x="535" y="1069"/>
                    </a:cubicBezTo>
                    <a:cubicBezTo>
                      <a:pt x="826" y="1069"/>
                      <a:pt x="1069" y="833"/>
                      <a:pt x="1069" y="535"/>
                    </a:cubicBezTo>
                    <a:cubicBezTo>
                      <a:pt x="1069" y="244"/>
                      <a:pt x="826"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0315;p69">
                <a:extLst>
                  <a:ext uri="{FF2B5EF4-FFF2-40B4-BE49-F238E27FC236}">
                    <a16:creationId xmlns:a16="http://schemas.microsoft.com/office/drawing/2014/main" id="{9130ECED-36FE-C73F-8778-C4A55572AB63}"/>
                  </a:ext>
                </a:extLst>
              </p:cNvPr>
              <p:cNvSpPr/>
              <p:nvPr/>
            </p:nvSpPr>
            <p:spPr>
              <a:xfrm>
                <a:off x="7586059" y="4261764"/>
                <a:ext cx="28085" cy="28112"/>
              </a:xfrm>
              <a:custGeom>
                <a:avLst/>
                <a:gdLst/>
                <a:ahLst/>
                <a:cxnLst/>
                <a:rect l="l" t="t" r="r" b="b"/>
                <a:pathLst>
                  <a:path w="1069" h="1070" extrusionOk="0">
                    <a:moveTo>
                      <a:pt x="534" y="1"/>
                    </a:moveTo>
                    <a:cubicBezTo>
                      <a:pt x="236" y="1"/>
                      <a:pt x="0" y="244"/>
                      <a:pt x="0" y="535"/>
                    </a:cubicBezTo>
                    <a:cubicBezTo>
                      <a:pt x="0" y="833"/>
                      <a:pt x="236" y="1069"/>
                      <a:pt x="534" y="1069"/>
                    </a:cubicBezTo>
                    <a:cubicBezTo>
                      <a:pt x="826" y="1069"/>
                      <a:pt x="1068" y="833"/>
                      <a:pt x="1068" y="535"/>
                    </a:cubicBezTo>
                    <a:cubicBezTo>
                      <a:pt x="1068" y="244"/>
                      <a:pt x="826" y="1"/>
                      <a:pt x="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0316;p69">
                <a:extLst>
                  <a:ext uri="{FF2B5EF4-FFF2-40B4-BE49-F238E27FC236}">
                    <a16:creationId xmlns:a16="http://schemas.microsoft.com/office/drawing/2014/main" id="{400465D2-EC14-99FA-8CB5-FB242FEE35F6}"/>
                  </a:ext>
                </a:extLst>
              </p:cNvPr>
              <p:cNvSpPr/>
              <p:nvPr/>
            </p:nvSpPr>
            <p:spPr>
              <a:xfrm>
                <a:off x="7655839" y="4261764"/>
                <a:ext cx="28269" cy="28112"/>
              </a:xfrm>
              <a:custGeom>
                <a:avLst/>
                <a:gdLst/>
                <a:ahLst/>
                <a:cxnLst/>
                <a:rect l="l" t="t" r="r" b="b"/>
                <a:pathLst>
                  <a:path w="1076" h="1070" extrusionOk="0">
                    <a:moveTo>
                      <a:pt x="535" y="1"/>
                    </a:moveTo>
                    <a:cubicBezTo>
                      <a:pt x="243" y="1"/>
                      <a:pt x="1" y="244"/>
                      <a:pt x="1" y="535"/>
                    </a:cubicBezTo>
                    <a:cubicBezTo>
                      <a:pt x="1" y="833"/>
                      <a:pt x="243" y="1069"/>
                      <a:pt x="535" y="1069"/>
                    </a:cubicBezTo>
                    <a:cubicBezTo>
                      <a:pt x="833" y="1069"/>
                      <a:pt x="1076" y="833"/>
                      <a:pt x="1076" y="535"/>
                    </a:cubicBezTo>
                    <a:cubicBezTo>
                      <a:pt x="1076" y="244"/>
                      <a:pt x="833"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753521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5"/>
                                        </p:tgtEl>
                                        <p:attrNameLst>
                                          <p:attrName>style.visibility</p:attrName>
                                        </p:attrNameLst>
                                      </p:cBhvr>
                                      <p:to>
                                        <p:strVal val="visible"/>
                                      </p:to>
                                    </p:set>
                                    <p:animEffect transition="in" filter="fade">
                                      <p:cBhvr>
                                        <p:cTn id="13" dur="1000"/>
                                        <p:tgtEl>
                                          <p:spTgt spid="165"/>
                                        </p:tgtEl>
                                      </p:cBhvr>
                                    </p:animEffect>
                                    <p:anim calcmode="lin" valueType="num">
                                      <p:cBhvr>
                                        <p:cTn id="14" dur="1000" fill="hold"/>
                                        <p:tgtEl>
                                          <p:spTgt spid="165"/>
                                        </p:tgtEl>
                                        <p:attrNameLst>
                                          <p:attrName>ppt_x</p:attrName>
                                        </p:attrNameLst>
                                      </p:cBhvr>
                                      <p:tavLst>
                                        <p:tav tm="0">
                                          <p:val>
                                            <p:strVal val="#ppt_x"/>
                                          </p:val>
                                        </p:tav>
                                        <p:tav tm="100000">
                                          <p:val>
                                            <p:strVal val="#ppt_x"/>
                                          </p:val>
                                        </p:tav>
                                      </p:tavLst>
                                    </p:anim>
                                    <p:anim calcmode="lin" valueType="num">
                                      <p:cBhvr>
                                        <p:cTn id="15"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
                                        </p:tgtEl>
                                        <p:attrNameLst>
                                          <p:attrName>ppt_x</p:attrName>
                                          <p:attrName>ppt_y</p:attrName>
                                        </p:attrNameLst>
                                      </p:cBhvr>
                                    </p:animMotion>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9"/>
        <p:cNvGrpSpPr/>
        <p:nvPr/>
      </p:nvGrpSpPr>
      <p:grpSpPr>
        <a:xfrm>
          <a:off x="0" y="0"/>
          <a:ext cx="0" cy="0"/>
          <a:chOff x="0" y="0"/>
          <a:chExt cx="0" cy="0"/>
        </a:xfrm>
      </p:grpSpPr>
      <p:sp>
        <p:nvSpPr>
          <p:cNvPr id="2670" name="Google Shape;2670;p39">
            <a:hlinkClick r:id="rId3"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sp>
        <p:nvSpPr>
          <p:cNvPr id="2671" name="Google Shape;2671;p39">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672" name="Google Shape;2672;p39">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673" name="Google Shape;2673;p39">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9"/>
          <p:cNvSpPr/>
          <p:nvPr/>
        </p:nvSpPr>
        <p:spPr>
          <a:xfrm>
            <a:off x="8585853" y="1331057"/>
            <a:ext cx="532535" cy="638426"/>
          </a:xfrm>
          <a:custGeom>
            <a:avLst/>
            <a:gdLst/>
            <a:ahLst/>
            <a:cxnLst/>
            <a:rect l="l" t="t" r="r" b="b"/>
            <a:pathLst>
              <a:path w="16586" h="19884" extrusionOk="0">
                <a:moveTo>
                  <a:pt x="0" y="1"/>
                </a:moveTo>
                <a:lnTo>
                  <a:pt x="0" y="19884"/>
                </a:lnTo>
                <a:lnTo>
                  <a:pt x="9466" y="19884"/>
                </a:lnTo>
                <a:cubicBezTo>
                  <a:pt x="13395" y="19884"/>
                  <a:pt x="16586" y="16705"/>
                  <a:pt x="16586" y="12776"/>
                </a:cubicBezTo>
                <a:lnTo>
                  <a:pt x="16586" y="7120"/>
                </a:lnTo>
                <a:cubicBezTo>
                  <a:pt x="16586" y="3191"/>
                  <a:pt x="13395" y="1"/>
                  <a:pt x="9466" y="1"/>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9">
            <a:hlinkClick r:id="rId6"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dirty="0">
                <a:solidFill>
                  <a:schemeClr val="dk1"/>
                </a:solidFill>
                <a:latin typeface="Catamaran Black"/>
                <a:ea typeface="Catamaran Black"/>
                <a:cs typeface="Catamaran Black"/>
                <a:sym typeface="Catamaran Black"/>
              </a:rPr>
              <a:t>01</a:t>
            </a:r>
            <a:endParaRPr sz="1800" dirty="0">
              <a:solidFill>
                <a:schemeClr val="dk1"/>
              </a:solidFill>
              <a:latin typeface="Catamaran Black"/>
              <a:ea typeface="Catamaran Black"/>
              <a:cs typeface="Catamaran Black"/>
              <a:sym typeface="Catamaran Black"/>
            </a:endParaRPr>
          </a:p>
        </p:txBody>
      </p:sp>
      <p:grpSp>
        <p:nvGrpSpPr>
          <p:cNvPr id="51" name="Group 22">
            <a:extLst>
              <a:ext uri="{FF2B5EF4-FFF2-40B4-BE49-F238E27FC236}">
                <a16:creationId xmlns:a16="http://schemas.microsoft.com/office/drawing/2014/main" id="{6F7830A5-4FAF-232E-8CC1-BBD751F5C8D4}"/>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52" name="Group 3">
              <a:extLst>
                <a:ext uri="{FF2B5EF4-FFF2-40B4-BE49-F238E27FC236}">
                  <a16:creationId xmlns:a16="http://schemas.microsoft.com/office/drawing/2014/main" id="{580A2C11-33F3-CD4A-7FD4-DCDB6480BFBB}"/>
                </a:ext>
              </a:extLst>
            </p:cNvPr>
            <p:cNvGrpSpPr/>
            <p:nvPr/>
          </p:nvGrpSpPr>
          <p:grpSpPr>
            <a:xfrm>
              <a:off x="-107576" y="161365"/>
              <a:ext cx="3181755" cy="613808"/>
              <a:chOff x="-107576" y="161365"/>
              <a:chExt cx="3181755" cy="613808"/>
            </a:xfrm>
          </p:grpSpPr>
          <p:sp>
            <p:nvSpPr>
              <p:cNvPr id="54" name="TextBox 4">
                <a:extLst>
                  <a:ext uri="{FF2B5EF4-FFF2-40B4-BE49-F238E27FC236}">
                    <a16:creationId xmlns:a16="http://schemas.microsoft.com/office/drawing/2014/main" id="{A94DA331-0BE2-BE33-89E9-D96C7FC315A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55" name="TextBox 5">
                <a:extLst>
                  <a:ext uri="{FF2B5EF4-FFF2-40B4-BE49-F238E27FC236}">
                    <a16:creationId xmlns:a16="http://schemas.microsoft.com/office/drawing/2014/main" id="{FC3754F7-AA31-B6E3-7A7B-A47EC801580F}"/>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53" name="Picture 14" descr="Logo&#10;&#10;Description automatically generated">
              <a:extLst>
                <a:ext uri="{FF2B5EF4-FFF2-40B4-BE49-F238E27FC236}">
                  <a16:creationId xmlns:a16="http://schemas.microsoft.com/office/drawing/2014/main" id="{1872BB30-BBC9-5C40-38FB-366EBE8ED8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2" name="Nhóm 11">
            <a:extLst>
              <a:ext uri="{FF2B5EF4-FFF2-40B4-BE49-F238E27FC236}">
                <a16:creationId xmlns:a16="http://schemas.microsoft.com/office/drawing/2014/main" id="{19384DC7-7B5A-E3A1-46E8-A50FC6CD2625}"/>
              </a:ext>
            </a:extLst>
          </p:cNvPr>
          <p:cNvGrpSpPr/>
          <p:nvPr/>
        </p:nvGrpSpPr>
        <p:grpSpPr>
          <a:xfrm>
            <a:off x="4917090" y="339315"/>
            <a:ext cx="3602881" cy="868287"/>
            <a:chOff x="4917090" y="339315"/>
            <a:chExt cx="3602881" cy="868287"/>
          </a:xfrm>
        </p:grpSpPr>
        <p:grpSp>
          <p:nvGrpSpPr>
            <p:cNvPr id="43" name="Nhóm 42">
              <a:extLst>
                <a:ext uri="{FF2B5EF4-FFF2-40B4-BE49-F238E27FC236}">
                  <a16:creationId xmlns:a16="http://schemas.microsoft.com/office/drawing/2014/main" id="{081D6518-7DA9-B3EE-6566-D6EC7A2256D1}"/>
                </a:ext>
              </a:extLst>
            </p:cNvPr>
            <p:cNvGrpSpPr/>
            <p:nvPr/>
          </p:nvGrpSpPr>
          <p:grpSpPr>
            <a:xfrm>
              <a:off x="4917090" y="364565"/>
              <a:ext cx="3602881" cy="843037"/>
              <a:chOff x="1873370" y="1154938"/>
              <a:chExt cx="4807406" cy="1124883"/>
            </a:xfrm>
          </p:grpSpPr>
          <p:sp>
            <p:nvSpPr>
              <p:cNvPr id="44" name="Hình chữ nhật 43">
                <a:extLst>
                  <a:ext uri="{FF2B5EF4-FFF2-40B4-BE49-F238E27FC236}">
                    <a16:creationId xmlns:a16="http://schemas.microsoft.com/office/drawing/2014/main" id="{219C0108-C74B-63B1-EC7F-699F6DA81411}"/>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ình chữ nhật 44">
                <a:extLst>
                  <a:ext uri="{FF2B5EF4-FFF2-40B4-BE49-F238E27FC236}">
                    <a16:creationId xmlns:a16="http://schemas.microsoft.com/office/drawing/2014/main" id="{F49687C8-A016-ECD5-C190-1284BD3489AB}"/>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ình chữ nhật: Góc Tròn 45">
                <a:extLst>
                  <a:ext uri="{FF2B5EF4-FFF2-40B4-BE49-F238E27FC236}">
                    <a16:creationId xmlns:a16="http://schemas.microsoft.com/office/drawing/2014/main" id="{369C1D2A-7C42-7DF8-42C4-1A7F6AD78016}"/>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Đường nối Thẳng 46">
                <a:extLst>
                  <a:ext uri="{FF2B5EF4-FFF2-40B4-BE49-F238E27FC236}">
                    <a16:creationId xmlns:a16="http://schemas.microsoft.com/office/drawing/2014/main" id="{5A617BBC-645E-A64B-34EE-54D6926B0DCB}"/>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48" name="Đường nối Thẳng 47">
                <a:extLst>
                  <a:ext uri="{FF2B5EF4-FFF2-40B4-BE49-F238E27FC236}">
                    <a16:creationId xmlns:a16="http://schemas.microsoft.com/office/drawing/2014/main" id="{9BEF5012-4AFC-D0C9-B437-A3E21BB7CD80}"/>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49" name="Đường nối Thẳng 48">
                <a:extLst>
                  <a:ext uri="{FF2B5EF4-FFF2-40B4-BE49-F238E27FC236}">
                    <a16:creationId xmlns:a16="http://schemas.microsoft.com/office/drawing/2014/main" id="{92B9468D-C4E4-5B5F-0C23-7B016A241CBD}"/>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50" name="Hình chữ nhật 49">
                <a:extLst>
                  <a:ext uri="{FF2B5EF4-FFF2-40B4-BE49-F238E27FC236}">
                    <a16:creationId xmlns:a16="http://schemas.microsoft.com/office/drawing/2014/main" id="{B5BDF4FF-49BE-C4BD-ACE6-2B53442664C8}"/>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Hình chữ nhật 55">
              <a:extLst>
                <a:ext uri="{FF2B5EF4-FFF2-40B4-BE49-F238E27FC236}">
                  <a16:creationId xmlns:a16="http://schemas.microsoft.com/office/drawing/2014/main" id="{9C81CEE2-C832-EC6A-CEB6-EB1DE080D141}"/>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 TRI THỨC VỀ KIỂU BÀI</a:t>
              </a:r>
              <a:endParaRPr lang="vi-VN" b="1" dirty="0">
                <a:solidFill>
                  <a:schemeClr val="bg1"/>
                </a:solidFill>
                <a:latin typeface="Bahnschrift SemiBold" panose="020B0502040204020203" pitchFamily="34" charset="0"/>
                <a:cs typeface="Catamaran Black"/>
                <a:sym typeface="Catamaran Black"/>
              </a:endParaRPr>
            </a:p>
          </p:txBody>
        </p:sp>
        <p:sp>
          <p:nvSpPr>
            <p:cNvPr id="57" name="Hình chữ nhật 56">
              <a:extLst>
                <a:ext uri="{FF2B5EF4-FFF2-40B4-BE49-F238E27FC236}">
                  <a16:creationId xmlns:a16="http://schemas.microsoft.com/office/drawing/2014/main" id="{F792FE2A-174C-E341-28AC-3121E8711356}"/>
                </a:ext>
              </a:extLst>
            </p:cNvPr>
            <p:cNvSpPr/>
            <p:nvPr/>
          </p:nvSpPr>
          <p:spPr>
            <a:xfrm>
              <a:off x="5643695" y="676143"/>
              <a:ext cx="2803358" cy="338554"/>
            </a:xfrm>
            <a:prstGeom prst="rect">
              <a:avLst/>
            </a:prstGeom>
            <a:noFill/>
          </p:spPr>
          <p:txBody>
            <a:bodyPr wrap="square" lIns="91440" tIns="45720" rIns="91440" bIns="45720">
              <a:spAutoFit/>
            </a:bodyPr>
            <a:lstStyle/>
            <a:p>
              <a:pPr algn="ctr">
                <a:buClr>
                  <a:schemeClr val="dk1"/>
                </a:buClr>
                <a:buSzPts val="3600"/>
              </a:pPr>
              <a:r>
                <a:rPr lang="en-US" sz="1600" dirty="0">
                  <a:solidFill>
                    <a:srgbClr val="DC303C"/>
                  </a:solidFill>
                  <a:latin typeface="Fira Sans ExtraBold" panose="020B0903050000020004" pitchFamily="34" charset="0"/>
                  <a:cs typeface="Catamaran Black"/>
                  <a:sym typeface="Catamaran Black"/>
                </a:rPr>
                <a:t>2. Yêu cầu đối với kiểu bài</a:t>
              </a:r>
              <a:endParaRPr lang="vi-VN" sz="1600" dirty="0">
                <a:solidFill>
                  <a:srgbClr val="DC303C"/>
                </a:solidFill>
                <a:latin typeface="Fira Sans ExtraBold" panose="020B0903050000020004" pitchFamily="34" charset="0"/>
                <a:cs typeface="Catamaran Black"/>
                <a:sym typeface="Catamaran Black"/>
              </a:endParaRPr>
            </a:p>
          </p:txBody>
        </p:sp>
        <p:grpSp>
          <p:nvGrpSpPr>
            <p:cNvPr id="58" name="Google Shape;9553;p57">
              <a:extLst>
                <a:ext uri="{FF2B5EF4-FFF2-40B4-BE49-F238E27FC236}">
                  <a16:creationId xmlns:a16="http://schemas.microsoft.com/office/drawing/2014/main" id="{D8B4D003-F521-F7E7-C3A6-426F91B0C617}"/>
                </a:ext>
              </a:extLst>
            </p:cNvPr>
            <p:cNvGrpSpPr/>
            <p:nvPr/>
          </p:nvGrpSpPr>
          <p:grpSpPr>
            <a:xfrm>
              <a:off x="5133416" y="619119"/>
              <a:ext cx="419689" cy="436887"/>
              <a:chOff x="3104150" y="1772850"/>
              <a:chExt cx="2853425" cy="2970350"/>
            </a:xfrm>
          </p:grpSpPr>
          <p:sp>
            <p:nvSpPr>
              <p:cNvPr id="59" name="Google Shape;9554;p57">
                <a:extLst>
                  <a:ext uri="{FF2B5EF4-FFF2-40B4-BE49-F238E27FC236}">
                    <a16:creationId xmlns:a16="http://schemas.microsoft.com/office/drawing/2014/main" id="{AB39008B-AC33-4D98-2BA4-DDF216C4A458}"/>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55;p57">
                <a:extLst>
                  <a:ext uri="{FF2B5EF4-FFF2-40B4-BE49-F238E27FC236}">
                    <a16:creationId xmlns:a16="http://schemas.microsoft.com/office/drawing/2014/main" id="{E91FF488-6019-2EFF-F408-270654A72C88}"/>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56;p57">
                <a:extLst>
                  <a:ext uri="{FF2B5EF4-FFF2-40B4-BE49-F238E27FC236}">
                    <a16:creationId xmlns:a16="http://schemas.microsoft.com/office/drawing/2014/main" id="{3A2EC2FD-131C-4427-1BCA-FCF1E293D39B}"/>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57;p57">
                <a:extLst>
                  <a:ext uri="{FF2B5EF4-FFF2-40B4-BE49-F238E27FC236}">
                    <a16:creationId xmlns:a16="http://schemas.microsoft.com/office/drawing/2014/main" id="{7E52187E-738E-7519-3934-CB6DD5EB2691}"/>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58;p57">
                <a:extLst>
                  <a:ext uri="{FF2B5EF4-FFF2-40B4-BE49-F238E27FC236}">
                    <a16:creationId xmlns:a16="http://schemas.microsoft.com/office/drawing/2014/main" id="{F3797600-D9AB-3552-5E30-2A1C959A82FA}"/>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59;p57">
                <a:extLst>
                  <a:ext uri="{FF2B5EF4-FFF2-40B4-BE49-F238E27FC236}">
                    <a16:creationId xmlns:a16="http://schemas.microsoft.com/office/drawing/2014/main" id="{B2BD7E44-AF31-29D9-91B0-8B125D48B62E}"/>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60;p57">
                <a:extLst>
                  <a:ext uri="{FF2B5EF4-FFF2-40B4-BE49-F238E27FC236}">
                    <a16:creationId xmlns:a16="http://schemas.microsoft.com/office/drawing/2014/main" id="{CA6B4F40-4E03-4CDA-0259-5D7214D573DC}"/>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61;p57">
                <a:extLst>
                  <a:ext uri="{FF2B5EF4-FFF2-40B4-BE49-F238E27FC236}">
                    <a16:creationId xmlns:a16="http://schemas.microsoft.com/office/drawing/2014/main" id="{A3D3EB9A-27D8-62AF-1995-5B779BFC1A01}"/>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62;p57">
                <a:extLst>
                  <a:ext uri="{FF2B5EF4-FFF2-40B4-BE49-F238E27FC236}">
                    <a16:creationId xmlns:a16="http://schemas.microsoft.com/office/drawing/2014/main" id="{0D541057-16EA-CDB7-D40D-359C7C52EC75}"/>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63;p57">
                <a:extLst>
                  <a:ext uri="{FF2B5EF4-FFF2-40B4-BE49-F238E27FC236}">
                    <a16:creationId xmlns:a16="http://schemas.microsoft.com/office/drawing/2014/main" id="{6D842C33-D244-FECE-8735-35EEC9CD6A29}"/>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4;p57">
                <a:extLst>
                  <a:ext uri="{FF2B5EF4-FFF2-40B4-BE49-F238E27FC236}">
                    <a16:creationId xmlns:a16="http://schemas.microsoft.com/office/drawing/2014/main" id="{4266E4A1-8302-8B0D-338F-F04DFC287359}"/>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65;p57">
                <a:extLst>
                  <a:ext uri="{FF2B5EF4-FFF2-40B4-BE49-F238E27FC236}">
                    <a16:creationId xmlns:a16="http://schemas.microsoft.com/office/drawing/2014/main" id="{6D54CFC9-C8D2-E833-628C-0ABDC88E9AB0}"/>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66;p57">
                <a:extLst>
                  <a:ext uri="{FF2B5EF4-FFF2-40B4-BE49-F238E27FC236}">
                    <a16:creationId xmlns:a16="http://schemas.microsoft.com/office/drawing/2014/main" id="{85CCE3F6-F5D1-91FE-33FE-45FC64C1AA94}"/>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67;p57">
                <a:extLst>
                  <a:ext uri="{FF2B5EF4-FFF2-40B4-BE49-F238E27FC236}">
                    <a16:creationId xmlns:a16="http://schemas.microsoft.com/office/drawing/2014/main" id="{900084DE-1468-D5AC-AAF5-CC1808E72D4A}"/>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68;p57">
                <a:extLst>
                  <a:ext uri="{FF2B5EF4-FFF2-40B4-BE49-F238E27FC236}">
                    <a16:creationId xmlns:a16="http://schemas.microsoft.com/office/drawing/2014/main" id="{92B13BC1-FF60-EC1E-8027-C7541A34190F}"/>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69;p57">
                <a:extLst>
                  <a:ext uri="{FF2B5EF4-FFF2-40B4-BE49-F238E27FC236}">
                    <a16:creationId xmlns:a16="http://schemas.microsoft.com/office/drawing/2014/main" id="{FCCEA0EF-5E2E-D079-B4F5-57B877BEF35D}"/>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70;p57">
                <a:extLst>
                  <a:ext uri="{FF2B5EF4-FFF2-40B4-BE49-F238E27FC236}">
                    <a16:creationId xmlns:a16="http://schemas.microsoft.com/office/drawing/2014/main" id="{507D0477-0B9E-2572-BEAE-BA16FF17C979}"/>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71;p57">
                <a:extLst>
                  <a:ext uri="{FF2B5EF4-FFF2-40B4-BE49-F238E27FC236}">
                    <a16:creationId xmlns:a16="http://schemas.microsoft.com/office/drawing/2014/main" id="{514962EE-044E-5323-A2BA-3322FB68944D}"/>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72;p57">
                <a:extLst>
                  <a:ext uri="{FF2B5EF4-FFF2-40B4-BE49-F238E27FC236}">
                    <a16:creationId xmlns:a16="http://schemas.microsoft.com/office/drawing/2014/main" id="{7AD1DDFE-EA20-9A4B-A473-05A5B029F87D}"/>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3;p57">
                <a:extLst>
                  <a:ext uri="{FF2B5EF4-FFF2-40B4-BE49-F238E27FC236}">
                    <a16:creationId xmlns:a16="http://schemas.microsoft.com/office/drawing/2014/main" id="{C899121A-9D9C-035D-6759-E1AF1CADF95D}"/>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74;p57">
                <a:extLst>
                  <a:ext uri="{FF2B5EF4-FFF2-40B4-BE49-F238E27FC236}">
                    <a16:creationId xmlns:a16="http://schemas.microsoft.com/office/drawing/2014/main" id="{541A6449-877E-6052-8730-776985E62791}"/>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5;p57">
                <a:extLst>
                  <a:ext uri="{FF2B5EF4-FFF2-40B4-BE49-F238E27FC236}">
                    <a16:creationId xmlns:a16="http://schemas.microsoft.com/office/drawing/2014/main" id="{649D9B9B-3268-2D77-37A3-046AA9D72528}"/>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6;p57">
                <a:extLst>
                  <a:ext uri="{FF2B5EF4-FFF2-40B4-BE49-F238E27FC236}">
                    <a16:creationId xmlns:a16="http://schemas.microsoft.com/office/drawing/2014/main" id="{99C1DC87-192E-5A0C-4B5E-1AA4C699FDC6}"/>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7;p57">
                <a:extLst>
                  <a:ext uri="{FF2B5EF4-FFF2-40B4-BE49-F238E27FC236}">
                    <a16:creationId xmlns:a16="http://schemas.microsoft.com/office/drawing/2014/main" id="{2022D427-59B3-6035-6200-22362609D685}"/>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78;p57">
                <a:extLst>
                  <a:ext uri="{FF2B5EF4-FFF2-40B4-BE49-F238E27FC236}">
                    <a16:creationId xmlns:a16="http://schemas.microsoft.com/office/drawing/2014/main" id="{FD728A4B-980D-13A1-A125-4D257D0BE799}"/>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79;p57">
                <a:extLst>
                  <a:ext uri="{FF2B5EF4-FFF2-40B4-BE49-F238E27FC236}">
                    <a16:creationId xmlns:a16="http://schemas.microsoft.com/office/drawing/2014/main" id="{760DC71B-A743-427B-A97C-CF3331D1F684}"/>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80;p57">
                <a:extLst>
                  <a:ext uri="{FF2B5EF4-FFF2-40B4-BE49-F238E27FC236}">
                    <a16:creationId xmlns:a16="http://schemas.microsoft.com/office/drawing/2014/main" id="{670EF53A-9C5C-2B64-70A6-1B4B8EE7432F}"/>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1;p57">
                <a:extLst>
                  <a:ext uri="{FF2B5EF4-FFF2-40B4-BE49-F238E27FC236}">
                    <a16:creationId xmlns:a16="http://schemas.microsoft.com/office/drawing/2014/main" id="{0A747D0E-766D-5AA1-B849-E9B5A83CAC8A}"/>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82;p57">
                <a:extLst>
                  <a:ext uri="{FF2B5EF4-FFF2-40B4-BE49-F238E27FC236}">
                    <a16:creationId xmlns:a16="http://schemas.microsoft.com/office/drawing/2014/main" id="{F3E430E8-C9CF-3F18-FC98-956A058DBC21}"/>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3;p57">
                <a:extLst>
                  <a:ext uri="{FF2B5EF4-FFF2-40B4-BE49-F238E27FC236}">
                    <a16:creationId xmlns:a16="http://schemas.microsoft.com/office/drawing/2014/main" id="{1E6E2EF0-96B9-23A3-3F0C-A98FC6A7E9B1}"/>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84;p57">
                <a:extLst>
                  <a:ext uri="{FF2B5EF4-FFF2-40B4-BE49-F238E27FC236}">
                    <a16:creationId xmlns:a16="http://schemas.microsoft.com/office/drawing/2014/main" id="{0061584F-50AA-706E-EA8D-3DC3E02038FF}"/>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85;p57">
                <a:extLst>
                  <a:ext uri="{FF2B5EF4-FFF2-40B4-BE49-F238E27FC236}">
                    <a16:creationId xmlns:a16="http://schemas.microsoft.com/office/drawing/2014/main" id="{54A75A46-75DB-5764-6E6E-9F4B0B95FCC1}"/>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86;p57">
                <a:extLst>
                  <a:ext uri="{FF2B5EF4-FFF2-40B4-BE49-F238E27FC236}">
                    <a16:creationId xmlns:a16="http://schemas.microsoft.com/office/drawing/2014/main" id="{6CB9E6B0-CABD-8641-28D2-CDF2765CD358}"/>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87;p57">
                <a:extLst>
                  <a:ext uri="{FF2B5EF4-FFF2-40B4-BE49-F238E27FC236}">
                    <a16:creationId xmlns:a16="http://schemas.microsoft.com/office/drawing/2014/main" id="{0D2C9C43-A8F7-0FF9-4573-8EBB0FFE94BD}"/>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88;p57">
                <a:extLst>
                  <a:ext uri="{FF2B5EF4-FFF2-40B4-BE49-F238E27FC236}">
                    <a16:creationId xmlns:a16="http://schemas.microsoft.com/office/drawing/2014/main" id="{EA0C5A51-57F6-CAD4-B55D-529E6963FCDD}"/>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89;p57">
                <a:extLst>
                  <a:ext uri="{FF2B5EF4-FFF2-40B4-BE49-F238E27FC236}">
                    <a16:creationId xmlns:a16="http://schemas.microsoft.com/office/drawing/2014/main" id="{87E27187-DEE1-56E8-3F3D-9EC11A3617C8}"/>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90;p57">
                <a:extLst>
                  <a:ext uri="{FF2B5EF4-FFF2-40B4-BE49-F238E27FC236}">
                    <a16:creationId xmlns:a16="http://schemas.microsoft.com/office/drawing/2014/main" id="{AE961B93-EB2E-043A-D1FE-9C03F851B7D4}"/>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91;p57">
                <a:extLst>
                  <a:ext uri="{FF2B5EF4-FFF2-40B4-BE49-F238E27FC236}">
                    <a16:creationId xmlns:a16="http://schemas.microsoft.com/office/drawing/2014/main" id="{61C3E0BD-1D4A-5355-1ECD-9D84FD7CA97C}"/>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92;p57">
                <a:extLst>
                  <a:ext uri="{FF2B5EF4-FFF2-40B4-BE49-F238E27FC236}">
                    <a16:creationId xmlns:a16="http://schemas.microsoft.com/office/drawing/2014/main" id="{A6A5E787-3ABE-932D-E2E9-4DB919D8ED8A}"/>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93;p57">
                <a:extLst>
                  <a:ext uri="{FF2B5EF4-FFF2-40B4-BE49-F238E27FC236}">
                    <a16:creationId xmlns:a16="http://schemas.microsoft.com/office/drawing/2014/main" id="{CC4D18B1-F581-C3FB-1FAA-B53F75E1F1AD}"/>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94;p57">
                <a:extLst>
                  <a:ext uri="{FF2B5EF4-FFF2-40B4-BE49-F238E27FC236}">
                    <a16:creationId xmlns:a16="http://schemas.microsoft.com/office/drawing/2014/main" id="{3A456BF2-4C2D-9EBF-4FD6-972E9D8BC8B2}"/>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95;p57">
                <a:extLst>
                  <a:ext uri="{FF2B5EF4-FFF2-40B4-BE49-F238E27FC236}">
                    <a16:creationId xmlns:a16="http://schemas.microsoft.com/office/drawing/2014/main" id="{14B0B89F-4740-1C15-B971-5112B11B5EF3}"/>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96;p57">
                <a:extLst>
                  <a:ext uri="{FF2B5EF4-FFF2-40B4-BE49-F238E27FC236}">
                    <a16:creationId xmlns:a16="http://schemas.microsoft.com/office/drawing/2014/main" id="{32E002D0-32AD-A74C-03FC-8E98DDD6E1FF}"/>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97;p57">
                <a:extLst>
                  <a:ext uri="{FF2B5EF4-FFF2-40B4-BE49-F238E27FC236}">
                    <a16:creationId xmlns:a16="http://schemas.microsoft.com/office/drawing/2014/main" id="{0CDDEB5D-98D7-9910-C484-0B59D7E8D986}"/>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98;p57">
                <a:extLst>
                  <a:ext uri="{FF2B5EF4-FFF2-40B4-BE49-F238E27FC236}">
                    <a16:creationId xmlns:a16="http://schemas.microsoft.com/office/drawing/2014/main" id="{5C244340-80B8-39C7-161B-F60463ED30B5}"/>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99;p57">
                <a:extLst>
                  <a:ext uri="{FF2B5EF4-FFF2-40B4-BE49-F238E27FC236}">
                    <a16:creationId xmlns:a16="http://schemas.microsoft.com/office/drawing/2014/main" id="{DA334DAF-ABEB-84E5-6B51-4DFE2DF685C7}"/>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00;p57">
                <a:extLst>
                  <a:ext uri="{FF2B5EF4-FFF2-40B4-BE49-F238E27FC236}">
                    <a16:creationId xmlns:a16="http://schemas.microsoft.com/office/drawing/2014/main" id="{70EB5A4A-53E7-2EBD-267D-1B87EA39F371}"/>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01;p57">
                <a:extLst>
                  <a:ext uri="{FF2B5EF4-FFF2-40B4-BE49-F238E27FC236}">
                    <a16:creationId xmlns:a16="http://schemas.microsoft.com/office/drawing/2014/main" id="{3B23586D-0AE5-7202-2012-BAFF47DB23FE}"/>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02;p57">
                <a:extLst>
                  <a:ext uri="{FF2B5EF4-FFF2-40B4-BE49-F238E27FC236}">
                    <a16:creationId xmlns:a16="http://schemas.microsoft.com/office/drawing/2014/main" id="{2A9785BC-E3EA-CFD9-BFB6-B25B36180D16}"/>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03;p57">
                <a:extLst>
                  <a:ext uri="{FF2B5EF4-FFF2-40B4-BE49-F238E27FC236}">
                    <a16:creationId xmlns:a16="http://schemas.microsoft.com/office/drawing/2014/main" id="{1C6B4E7D-83D8-FB10-095A-664DCF6BD68C}"/>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04;p57">
                <a:extLst>
                  <a:ext uri="{FF2B5EF4-FFF2-40B4-BE49-F238E27FC236}">
                    <a16:creationId xmlns:a16="http://schemas.microsoft.com/office/drawing/2014/main" id="{DC29E5ED-6F60-7B89-68E5-891B46BF87A1}"/>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05;p57">
                <a:extLst>
                  <a:ext uri="{FF2B5EF4-FFF2-40B4-BE49-F238E27FC236}">
                    <a16:creationId xmlns:a16="http://schemas.microsoft.com/office/drawing/2014/main" id="{217D5C2A-EFBF-ABF7-AE4B-576A1EF0B23E}"/>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06;p57">
                <a:extLst>
                  <a:ext uri="{FF2B5EF4-FFF2-40B4-BE49-F238E27FC236}">
                    <a16:creationId xmlns:a16="http://schemas.microsoft.com/office/drawing/2014/main" id="{EA0CAC37-CE98-9BE1-3A87-F388131C4FBE}"/>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07;p57">
                <a:extLst>
                  <a:ext uri="{FF2B5EF4-FFF2-40B4-BE49-F238E27FC236}">
                    <a16:creationId xmlns:a16="http://schemas.microsoft.com/office/drawing/2014/main" id="{E65E52F9-94A7-FA69-52D7-288989021308}"/>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08;p57">
                <a:extLst>
                  <a:ext uri="{FF2B5EF4-FFF2-40B4-BE49-F238E27FC236}">
                    <a16:creationId xmlns:a16="http://schemas.microsoft.com/office/drawing/2014/main" id="{72E98629-8943-A8F2-A4ED-446F93EB08F8}"/>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09;p57">
                <a:extLst>
                  <a:ext uri="{FF2B5EF4-FFF2-40B4-BE49-F238E27FC236}">
                    <a16:creationId xmlns:a16="http://schemas.microsoft.com/office/drawing/2014/main" id="{A680F687-01EE-607E-3886-B40B7464FDAF}"/>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10;p57">
                <a:extLst>
                  <a:ext uri="{FF2B5EF4-FFF2-40B4-BE49-F238E27FC236}">
                    <a16:creationId xmlns:a16="http://schemas.microsoft.com/office/drawing/2014/main" id="{026C3EBF-6672-4A70-2D78-A0D90FDD3344}"/>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11;p57">
                <a:extLst>
                  <a:ext uri="{FF2B5EF4-FFF2-40B4-BE49-F238E27FC236}">
                    <a16:creationId xmlns:a16="http://schemas.microsoft.com/office/drawing/2014/main" id="{18899908-4E75-ED6E-7F23-522204793E22}"/>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12;p57">
                <a:extLst>
                  <a:ext uri="{FF2B5EF4-FFF2-40B4-BE49-F238E27FC236}">
                    <a16:creationId xmlns:a16="http://schemas.microsoft.com/office/drawing/2014/main" id="{EF3590B2-9CF4-6BDC-B452-0FDDE9FF3994}"/>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13;p57">
                <a:extLst>
                  <a:ext uri="{FF2B5EF4-FFF2-40B4-BE49-F238E27FC236}">
                    <a16:creationId xmlns:a16="http://schemas.microsoft.com/office/drawing/2014/main" id="{7C3D4118-ED65-D573-AA3E-5C974B2C6AAD}"/>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14;p57">
                <a:extLst>
                  <a:ext uri="{FF2B5EF4-FFF2-40B4-BE49-F238E27FC236}">
                    <a16:creationId xmlns:a16="http://schemas.microsoft.com/office/drawing/2014/main" id="{4D85513C-6504-3C2A-D025-55D5134AE764}"/>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15;p57">
                <a:extLst>
                  <a:ext uri="{FF2B5EF4-FFF2-40B4-BE49-F238E27FC236}">
                    <a16:creationId xmlns:a16="http://schemas.microsoft.com/office/drawing/2014/main" id="{454D2417-D4E0-C393-D10F-5F2741AF49F9}"/>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16;p57">
                <a:extLst>
                  <a:ext uri="{FF2B5EF4-FFF2-40B4-BE49-F238E27FC236}">
                    <a16:creationId xmlns:a16="http://schemas.microsoft.com/office/drawing/2014/main" id="{EF38FDB9-9361-2B0B-2B83-DAF72DFF8B2D}"/>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17;p57">
                <a:extLst>
                  <a:ext uri="{FF2B5EF4-FFF2-40B4-BE49-F238E27FC236}">
                    <a16:creationId xmlns:a16="http://schemas.microsoft.com/office/drawing/2014/main" id="{45C171DA-5CCC-1260-C4D2-C3C2E03CC5D2}"/>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18;p57">
                <a:extLst>
                  <a:ext uri="{FF2B5EF4-FFF2-40B4-BE49-F238E27FC236}">
                    <a16:creationId xmlns:a16="http://schemas.microsoft.com/office/drawing/2014/main" id="{11FB9BBC-5876-DCBA-7B8F-CC433F04B3BC}"/>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19;p57">
                <a:extLst>
                  <a:ext uri="{FF2B5EF4-FFF2-40B4-BE49-F238E27FC236}">
                    <a16:creationId xmlns:a16="http://schemas.microsoft.com/office/drawing/2014/main" id="{0700637F-1D72-80BF-F956-F2B285E277F7}"/>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20;p57">
                <a:extLst>
                  <a:ext uri="{FF2B5EF4-FFF2-40B4-BE49-F238E27FC236}">
                    <a16:creationId xmlns:a16="http://schemas.microsoft.com/office/drawing/2014/main" id="{A4AE234A-7807-D292-C068-E75B4831D96E}"/>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21;p57">
                <a:extLst>
                  <a:ext uri="{FF2B5EF4-FFF2-40B4-BE49-F238E27FC236}">
                    <a16:creationId xmlns:a16="http://schemas.microsoft.com/office/drawing/2014/main" id="{574E87E4-118C-4A22-D6D3-B13F8E0104DD}"/>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22;p57">
                <a:extLst>
                  <a:ext uri="{FF2B5EF4-FFF2-40B4-BE49-F238E27FC236}">
                    <a16:creationId xmlns:a16="http://schemas.microsoft.com/office/drawing/2014/main" id="{27E6C9BB-43CC-3558-8778-787BED61E7D4}"/>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23;p57">
                <a:extLst>
                  <a:ext uri="{FF2B5EF4-FFF2-40B4-BE49-F238E27FC236}">
                    <a16:creationId xmlns:a16="http://schemas.microsoft.com/office/drawing/2014/main" id="{F26DE2C1-AFEC-CBA2-5909-D0DFB8CC459F}"/>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24;p57">
                <a:extLst>
                  <a:ext uri="{FF2B5EF4-FFF2-40B4-BE49-F238E27FC236}">
                    <a16:creationId xmlns:a16="http://schemas.microsoft.com/office/drawing/2014/main" id="{14078D62-01DA-E393-2248-57F9AE6A0D68}"/>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25;p57">
                <a:extLst>
                  <a:ext uri="{FF2B5EF4-FFF2-40B4-BE49-F238E27FC236}">
                    <a16:creationId xmlns:a16="http://schemas.microsoft.com/office/drawing/2014/main" id="{042AE54F-ACAA-6329-CCEE-F7BB7C018C45}"/>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26;p57">
                <a:extLst>
                  <a:ext uri="{FF2B5EF4-FFF2-40B4-BE49-F238E27FC236}">
                    <a16:creationId xmlns:a16="http://schemas.microsoft.com/office/drawing/2014/main" id="{A3BE0AC9-CC89-1283-67A2-0E0F0E44DC01}"/>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27;p57">
                <a:extLst>
                  <a:ext uri="{FF2B5EF4-FFF2-40B4-BE49-F238E27FC236}">
                    <a16:creationId xmlns:a16="http://schemas.microsoft.com/office/drawing/2014/main" id="{04470AEA-4E7B-0C8B-DF81-460C64CC7714}"/>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28;p57">
                <a:extLst>
                  <a:ext uri="{FF2B5EF4-FFF2-40B4-BE49-F238E27FC236}">
                    <a16:creationId xmlns:a16="http://schemas.microsoft.com/office/drawing/2014/main" id="{BF7ACF7A-103A-9C72-5D82-E4ECBBC729E4}"/>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29;p57">
                <a:extLst>
                  <a:ext uri="{FF2B5EF4-FFF2-40B4-BE49-F238E27FC236}">
                    <a16:creationId xmlns:a16="http://schemas.microsoft.com/office/drawing/2014/main" id="{D4DFAF29-8D7D-8E77-EE02-7E751F8B3E56}"/>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30;p57">
                <a:extLst>
                  <a:ext uri="{FF2B5EF4-FFF2-40B4-BE49-F238E27FC236}">
                    <a16:creationId xmlns:a16="http://schemas.microsoft.com/office/drawing/2014/main" id="{7FBDE1CC-47BE-A2E6-A5B9-563FBAD1EC22}"/>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31;p57">
                <a:extLst>
                  <a:ext uri="{FF2B5EF4-FFF2-40B4-BE49-F238E27FC236}">
                    <a16:creationId xmlns:a16="http://schemas.microsoft.com/office/drawing/2014/main" id="{E97DD8C8-1E1F-ABA2-5669-88112AE5AA9B}"/>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32;p57">
                <a:extLst>
                  <a:ext uri="{FF2B5EF4-FFF2-40B4-BE49-F238E27FC236}">
                    <a16:creationId xmlns:a16="http://schemas.microsoft.com/office/drawing/2014/main" id="{2D2068E4-2133-AAFD-DF27-DA9F005E6F25}"/>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33;p57">
                <a:extLst>
                  <a:ext uri="{FF2B5EF4-FFF2-40B4-BE49-F238E27FC236}">
                    <a16:creationId xmlns:a16="http://schemas.microsoft.com/office/drawing/2014/main" id="{26D2E574-97EE-92C8-1243-F89B72DAB0A8}"/>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34;p57">
                <a:extLst>
                  <a:ext uri="{FF2B5EF4-FFF2-40B4-BE49-F238E27FC236}">
                    <a16:creationId xmlns:a16="http://schemas.microsoft.com/office/drawing/2014/main" id="{2178DEA8-694B-D6F7-646A-DFE64A50A3A0}"/>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35;p57">
                <a:extLst>
                  <a:ext uri="{FF2B5EF4-FFF2-40B4-BE49-F238E27FC236}">
                    <a16:creationId xmlns:a16="http://schemas.microsoft.com/office/drawing/2014/main" id="{99D95B19-A453-1852-680D-FDEB55587DD0}"/>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6;p57">
                <a:extLst>
                  <a:ext uri="{FF2B5EF4-FFF2-40B4-BE49-F238E27FC236}">
                    <a16:creationId xmlns:a16="http://schemas.microsoft.com/office/drawing/2014/main" id="{5C47C32C-0FE4-A2B3-518B-D2FDE8073D8F}"/>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37;p57">
                <a:extLst>
                  <a:ext uri="{FF2B5EF4-FFF2-40B4-BE49-F238E27FC236}">
                    <a16:creationId xmlns:a16="http://schemas.microsoft.com/office/drawing/2014/main" id="{61C2C4DA-91EE-D0F3-534A-F1C547E1DAB6}"/>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38;p57">
                <a:extLst>
                  <a:ext uri="{FF2B5EF4-FFF2-40B4-BE49-F238E27FC236}">
                    <a16:creationId xmlns:a16="http://schemas.microsoft.com/office/drawing/2014/main" id="{40CF915D-97BC-02A4-C79B-2646D3CA79AE}"/>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39;p57">
                <a:extLst>
                  <a:ext uri="{FF2B5EF4-FFF2-40B4-BE49-F238E27FC236}">
                    <a16:creationId xmlns:a16="http://schemas.microsoft.com/office/drawing/2014/main" id="{6084F894-F83F-CC5C-22EC-43A95D5123D3}"/>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40;p57">
                <a:extLst>
                  <a:ext uri="{FF2B5EF4-FFF2-40B4-BE49-F238E27FC236}">
                    <a16:creationId xmlns:a16="http://schemas.microsoft.com/office/drawing/2014/main" id="{8E68A2B2-6086-95C8-AD0E-4CC19C307B7A}"/>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41;p57">
                <a:extLst>
                  <a:ext uri="{FF2B5EF4-FFF2-40B4-BE49-F238E27FC236}">
                    <a16:creationId xmlns:a16="http://schemas.microsoft.com/office/drawing/2014/main" id="{C60C882F-B248-6334-4173-5ADF9A5497FA}"/>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42;p57">
                <a:extLst>
                  <a:ext uri="{FF2B5EF4-FFF2-40B4-BE49-F238E27FC236}">
                    <a16:creationId xmlns:a16="http://schemas.microsoft.com/office/drawing/2014/main" id="{847CEC07-09A5-1EED-1CD1-E00F816234D5}"/>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43;p57">
                <a:extLst>
                  <a:ext uri="{FF2B5EF4-FFF2-40B4-BE49-F238E27FC236}">
                    <a16:creationId xmlns:a16="http://schemas.microsoft.com/office/drawing/2014/main" id="{3171E1DC-E22A-7D4C-1940-9425ADA59D3C}"/>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44;p57">
                <a:extLst>
                  <a:ext uri="{FF2B5EF4-FFF2-40B4-BE49-F238E27FC236}">
                    <a16:creationId xmlns:a16="http://schemas.microsoft.com/office/drawing/2014/main" id="{16B74818-076E-E6D2-B38A-577D4E8D227A}"/>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45;p57">
                <a:extLst>
                  <a:ext uri="{FF2B5EF4-FFF2-40B4-BE49-F238E27FC236}">
                    <a16:creationId xmlns:a16="http://schemas.microsoft.com/office/drawing/2014/main" id="{2BC81CDD-E7F3-3332-0C12-C95DE189AF94}"/>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46;p57">
                <a:extLst>
                  <a:ext uri="{FF2B5EF4-FFF2-40B4-BE49-F238E27FC236}">
                    <a16:creationId xmlns:a16="http://schemas.microsoft.com/office/drawing/2014/main" id="{BE4217D0-5968-F1D4-AB9F-19DB0FBA4271}"/>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47;p57">
                <a:extLst>
                  <a:ext uri="{FF2B5EF4-FFF2-40B4-BE49-F238E27FC236}">
                    <a16:creationId xmlns:a16="http://schemas.microsoft.com/office/drawing/2014/main" id="{0203BB3E-58D1-B126-D8D6-AE0573A913D7}"/>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48;p57">
                <a:extLst>
                  <a:ext uri="{FF2B5EF4-FFF2-40B4-BE49-F238E27FC236}">
                    <a16:creationId xmlns:a16="http://schemas.microsoft.com/office/drawing/2014/main" id="{53EE8EE4-0D93-ED0B-3BA8-B77D1E483C18}"/>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49;p57">
                <a:extLst>
                  <a:ext uri="{FF2B5EF4-FFF2-40B4-BE49-F238E27FC236}">
                    <a16:creationId xmlns:a16="http://schemas.microsoft.com/office/drawing/2014/main" id="{07B15FE7-14B7-8081-7828-F5361DFB085A}"/>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50;p57">
                <a:extLst>
                  <a:ext uri="{FF2B5EF4-FFF2-40B4-BE49-F238E27FC236}">
                    <a16:creationId xmlns:a16="http://schemas.microsoft.com/office/drawing/2014/main" id="{5269EE53-76EA-B2B6-C9F8-C0EEBF70FAD5}"/>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51;p57">
                <a:extLst>
                  <a:ext uri="{FF2B5EF4-FFF2-40B4-BE49-F238E27FC236}">
                    <a16:creationId xmlns:a16="http://schemas.microsoft.com/office/drawing/2014/main" id="{0B940B11-9651-4EC4-3DB6-C38950F88546}"/>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52;p57">
                <a:extLst>
                  <a:ext uri="{FF2B5EF4-FFF2-40B4-BE49-F238E27FC236}">
                    <a16:creationId xmlns:a16="http://schemas.microsoft.com/office/drawing/2014/main" id="{86086597-46FB-6DB6-4C7C-EA1AF2BD2D57}"/>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53;p57">
                <a:extLst>
                  <a:ext uri="{FF2B5EF4-FFF2-40B4-BE49-F238E27FC236}">
                    <a16:creationId xmlns:a16="http://schemas.microsoft.com/office/drawing/2014/main" id="{958473B1-DBD7-810E-A8C3-9F4C055EEEE4}"/>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54;p57">
                <a:extLst>
                  <a:ext uri="{FF2B5EF4-FFF2-40B4-BE49-F238E27FC236}">
                    <a16:creationId xmlns:a16="http://schemas.microsoft.com/office/drawing/2014/main" id="{932820AD-31DF-EC6C-0F82-CD1B6870DB30}"/>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55;p57">
                <a:extLst>
                  <a:ext uri="{FF2B5EF4-FFF2-40B4-BE49-F238E27FC236}">
                    <a16:creationId xmlns:a16="http://schemas.microsoft.com/office/drawing/2014/main" id="{3B47F187-3180-67BF-8528-4469AE0EA443}"/>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56;p57">
                <a:extLst>
                  <a:ext uri="{FF2B5EF4-FFF2-40B4-BE49-F238E27FC236}">
                    <a16:creationId xmlns:a16="http://schemas.microsoft.com/office/drawing/2014/main" id="{093C1A21-31FA-C7BD-F2E1-17D4E59959EF}"/>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57;p57">
                <a:extLst>
                  <a:ext uri="{FF2B5EF4-FFF2-40B4-BE49-F238E27FC236}">
                    <a16:creationId xmlns:a16="http://schemas.microsoft.com/office/drawing/2014/main" id="{69788924-E6C8-693E-D6E4-338A264B316C}"/>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5" name="Hộp Văn bản 164">
            <a:extLst>
              <a:ext uri="{FF2B5EF4-FFF2-40B4-BE49-F238E27FC236}">
                <a16:creationId xmlns:a16="http://schemas.microsoft.com/office/drawing/2014/main" id="{EE70E46D-E1F8-A827-00F1-99CFA2817017}"/>
              </a:ext>
            </a:extLst>
          </p:cNvPr>
          <p:cNvSpPr txBox="1"/>
          <p:nvPr/>
        </p:nvSpPr>
        <p:spPr>
          <a:xfrm>
            <a:off x="442175" y="1320750"/>
            <a:ext cx="6603199" cy="408623"/>
          </a:xfrm>
          <a:prstGeom prst="roundRect">
            <a:avLst/>
          </a:prstGeom>
          <a:solidFill>
            <a:srgbClr val="0060C3"/>
          </a:solidFill>
        </p:spPr>
        <p:txBody>
          <a:bodyPr wrap="square">
            <a:spAutoFit/>
          </a:bodyPr>
          <a:lstStyle/>
          <a:p>
            <a:pPr marL="0" lvl="0" indent="0" algn="just" defTabSz="914400" eaLnBrk="1" fontAlgn="auto" latinLnBrk="0" hangingPunct="1">
              <a:spcAft>
                <a:spcPts val="800"/>
              </a:spcAft>
              <a:buSzTx/>
              <a:buFont typeface="Arial"/>
              <a:buNone/>
              <a:tabLst/>
              <a:defRPr/>
            </a:pPr>
            <a:r>
              <a:rPr lang="en-US" sz="1800" b="1" dirty="0">
                <a:solidFill>
                  <a:schemeClr val="bg1"/>
                </a:solidFill>
              </a:rPr>
              <a:t>b. </a:t>
            </a:r>
            <a:r>
              <a:rPr lang="vi-VN" sz="1800" b="1" dirty="0">
                <a:solidFill>
                  <a:schemeClr val="bg1"/>
                </a:solidFill>
              </a:rPr>
              <a:t>Về kĩ năng nghị luận, bài viết cần đáp ứng các yêu cầu: </a:t>
            </a:r>
          </a:p>
        </p:txBody>
      </p:sp>
      <p:grpSp>
        <p:nvGrpSpPr>
          <p:cNvPr id="9" name="Nhóm 8">
            <a:extLst>
              <a:ext uri="{FF2B5EF4-FFF2-40B4-BE49-F238E27FC236}">
                <a16:creationId xmlns:a16="http://schemas.microsoft.com/office/drawing/2014/main" id="{8E87C292-0BD2-916F-F1D6-4F131ABDA122}"/>
              </a:ext>
            </a:extLst>
          </p:cNvPr>
          <p:cNvGrpSpPr/>
          <p:nvPr/>
        </p:nvGrpSpPr>
        <p:grpSpPr>
          <a:xfrm>
            <a:off x="442174" y="1904549"/>
            <a:ext cx="8004879" cy="707886"/>
            <a:chOff x="442174" y="1789049"/>
            <a:chExt cx="8004879" cy="707886"/>
          </a:xfrm>
        </p:grpSpPr>
        <p:sp>
          <p:nvSpPr>
            <p:cNvPr id="216" name="Hộp Văn bản 215">
              <a:extLst>
                <a:ext uri="{FF2B5EF4-FFF2-40B4-BE49-F238E27FC236}">
                  <a16:creationId xmlns:a16="http://schemas.microsoft.com/office/drawing/2014/main" id="{F6F2FE92-81A4-A901-D9E2-BB4FFE4CA47F}"/>
                </a:ext>
              </a:extLst>
            </p:cNvPr>
            <p:cNvSpPr txBox="1"/>
            <p:nvPr/>
          </p:nvSpPr>
          <p:spPr>
            <a:xfrm>
              <a:off x="442174" y="1909062"/>
              <a:ext cx="1220589" cy="442674"/>
            </a:xfrm>
            <a:prstGeom prst="roundRect">
              <a:avLst/>
            </a:prstGeom>
            <a:solidFill>
              <a:schemeClr val="accent4">
                <a:lumMod val="60000"/>
                <a:lumOff val="40000"/>
              </a:schemeClr>
            </a:solidFill>
          </p:spPr>
          <p:txBody>
            <a:bodyPr wrap="square">
              <a:spAutoFit/>
            </a:bodyPr>
            <a:lstStyle/>
            <a:p>
              <a:pPr algn="ctr"/>
              <a:r>
                <a:rPr kumimoji="0" lang="vi-VN" sz="2000" b="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Mở bài </a:t>
              </a:r>
              <a:endParaRPr lang="en-US" sz="2000" dirty="0"/>
            </a:p>
          </p:txBody>
        </p:sp>
        <p:sp>
          <p:nvSpPr>
            <p:cNvPr id="217" name="Hộp Văn bản 216">
              <a:extLst>
                <a:ext uri="{FF2B5EF4-FFF2-40B4-BE49-F238E27FC236}">
                  <a16:creationId xmlns:a16="http://schemas.microsoft.com/office/drawing/2014/main" id="{EABBE18E-7C19-C73A-DFB2-33D0DFD16BF5}"/>
                </a:ext>
              </a:extLst>
            </p:cNvPr>
            <p:cNvSpPr txBox="1"/>
            <p:nvPr/>
          </p:nvSpPr>
          <p:spPr>
            <a:xfrm>
              <a:off x="1662764" y="1789049"/>
              <a:ext cx="6784289" cy="707886"/>
            </a:xfrm>
            <a:prstGeom prst="rect">
              <a:avLst/>
            </a:prstGeom>
            <a:noFill/>
          </p:spPr>
          <p:txBody>
            <a:bodyPr wrap="square">
              <a:spAutoFit/>
            </a:bodyPr>
            <a:lstStyle/>
            <a:p>
              <a:pPr marR="0" lvl="0" algn="just" defTabSz="914400" rtl="0" eaLnBrk="1" fontAlgn="auto" latinLnBrk="0" hangingPunct="1">
                <a:spcBef>
                  <a:spcPts val="0"/>
                </a:spcBef>
                <a:spcAft>
                  <a:spcPts val="800"/>
                </a:spcAft>
                <a:buClrTx/>
                <a:buSzTx/>
                <a:tabLst/>
                <a:defRPr/>
              </a:pPr>
              <a:r>
                <a:rPr kumimoji="0" lang="vi-VN"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Giới thiệu truyện kể (tên tác phẩm, tác giả,…) Nêu khái quát các nội dung chính hay định hướng của bài viết</a:t>
              </a:r>
              <a:r>
                <a:rPr kumimoji="0" lang="en-US"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t>
              </a:r>
              <a:endParaRPr kumimoji="0" lang="vi-VN"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grpSp>
      <p:grpSp>
        <p:nvGrpSpPr>
          <p:cNvPr id="10" name="Nhóm 9">
            <a:extLst>
              <a:ext uri="{FF2B5EF4-FFF2-40B4-BE49-F238E27FC236}">
                <a16:creationId xmlns:a16="http://schemas.microsoft.com/office/drawing/2014/main" id="{C27F282E-3C06-73CC-9C61-817B17F0CE6B}"/>
              </a:ext>
            </a:extLst>
          </p:cNvPr>
          <p:cNvGrpSpPr/>
          <p:nvPr/>
        </p:nvGrpSpPr>
        <p:grpSpPr>
          <a:xfrm>
            <a:off x="442174" y="2773150"/>
            <a:ext cx="7981193" cy="707886"/>
            <a:chOff x="442174" y="2657650"/>
            <a:chExt cx="7981193" cy="707886"/>
          </a:xfrm>
        </p:grpSpPr>
        <p:sp>
          <p:nvSpPr>
            <p:cNvPr id="218" name="Hộp Văn bản 217">
              <a:extLst>
                <a:ext uri="{FF2B5EF4-FFF2-40B4-BE49-F238E27FC236}">
                  <a16:creationId xmlns:a16="http://schemas.microsoft.com/office/drawing/2014/main" id="{941486BE-CF14-7D7B-C842-5E3770371BE1}"/>
                </a:ext>
              </a:extLst>
            </p:cNvPr>
            <p:cNvSpPr txBox="1"/>
            <p:nvPr/>
          </p:nvSpPr>
          <p:spPr>
            <a:xfrm>
              <a:off x="442174" y="2791765"/>
              <a:ext cx="1220589" cy="442674"/>
            </a:xfrm>
            <a:prstGeom prst="roundRect">
              <a:avLst/>
            </a:prstGeom>
            <a:solidFill>
              <a:schemeClr val="accent4">
                <a:lumMod val="60000"/>
                <a:lumOff val="40000"/>
              </a:schemeClr>
            </a:solidFill>
          </p:spPr>
          <p:txBody>
            <a:bodyPr wrap="square">
              <a:spAutoFit/>
            </a:bodyPr>
            <a:lstStyle/>
            <a:p>
              <a:pPr algn="ctr"/>
              <a:r>
                <a:rPr kumimoji="0" lang="en-US" sz="2000" b="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Thân</a:t>
              </a:r>
              <a:r>
                <a:rPr kumimoji="0" lang="vi-VN" sz="2000" b="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bài </a:t>
              </a:r>
              <a:endParaRPr lang="en-US" sz="2000" dirty="0"/>
            </a:p>
          </p:txBody>
        </p:sp>
        <p:sp>
          <p:nvSpPr>
            <p:cNvPr id="219" name="Hộp Văn bản 218">
              <a:extLst>
                <a:ext uri="{FF2B5EF4-FFF2-40B4-BE49-F238E27FC236}">
                  <a16:creationId xmlns:a16="http://schemas.microsoft.com/office/drawing/2014/main" id="{C888D62F-E1A9-0FA7-73DC-BC5C170EE0B2}"/>
                </a:ext>
              </a:extLst>
            </p:cNvPr>
            <p:cNvSpPr txBox="1"/>
            <p:nvPr/>
          </p:nvSpPr>
          <p:spPr>
            <a:xfrm>
              <a:off x="1662763" y="2657650"/>
              <a:ext cx="6760604" cy="707886"/>
            </a:xfrm>
            <a:prstGeom prst="rect">
              <a:avLst/>
            </a:prstGeom>
            <a:noFill/>
          </p:spPr>
          <p:txBody>
            <a:bodyPr wrap="square">
              <a:spAutoFit/>
            </a:bodyPr>
            <a:lstStyle/>
            <a:p>
              <a:pPr algn="just">
                <a:spcAft>
                  <a:spcPts val="800"/>
                </a:spcAft>
                <a:buClrTx/>
                <a:defRPr/>
              </a:pPr>
              <a:r>
                <a:rPr lang="vi-VN" sz="2000" kern="1200" dirty="0">
                  <a:solidFill>
                    <a:prstClr val="black"/>
                  </a:solidFill>
                  <a:latin typeface="Calibri" panose="020F0502020204030204"/>
                  <a:cs typeface="+mn-cs"/>
                </a:rPr>
                <a:t>Lần lượt trình bày các luận điểm làm nổi bật ý nghĩa, giá trị của chủ đề và những nét đặc sắc về hình thức nghệ thuật </a:t>
              </a:r>
              <a:endParaRPr lang="en-US" sz="2000" kern="1200" dirty="0">
                <a:solidFill>
                  <a:prstClr val="black"/>
                </a:solidFill>
                <a:latin typeface="Calibri" panose="020F0502020204030204"/>
                <a:cs typeface="+mn-cs"/>
              </a:endParaRPr>
            </a:p>
          </p:txBody>
        </p:sp>
      </p:grpSp>
      <p:grpSp>
        <p:nvGrpSpPr>
          <p:cNvPr id="11" name="Nhóm 10">
            <a:extLst>
              <a:ext uri="{FF2B5EF4-FFF2-40B4-BE49-F238E27FC236}">
                <a16:creationId xmlns:a16="http://schemas.microsoft.com/office/drawing/2014/main" id="{59C43134-D213-2F3E-E2A2-7C3EA4392013}"/>
              </a:ext>
            </a:extLst>
          </p:cNvPr>
          <p:cNvGrpSpPr/>
          <p:nvPr/>
        </p:nvGrpSpPr>
        <p:grpSpPr>
          <a:xfrm>
            <a:off x="442174" y="3715264"/>
            <a:ext cx="7981193" cy="1015663"/>
            <a:chOff x="442174" y="3599764"/>
            <a:chExt cx="7981193" cy="1015663"/>
          </a:xfrm>
        </p:grpSpPr>
        <p:sp>
          <p:nvSpPr>
            <p:cNvPr id="220" name="Hộp Văn bản 219">
              <a:extLst>
                <a:ext uri="{FF2B5EF4-FFF2-40B4-BE49-F238E27FC236}">
                  <a16:creationId xmlns:a16="http://schemas.microsoft.com/office/drawing/2014/main" id="{D73F5989-C166-25E9-2A42-1A969B166E39}"/>
                </a:ext>
              </a:extLst>
            </p:cNvPr>
            <p:cNvSpPr txBox="1"/>
            <p:nvPr/>
          </p:nvSpPr>
          <p:spPr>
            <a:xfrm>
              <a:off x="442174" y="3777511"/>
              <a:ext cx="1220589" cy="442674"/>
            </a:xfrm>
            <a:prstGeom prst="roundRect">
              <a:avLst/>
            </a:prstGeom>
            <a:solidFill>
              <a:schemeClr val="accent4">
                <a:lumMod val="60000"/>
                <a:lumOff val="40000"/>
              </a:schemeClr>
            </a:solidFill>
          </p:spPr>
          <p:txBody>
            <a:bodyPr wrap="square">
              <a:spAutoFit/>
            </a:bodyPr>
            <a:lstStyle/>
            <a:p>
              <a:pPr algn="ctr"/>
              <a:r>
                <a:rPr kumimoji="0" lang="en-US" sz="2000" b="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Thân</a:t>
              </a:r>
              <a:r>
                <a:rPr kumimoji="0" lang="vi-VN" sz="2000" b="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bài </a:t>
              </a:r>
              <a:endParaRPr lang="en-US" sz="2000" dirty="0"/>
            </a:p>
          </p:txBody>
        </p:sp>
        <p:sp>
          <p:nvSpPr>
            <p:cNvPr id="221" name="Hộp Văn bản 220">
              <a:extLst>
                <a:ext uri="{FF2B5EF4-FFF2-40B4-BE49-F238E27FC236}">
                  <a16:creationId xmlns:a16="http://schemas.microsoft.com/office/drawing/2014/main" id="{769F998F-B27E-4068-2CFC-1D92C789528D}"/>
                </a:ext>
              </a:extLst>
            </p:cNvPr>
            <p:cNvSpPr txBox="1"/>
            <p:nvPr/>
          </p:nvSpPr>
          <p:spPr>
            <a:xfrm>
              <a:off x="1662763" y="3599764"/>
              <a:ext cx="6760604" cy="1015663"/>
            </a:xfrm>
            <a:prstGeom prst="rect">
              <a:avLst/>
            </a:prstGeom>
            <a:noFill/>
          </p:spPr>
          <p:txBody>
            <a:bodyPr wrap="square">
              <a:spAutoFit/>
            </a:bodyPr>
            <a:lstStyle/>
            <a:p>
              <a:pPr algn="just">
                <a:spcAft>
                  <a:spcPts val="800"/>
                </a:spcAft>
                <a:buClrTx/>
                <a:defRPr/>
              </a:pPr>
              <a:r>
                <a:rPr lang="vi-VN" sz="2000" kern="1200" dirty="0">
                  <a:solidFill>
                    <a:prstClr val="black"/>
                  </a:solidFill>
                  <a:latin typeface="Calibri" panose="020F0502020204030204"/>
                  <a:cs typeface="+mn-cs"/>
                </a:rPr>
                <a:t>Khẳng định lại giá trị của chủ đề và hình thức nghệ thuật của truyện kể; nêu ý nghĩa các tác phẩm đổi với bản thân và người đọc</a:t>
              </a:r>
              <a:r>
                <a:rPr lang="en-US" sz="2000" kern="1200" dirty="0">
                  <a:solidFill>
                    <a:prstClr val="black"/>
                  </a:solidFill>
                  <a:latin typeface="Calibri" panose="020F0502020204030204"/>
                  <a:cs typeface="+mn-cs"/>
                </a:rPr>
                <a:t>.</a:t>
              </a:r>
            </a:p>
          </p:txBody>
        </p:sp>
      </p:grpSp>
    </p:spTree>
    <p:extLst>
      <p:ext uri="{BB962C8B-B14F-4D97-AF65-F5344CB8AC3E}">
        <p14:creationId xmlns:p14="http://schemas.microsoft.com/office/powerpoint/2010/main" val="288174096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5"/>
                                        </p:tgtEl>
                                        <p:attrNameLst>
                                          <p:attrName>style.visibility</p:attrName>
                                        </p:attrNameLst>
                                      </p:cBhvr>
                                      <p:to>
                                        <p:strVal val="visible"/>
                                      </p:to>
                                    </p:set>
                                    <p:animEffect transition="in" filter="fade">
                                      <p:cBhvr>
                                        <p:cTn id="13" dur="1000"/>
                                        <p:tgtEl>
                                          <p:spTgt spid="165"/>
                                        </p:tgtEl>
                                      </p:cBhvr>
                                    </p:animEffect>
                                    <p:anim calcmode="lin" valueType="num">
                                      <p:cBhvr>
                                        <p:cTn id="14" dur="1000" fill="hold"/>
                                        <p:tgtEl>
                                          <p:spTgt spid="165"/>
                                        </p:tgtEl>
                                        <p:attrNameLst>
                                          <p:attrName>ppt_x</p:attrName>
                                        </p:attrNameLst>
                                      </p:cBhvr>
                                      <p:tavLst>
                                        <p:tav tm="0">
                                          <p:val>
                                            <p:strVal val="#ppt_x"/>
                                          </p:val>
                                        </p:tav>
                                        <p:tav tm="100000">
                                          <p:val>
                                            <p:strVal val="#ppt_x"/>
                                          </p:val>
                                        </p:tav>
                                      </p:tavLst>
                                    </p:anim>
                                    <p:anim calcmode="lin" valueType="num">
                                      <p:cBhvr>
                                        <p:cTn id="15"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9"/>
        <p:cNvGrpSpPr/>
        <p:nvPr/>
      </p:nvGrpSpPr>
      <p:grpSpPr>
        <a:xfrm>
          <a:off x="0" y="0"/>
          <a:ext cx="0" cy="0"/>
          <a:chOff x="0" y="0"/>
          <a:chExt cx="0" cy="0"/>
        </a:xfrm>
      </p:grpSpPr>
      <p:sp>
        <p:nvSpPr>
          <p:cNvPr id="2820" name="Google Shape;2820;p45">
            <a:hlinkClick r:id="rId3"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821" name="Google Shape;2821;p45">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822" name="Google Shape;2822;p45">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823" name="Google Shape;2823;p45">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5"/>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5">
            <a:hlinkClick r:id="rId6"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grpSp>
        <p:nvGrpSpPr>
          <p:cNvPr id="12" name="Group 22">
            <a:extLst>
              <a:ext uri="{FF2B5EF4-FFF2-40B4-BE49-F238E27FC236}">
                <a16:creationId xmlns:a16="http://schemas.microsoft.com/office/drawing/2014/main" id="{3EA5CDB4-7FA2-4A54-00AE-36DA07065CAB}"/>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13" name="Group 3">
              <a:extLst>
                <a:ext uri="{FF2B5EF4-FFF2-40B4-BE49-F238E27FC236}">
                  <a16:creationId xmlns:a16="http://schemas.microsoft.com/office/drawing/2014/main" id="{6333A994-F546-3E91-C9BF-6E2508BB3677}"/>
                </a:ext>
              </a:extLst>
            </p:cNvPr>
            <p:cNvGrpSpPr/>
            <p:nvPr/>
          </p:nvGrpSpPr>
          <p:grpSpPr>
            <a:xfrm>
              <a:off x="-107576" y="161365"/>
              <a:ext cx="3181755" cy="613808"/>
              <a:chOff x="-107576" y="161365"/>
              <a:chExt cx="3181755" cy="613808"/>
            </a:xfrm>
          </p:grpSpPr>
          <p:sp>
            <p:nvSpPr>
              <p:cNvPr id="15" name="TextBox 4">
                <a:extLst>
                  <a:ext uri="{FF2B5EF4-FFF2-40B4-BE49-F238E27FC236}">
                    <a16:creationId xmlns:a16="http://schemas.microsoft.com/office/drawing/2014/main" id="{DC3AA90F-E06B-94DE-874E-A5884FE5FF5A}"/>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6" name="TextBox 5">
                <a:extLst>
                  <a:ext uri="{FF2B5EF4-FFF2-40B4-BE49-F238E27FC236}">
                    <a16:creationId xmlns:a16="http://schemas.microsoft.com/office/drawing/2014/main" id="{99D98C3E-E326-F196-4D5E-02AC39E2E95C}"/>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4" name="Picture 14" descr="Logo&#10;&#10;Description automatically generated">
              <a:extLst>
                <a:ext uri="{FF2B5EF4-FFF2-40B4-BE49-F238E27FC236}">
                  <a16:creationId xmlns:a16="http://schemas.microsoft.com/office/drawing/2014/main" id="{F80136FF-9C27-C4C6-D663-6ACB97DB42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4" name="Nhóm 3">
            <a:extLst>
              <a:ext uri="{FF2B5EF4-FFF2-40B4-BE49-F238E27FC236}">
                <a16:creationId xmlns:a16="http://schemas.microsoft.com/office/drawing/2014/main" id="{E757AD9D-13C2-83F2-51A7-300DD18BA551}"/>
              </a:ext>
            </a:extLst>
          </p:cNvPr>
          <p:cNvGrpSpPr/>
          <p:nvPr/>
        </p:nvGrpSpPr>
        <p:grpSpPr>
          <a:xfrm>
            <a:off x="316820" y="959884"/>
            <a:ext cx="3592931" cy="3438580"/>
            <a:chOff x="316820" y="959884"/>
            <a:chExt cx="3592931" cy="3438580"/>
          </a:xfrm>
        </p:grpSpPr>
        <p:sp>
          <p:nvSpPr>
            <p:cNvPr id="11" name="Hình chữ nhật 10">
              <a:extLst>
                <a:ext uri="{FF2B5EF4-FFF2-40B4-BE49-F238E27FC236}">
                  <a16:creationId xmlns:a16="http://schemas.microsoft.com/office/drawing/2014/main" id="{EF741CA5-7C5F-4F1D-B4E3-05614DD73EC2}"/>
                </a:ext>
              </a:extLst>
            </p:cNvPr>
            <p:cNvSpPr/>
            <p:nvPr/>
          </p:nvSpPr>
          <p:spPr>
            <a:xfrm>
              <a:off x="316820" y="3075025"/>
              <a:ext cx="3592931" cy="1323439"/>
            </a:xfrm>
            <a:prstGeom prst="rect">
              <a:avLst/>
            </a:prstGeom>
            <a:noFill/>
          </p:spPr>
          <p:txBody>
            <a:bodyPr wrap="square" lIns="91440" tIns="45720" rIns="91440" bIns="45720">
              <a:spAutoFit/>
            </a:bodyPr>
            <a:lstStyle/>
            <a:p>
              <a:pPr algn="ctr">
                <a:buClr>
                  <a:schemeClr val="dk1"/>
                </a:buClr>
                <a:buSzPts val="3600"/>
              </a:pPr>
              <a:r>
                <a:rPr lang="en-US" sz="4000" dirty="0">
                  <a:solidFill>
                    <a:srgbClr val="0060C3"/>
                  </a:solidFill>
                  <a:latin typeface="Bahnschrift SemiBold" panose="020B0502040204020203" pitchFamily="34" charset="0"/>
                  <a:cs typeface="Catamaran Black"/>
                  <a:sym typeface="Catamaran Black"/>
                </a:rPr>
                <a:t>Tìm hiểu ngữ liệu tham khảo</a:t>
              </a:r>
              <a:endParaRPr lang="vi-VN" sz="4000" dirty="0">
                <a:solidFill>
                  <a:srgbClr val="0060C3"/>
                </a:solidFill>
                <a:latin typeface="Bahnschrift SemiBold" panose="020B0502040204020203" pitchFamily="34" charset="0"/>
                <a:cs typeface="Catamaran Black"/>
                <a:sym typeface="Catamaran Black"/>
              </a:endParaRPr>
            </a:p>
          </p:txBody>
        </p:sp>
        <p:grpSp>
          <p:nvGrpSpPr>
            <p:cNvPr id="17" name="Nhóm 16">
              <a:extLst>
                <a:ext uri="{FF2B5EF4-FFF2-40B4-BE49-F238E27FC236}">
                  <a16:creationId xmlns:a16="http://schemas.microsoft.com/office/drawing/2014/main" id="{F6EF0B8D-2E2D-5C49-7A30-BCCBFAA1DC72}"/>
                </a:ext>
              </a:extLst>
            </p:cNvPr>
            <p:cNvGrpSpPr/>
            <p:nvPr/>
          </p:nvGrpSpPr>
          <p:grpSpPr>
            <a:xfrm>
              <a:off x="1163987" y="959884"/>
              <a:ext cx="1871786" cy="2019882"/>
              <a:chOff x="1195410" y="534416"/>
              <a:chExt cx="1871786" cy="2019882"/>
            </a:xfrm>
          </p:grpSpPr>
          <p:sp>
            <p:nvSpPr>
              <p:cNvPr id="18" name="Google Shape;2635;p37">
                <a:extLst>
                  <a:ext uri="{FF2B5EF4-FFF2-40B4-BE49-F238E27FC236}">
                    <a16:creationId xmlns:a16="http://schemas.microsoft.com/office/drawing/2014/main" id="{CF9D60FB-5E4F-CDA9-44D1-93C93F48761A}"/>
                  </a:ext>
                </a:extLst>
              </p:cNvPr>
              <p:cNvSpPr/>
              <p:nvPr/>
            </p:nvSpPr>
            <p:spPr>
              <a:xfrm>
                <a:off x="1195410" y="633826"/>
                <a:ext cx="1871786" cy="1920472"/>
              </a:xfrm>
              <a:custGeom>
                <a:avLst/>
                <a:gdLst/>
                <a:ahLst/>
                <a:cxnLst/>
                <a:rect l="l" t="t" r="r" b="b"/>
                <a:pathLst>
                  <a:path w="41197" h="48102" extrusionOk="0">
                    <a:moveTo>
                      <a:pt x="810" y="0"/>
                    </a:moveTo>
                    <a:cubicBezTo>
                      <a:pt x="358" y="0"/>
                      <a:pt x="1" y="357"/>
                      <a:pt x="1" y="810"/>
                    </a:cubicBezTo>
                    <a:lnTo>
                      <a:pt x="1" y="47303"/>
                    </a:lnTo>
                    <a:cubicBezTo>
                      <a:pt x="1" y="47744"/>
                      <a:pt x="358" y="48101"/>
                      <a:pt x="810" y="48101"/>
                    </a:cubicBezTo>
                    <a:lnTo>
                      <a:pt x="40399" y="48101"/>
                    </a:lnTo>
                    <a:cubicBezTo>
                      <a:pt x="40839" y="48101"/>
                      <a:pt x="41196" y="47744"/>
                      <a:pt x="41196" y="47303"/>
                    </a:cubicBezTo>
                    <a:lnTo>
                      <a:pt x="41196" y="810"/>
                    </a:lnTo>
                    <a:cubicBezTo>
                      <a:pt x="41196" y="357"/>
                      <a:pt x="40839" y="0"/>
                      <a:pt x="40399" y="0"/>
                    </a:cubicBezTo>
                    <a:close/>
                  </a:path>
                </a:pathLst>
              </a:custGeom>
              <a:solidFill>
                <a:schemeClr val="bg1"/>
              </a:solidFill>
              <a:ln>
                <a:noFill/>
              </a:ln>
              <a:effectLst>
                <a:outerShdw blurRad="57150" dist="19050" dir="54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639;p37">
                <a:extLst>
                  <a:ext uri="{FF2B5EF4-FFF2-40B4-BE49-F238E27FC236}">
                    <a16:creationId xmlns:a16="http://schemas.microsoft.com/office/drawing/2014/main" id="{2426F7F4-FFFD-97A6-1E1E-5073A3CC722D}"/>
                  </a:ext>
                </a:extLst>
              </p:cNvPr>
              <p:cNvSpPr/>
              <p:nvPr/>
            </p:nvSpPr>
            <p:spPr>
              <a:xfrm>
                <a:off x="1350176" y="2106279"/>
                <a:ext cx="1562151" cy="98852"/>
              </a:xfrm>
              <a:custGeom>
                <a:avLst/>
                <a:gdLst/>
                <a:ahLst/>
                <a:cxnLst/>
                <a:rect l="l" t="t" r="r" b="b"/>
                <a:pathLst>
                  <a:path w="91501" h="4990" extrusionOk="0">
                    <a:moveTo>
                      <a:pt x="1" y="1"/>
                    </a:moveTo>
                    <a:lnTo>
                      <a:pt x="1" y="4990"/>
                    </a:lnTo>
                    <a:lnTo>
                      <a:pt x="91501" y="4990"/>
                    </a:lnTo>
                    <a:lnTo>
                      <a:pt x="91501"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2640;p37">
                <a:extLst>
                  <a:ext uri="{FF2B5EF4-FFF2-40B4-BE49-F238E27FC236}">
                    <a16:creationId xmlns:a16="http://schemas.microsoft.com/office/drawing/2014/main" id="{37106AE4-0679-12D8-EA77-C23D95BD43D3}"/>
                  </a:ext>
                </a:extLst>
              </p:cNvPr>
              <p:cNvSpPr/>
              <p:nvPr/>
            </p:nvSpPr>
            <p:spPr>
              <a:xfrm>
                <a:off x="1797507" y="534416"/>
                <a:ext cx="669757" cy="253709"/>
              </a:xfrm>
              <a:custGeom>
                <a:avLst/>
                <a:gdLst/>
                <a:ahLst/>
                <a:cxnLst/>
                <a:rect l="l" t="t" r="r" b="b"/>
                <a:pathLst>
                  <a:path w="14741" h="5584" extrusionOk="0">
                    <a:moveTo>
                      <a:pt x="900" y="1"/>
                    </a:moveTo>
                    <a:cubicBezTo>
                      <a:pt x="707" y="1"/>
                      <a:pt x="515" y="3"/>
                      <a:pt x="322" y="6"/>
                    </a:cubicBezTo>
                    <a:cubicBezTo>
                      <a:pt x="300" y="6"/>
                      <a:pt x="277" y="3"/>
                      <a:pt x="253" y="3"/>
                    </a:cubicBezTo>
                    <a:cubicBezTo>
                      <a:pt x="210" y="3"/>
                      <a:pt x="165" y="12"/>
                      <a:pt x="119" y="65"/>
                    </a:cubicBezTo>
                    <a:cubicBezTo>
                      <a:pt x="119" y="1708"/>
                      <a:pt x="119" y="3375"/>
                      <a:pt x="0" y="5078"/>
                    </a:cubicBezTo>
                    <a:cubicBezTo>
                      <a:pt x="72" y="5090"/>
                      <a:pt x="119" y="5090"/>
                      <a:pt x="155" y="5102"/>
                    </a:cubicBezTo>
                    <a:cubicBezTo>
                      <a:pt x="2393" y="5197"/>
                      <a:pt x="4632" y="5280"/>
                      <a:pt x="6870" y="5376"/>
                    </a:cubicBezTo>
                    <a:cubicBezTo>
                      <a:pt x="8168" y="5423"/>
                      <a:pt x="9454" y="5483"/>
                      <a:pt x="10752" y="5507"/>
                    </a:cubicBezTo>
                    <a:cubicBezTo>
                      <a:pt x="11743" y="5537"/>
                      <a:pt x="12725" y="5583"/>
                      <a:pt x="13707" y="5583"/>
                    </a:cubicBezTo>
                    <a:cubicBezTo>
                      <a:pt x="13893" y="5583"/>
                      <a:pt x="14078" y="5582"/>
                      <a:pt x="14264" y="5578"/>
                    </a:cubicBezTo>
                    <a:cubicBezTo>
                      <a:pt x="14454" y="5566"/>
                      <a:pt x="14514" y="5507"/>
                      <a:pt x="14538" y="5328"/>
                    </a:cubicBezTo>
                    <a:cubicBezTo>
                      <a:pt x="14609" y="3768"/>
                      <a:pt x="14740" y="2209"/>
                      <a:pt x="14704" y="637"/>
                    </a:cubicBezTo>
                    <a:cubicBezTo>
                      <a:pt x="14681" y="577"/>
                      <a:pt x="14716" y="506"/>
                      <a:pt x="14645" y="434"/>
                    </a:cubicBezTo>
                    <a:lnTo>
                      <a:pt x="14443" y="434"/>
                    </a:lnTo>
                    <a:cubicBezTo>
                      <a:pt x="14266" y="436"/>
                      <a:pt x="14090" y="436"/>
                      <a:pt x="13913" y="436"/>
                    </a:cubicBezTo>
                    <a:cubicBezTo>
                      <a:pt x="12459" y="436"/>
                      <a:pt x="11005" y="396"/>
                      <a:pt x="9561" y="375"/>
                    </a:cubicBezTo>
                    <a:cubicBezTo>
                      <a:pt x="8525" y="339"/>
                      <a:pt x="7477" y="315"/>
                      <a:pt x="6453" y="256"/>
                    </a:cubicBezTo>
                    <a:cubicBezTo>
                      <a:pt x="4608" y="148"/>
                      <a:pt x="2763" y="1"/>
                      <a:pt x="900" y="1"/>
                    </a:cubicBezTo>
                    <a:close/>
                  </a:path>
                </a:pathLst>
              </a:custGeom>
              <a:solidFill>
                <a:schemeClr val="accent1"/>
              </a:solidFill>
              <a:ln>
                <a:noFill/>
              </a:ln>
              <a:effectLst>
                <a:outerShdw blurRad="57150" dist="19050" dir="13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Hình chữ nhật 20">
                <a:extLst>
                  <a:ext uri="{FF2B5EF4-FFF2-40B4-BE49-F238E27FC236}">
                    <a16:creationId xmlns:a16="http://schemas.microsoft.com/office/drawing/2014/main" id="{C6E3D9AB-E800-C6B7-5178-4C524E16C7E5}"/>
                  </a:ext>
                </a:extLst>
              </p:cNvPr>
              <p:cNvSpPr/>
              <p:nvPr/>
            </p:nvSpPr>
            <p:spPr>
              <a:xfrm>
                <a:off x="1270745" y="684559"/>
                <a:ext cx="1587294" cy="1631216"/>
              </a:xfrm>
              <a:prstGeom prst="rect">
                <a:avLst/>
              </a:prstGeom>
              <a:noFill/>
            </p:spPr>
            <p:txBody>
              <a:bodyPr wrap="none" lIns="91440" tIns="45720" rIns="91440" bIns="45720">
                <a:spAutoFit/>
              </a:bodyPr>
              <a:lstStyle/>
              <a:p>
                <a:pPr algn="ctr">
                  <a:buClr>
                    <a:schemeClr val="accent1"/>
                  </a:buClr>
                  <a:buSzPts val="5500"/>
                </a:pPr>
                <a:r>
                  <a:rPr lang="en-US" sz="10000" dirty="0">
                    <a:solidFill>
                      <a:schemeClr val="accent2"/>
                    </a:solidFill>
                    <a:latin typeface="Catamaran Black"/>
                    <a:cs typeface="Catamaran Black"/>
                    <a:sym typeface="Catamaran Black"/>
                  </a:rPr>
                  <a:t>02</a:t>
                </a:r>
                <a:endParaRPr lang="vi-VN" sz="10000" dirty="0">
                  <a:solidFill>
                    <a:schemeClr val="accent2"/>
                  </a:solidFill>
                  <a:cs typeface="Catamaran Black"/>
                  <a:sym typeface="Catamaran Black"/>
                </a:endParaRPr>
              </a:p>
            </p:txBody>
          </p:sp>
        </p:grpSp>
      </p:grpSp>
      <p:grpSp>
        <p:nvGrpSpPr>
          <p:cNvPr id="22" name="Google Shape;1883;p53">
            <a:extLst>
              <a:ext uri="{FF2B5EF4-FFF2-40B4-BE49-F238E27FC236}">
                <a16:creationId xmlns:a16="http://schemas.microsoft.com/office/drawing/2014/main" id="{56EDB45A-CCFF-8676-38B1-C0547D5487DF}"/>
              </a:ext>
            </a:extLst>
          </p:cNvPr>
          <p:cNvGrpSpPr/>
          <p:nvPr/>
        </p:nvGrpSpPr>
        <p:grpSpPr>
          <a:xfrm>
            <a:off x="3816012" y="1360085"/>
            <a:ext cx="4626856" cy="2718279"/>
            <a:chOff x="5104742" y="2398250"/>
            <a:chExt cx="2961263" cy="1739743"/>
          </a:xfrm>
        </p:grpSpPr>
        <p:sp>
          <p:nvSpPr>
            <p:cNvPr id="23" name="Google Shape;1884;p53">
              <a:extLst>
                <a:ext uri="{FF2B5EF4-FFF2-40B4-BE49-F238E27FC236}">
                  <a16:creationId xmlns:a16="http://schemas.microsoft.com/office/drawing/2014/main" id="{BAB541E7-5A7A-FEE7-8889-7993E67EF354}"/>
                </a:ext>
              </a:extLst>
            </p:cNvPr>
            <p:cNvSpPr/>
            <p:nvPr/>
          </p:nvSpPr>
          <p:spPr>
            <a:xfrm>
              <a:off x="5155712" y="3113529"/>
              <a:ext cx="170382" cy="227776"/>
            </a:xfrm>
            <a:custGeom>
              <a:avLst/>
              <a:gdLst/>
              <a:ahLst/>
              <a:cxnLst/>
              <a:rect l="l" t="t" r="r" b="b"/>
              <a:pathLst>
                <a:path w="11278" h="15077" extrusionOk="0">
                  <a:moveTo>
                    <a:pt x="11278" y="1"/>
                  </a:moveTo>
                  <a:lnTo>
                    <a:pt x="11278" y="1"/>
                  </a:lnTo>
                  <a:cubicBezTo>
                    <a:pt x="11186" y="487"/>
                    <a:pt x="10031" y="5746"/>
                    <a:pt x="6293" y="8177"/>
                  </a:cubicBezTo>
                  <a:cubicBezTo>
                    <a:pt x="3435" y="10062"/>
                    <a:pt x="639" y="11612"/>
                    <a:pt x="1" y="15077"/>
                  </a:cubicBezTo>
                  <a:cubicBezTo>
                    <a:pt x="1" y="15077"/>
                    <a:pt x="5502" y="13740"/>
                    <a:pt x="8025" y="10062"/>
                  </a:cubicBezTo>
                  <a:cubicBezTo>
                    <a:pt x="10426" y="6536"/>
                    <a:pt x="11217" y="518"/>
                    <a:pt x="11278" y="1"/>
                  </a:cubicBez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85;p53">
              <a:extLst>
                <a:ext uri="{FF2B5EF4-FFF2-40B4-BE49-F238E27FC236}">
                  <a16:creationId xmlns:a16="http://schemas.microsoft.com/office/drawing/2014/main" id="{05E15A48-6AE2-A9E1-5B6E-FAA1E26E6144}"/>
                </a:ext>
              </a:extLst>
            </p:cNvPr>
            <p:cNvSpPr/>
            <p:nvPr/>
          </p:nvSpPr>
          <p:spPr>
            <a:xfrm>
              <a:off x="5201636" y="3197431"/>
              <a:ext cx="31076" cy="50655"/>
            </a:xfrm>
            <a:custGeom>
              <a:avLst/>
              <a:gdLst/>
              <a:ahLst/>
              <a:cxnLst/>
              <a:rect l="l" t="t" r="r" b="b"/>
              <a:pathLst>
                <a:path w="2057" h="3353" extrusionOk="0">
                  <a:moveTo>
                    <a:pt x="2048" y="1"/>
                  </a:moveTo>
                  <a:cubicBezTo>
                    <a:pt x="2047" y="1"/>
                    <a:pt x="2043" y="3"/>
                    <a:pt x="2037" y="9"/>
                  </a:cubicBezTo>
                  <a:cubicBezTo>
                    <a:pt x="1064" y="891"/>
                    <a:pt x="365" y="2076"/>
                    <a:pt x="0" y="3353"/>
                  </a:cubicBezTo>
                  <a:cubicBezTo>
                    <a:pt x="395" y="2076"/>
                    <a:pt x="1095" y="951"/>
                    <a:pt x="2037" y="40"/>
                  </a:cubicBezTo>
                  <a:cubicBezTo>
                    <a:pt x="2037" y="40"/>
                    <a:pt x="2056" y="1"/>
                    <a:pt x="2048" y="1"/>
                  </a:cubicBez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86;p53">
              <a:extLst>
                <a:ext uri="{FF2B5EF4-FFF2-40B4-BE49-F238E27FC236}">
                  <a16:creationId xmlns:a16="http://schemas.microsoft.com/office/drawing/2014/main" id="{E42F351C-7B8C-6200-5D5E-BDD9B9161F90}"/>
                </a:ext>
              </a:extLst>
            </p:cNvPr>
            <p:cNvSpPr/>
            <p:nvPr/>
          </p:nvSpPr>
          <p:spPr>
            <a:xfrm>
              <a:off x="5143777" y="3113076"/>
              <a:ext cx="182317" cy="228229"/>
            </a:xfrm>
            <a:custGeom>
              <a:avLst/>
              <a:gdLst/>
              <a:ahLst/>
              <a:cxnLst/>
              <a:rect l="l" t="t" r="r" b="b"/>
              <a:pathLst>
                <a:path w="12068" h="15107" extrusionOk="0">
                  <a:moveTo>
                    <a:pt x="12068" y="0"/>
                  </a:moveTo>
                  <a:cubicBezTo>
                    <a:pt x="12068" y="0"/>
                    <a:pt x="9423" y="3739"/>
                    <a:pt x="6657" y="4712"/>
                  </a:cubicBezTo>
                  <a:cubicBezTo>
                    <a:pt x="3891" y="5654"/>
                    <a:pt x="0" y="8967"/>
                    <a:pt x="791" y="15107"/>
                  </a:cubicBezTo>
                  <a:cubicBezTo>
                    <a:pt x="791" y="15107"/>
                    <a:pt x="6292" y="13770"/>
                    <a:pt x="8815" y="10092"/>
                  </a:cubicBezTo>
                  <a:cubicBezTo>
                    <a:pt x="11216" y="6566"/>
                    <a:pt x="12007" y="548"/>
                    <a:pt x="12068" y="31"/>
                  </a:cubicBezTo>
                  <a:cubicBezTo>
                    <a:pt x="12068" y="0"/>
                    <a:pt x="12068" y="0"/>
                    <a:pt x="120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87;p53">
              <a:extLst>
                <a:ext uri="{FF2B5EF4-FFF2-40B4-BE49-F238E27FC236}">
                  <a16:creationId xmlns:a16="http://schemas.microsoft.com/office/drawing/2014/main" id="{56BAB6AF-4F87-611E-430C-BF3906D5C2C5}"/>
                </a:ext>
              </a:extLst>
            </p:cNvPr>
            <p:cNvSpPr/>
            <p:nvPr/>
          </p:nvSpPr>
          <p:spPr>
            <a:xfrm>
              <a:off x="5278771" y="3156236"/>
              <a:ext cx="18839" cy="32617"/>
            </a:xfrm>
            <a:custGeom>
              <a:avLst/>
              <a:gdLst/>
              <a:ahLst/>
              <a:cxnLst/>
              <a:rect l="l" t="t" r="r" b="b"/>
              <a:pathLst>
                <a:path w="1247" h="2159" extrusionOk="0">
                  <a:moveTo>
                    <a:pt x="1217" y="1"/>
                  </a:moveTo>
                  <a:cubicBezTo>
                    <a:pt x="852" y="760"/>
                    <a:pt x="457" y="1460"/>
                    <a:pt x="1" y="2159"/>
                  </a:cubicBezTo>
                  <a:cubicBezTo>
                    <a:pt x="487" y="1460"/>
                    <a:pt x="913" y="760"/>
                    <a:pt x="1247" y="1"/>
                  </a:cubicBez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89;p53">
              <a:extLst>
                <a:ext uri="{FF2B5EF4-FFF2-40B4-BE49-F238E27FC236}">
                  <a16:creationId xmlns:a16="http://schemas.microsoft.com/office/drawing/2014/main" id="{98BA8081-EE88-EF19-9C71-B90DA2989B69}"/>
                </a:ext>
              </a:extLst>
            </p:cNvPr>
            <p:cNvSpPr/>
            <p:nvPr/>
          </p:nvSpPr>
          <p:spPr>
            <a:xfrm>
              <a:off x="6623704" y="3341744"/>
              <a:ext cx="120784" cy="580445"/>
            </a:xfrm>
            <a:custGeom>
              <a:avLst/>
              <a:gdLst/>
              <a:ahLst/>
              <a:cxnLst/>
              <a:rect l="l" t="t" r="r" b="b"/>
              <a:pathLst>
                <a:path w="7995" h="38421" extrusionOk="0">
                  <a:moveTo>
                    <a:pt x="5107" y="0"/>
                  </a:moveTo>
                  <a:lnTo>
                    <a:pt x="4439" y="5411"/>
                  </a:lnTo>
                  <a:lnTo>
                    <a:pt x="1" y="38420"/>
                  </a:lnTo>
                  <a:lnTo>
                    <a:pt x="1004" y="38420"/>
                  </a:lnTo>
                  <a:lnTo>
                    <a:pt x="7113" y="5411"/>
                  </a:lnTo>
                  <a:lnTo>
                    <a:pt x="7995"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90;p53">
              <a:extLst>
                <a:ext uri="{FF2B5EF4-FFF2-40B4-BE49-F238E27FC236}">
                  <a16:creationId xmlns:a16="http://schemas.microsoft.com/office/drawing/2014/main" id="{CFFED92E-3468-371F-FF16-F799431F4B9D}"/>
                </a:ext>
              </a:extLst>
            </p:cNvPr>
            <p:cNvSpPr/>
            <p:nvPr/>
          </p:nvSpPr>
          <p:spPr>
            <a:xfrm>
              <a:off x="6690747" y="3341744"/>
              <a:ext cx="53737" cy="81747"/>
            </a:xfrm>
            <a:custGeom>
              <a:avLst/>
              <a:gdLst/>
              <a:ahLst/>
              <a:cxnLst/>
              <a:rect l="l" t="t" r="r" b="b"/>
              <a:pathLst>
                <a:path w="3557" h="5411" extrusionOk="0">
                  <a:moveTo>
                    <a:pt x="669" y="0"/>
                  </a:moveTo>
                  <a:lnTo>
                    <a:pt x="1" y="5411"/>
                  </a:lnTo>
                  <a:lnTo>
                    <a:pt x="2675" y="5411"/>
                  </a:lnTo>
                  <a:lnTo>
                    <a:pt x="3557" y="0"/>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91;p53">
              <a:extLst>
                <a:ext uri="{FF2B5EF4-FFF2-40B4-BE49-F238E27FC236}">
                  <a16:creationId xmlns:a16="http://schemas.microsoft.com/office/drawing/2014/main" id="{8462302A-1E28-B710-4893-872AECEDDE73}"/>
                </a:ext>
              </a:extLst>
            </p:cNvPr>
            <p:cNvSpPr/>
            <p:nvPr/>
          </p:nvSpPr>
          <p:spPr>
            <a:xfrm>
              <a:off x="6913450" y="3341744"/>
              <a:ext cx="120784" cy="580445"/>
            </a:xfrm>
            <a:custGeom>
              <a:avLst/>
              <a:gdLst/>
              <a:ahLst/>
              <a:cxnLst/>
              <a:rect l="l" t="t" r="r" b="b"/>
              <a:pathLst>
                <a:path w="7995" h="38421" extrusionOk="0">
                  <a:moveTo>
                    <a:pt x="0" y="0"/>
                  </a:moveTo>
                  <a:lnTo>
                    <a:pt x="912" y="5411"/>
                  </a:lnTo>
                  <a:lnTo>
                    <a:pt x="7022" y="38420"/>
                  </a:lnTo>
                  <a:lnTo>
                    <a:pt x="7995" y="38420"/>
                  </a:lnTo>
                  <a:lnTo>
                    <a:pt x="3557" y="5411"/>
                  </a:lnTo>
                  <a:lnTo>
                    <a:pt x="2918"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92;p53">
              <a:extLst>
                <a:ext uri="{FF2B5EF4-FFF2-40B4-BE49-F238E27FC236}">
                  <a16:creationId xmlns:a16="http://schemas.microsoft.com/office/drawing/2014/main" id="{BE3C746F-5B51-671C-64C5-9453169B4B71}"/>
                </a:ext>
              </a:extLst>
            </p:cNvPr>
            <p:cNvSpPr/>
            <p:nvPr/>
          </p:nvSpPr>
          <p:spPr>
            <a:xfrm>
              <a:off x="6913450" y="3341744"/>
              <a:ext cx="53737" cy="81747"/>
            </a:xfrm>
            <a:custGeom>
              <a:avLst/>
              <a:gdLst/>
              <a:ahLst/>
              <a:cxnLst/>
              <a:rect l="l" t="t" r="r" b="b"/>
              <a:pathLst>
                <a:path w="3557" h="5411" extrusionOk="0">
                  <a:moveTo>
                    <a:pt x="0" y="0"/>
                  </a:moveTo>
                  <a:lnTo>
                    <a:pt x="912" y="5411"/>
                  </a:lnTo>
                  <a:lnTo>
                    <a:pt x="3557" y="5411"/>
                  </a:lnTo>
                  <a:lnTo>
                    <a:pt x="2918" y="0"/>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93;p53">
              <a:extLst>
                <a:ext uri="{FF2B5EF4-FFF2-40B4-BE49-F238E27FC236}">
                  <a16:creationId xmlns:a16="http://schemas.microsoft.com/office/drawing/2014/main" id="{8A452269-F032-A474-9F25-9C025A17726D}"/>
                </a:ext>
              </a:extLst>
            </p:cNvPr>
            <p:cNvSpPr/>
            <p:nvPr/>
          </p:nvSpPr>
          <p:spPr>
            <a:xfrm>
              <a:off x="7190340" y="3341744"/>
              <a:ext cx="120784" cy="580445"/>
            </a:xfrm>
            <a:custGeom>
              <a:avLst/>
              <a:gdLst/>
              <a:ahLst/>
              <a:cxnLst/>
              <a:rect l="l" t="t" r="r" b="b"/>
              <a:pathLst>
                <a:path w="7995" h="38421" extrusionOk="0">
                  <a:moveTo>
                    <a:pt x="0" y="0"/>
                  </a:moveTo>
                  <a:lnTo>
                    <a:pt x="912" y="5411"/>
                  </a:lnTo>
                  <a:lnTo>
                    <a:pt x="7022" y="38420"/>
                  </a:lnTo>
                  <a:lnTo>
                    <a:pt x="7994" y="38420"/>
                  </a:lnTo>
                  <a:lnTo>
                    <a:pt x="3556" y="5411"/>
                  </a:lnTo>
                  <a:lnTo>
                    <a:pt x="2888"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94;p53">
              <a:extLst>
                <a:ext uri="{FF2B5EF4-FFF2-40B4-BE49-F238E27FC236}">
                  <a16:creationId xmlns:a16="http://schemas.microsoft.com/office/drawing/2014/main" id="{99D44D49-CEFD-1D72-9607-0190F8BB6744}"/>
                </a:ext>
              </a:extLst>
            </p:cNvPr>
            <p:cNvSpPr/>
            <p:nvPr/>
          </p:nvSpPr>
          <p:spPr>
            <a:xfrm>
              <a:off x="7190340" y="3341744"/>
              <a:ext cx="53737" cy="81747"/>
            </a:xfrm>
            <a:custGeom>
              <a:avLst/>
              <a:gdLst/>
              <a:ahLst/>
              <a:cxnLst/>
              <a:rect l="l" t="t" r="r" b="b"/>
              <a:pathLst>
                <a:path w="3557" h="5411" extrusionOk="0">
                  <a:moveTo>
                    <a:pt x="0" y="0"/>
                  </a:moveTo>
                  <a:lnTo>
                    <a:pt x="912" y="5411"/>
                  </a:lnTo>
                  <a:lnTo>
                    <a:pt x="3556" y="5411"/>
                  </a:lnTo>
                  <a:lnTo>
                    <a:pt x="2888" y="0"/>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95;p53">
              <a:extLst>
                <a:ext uri="{FF2B5EF4-FFF2-40B4-BE49-F238E27FC236}">
                  <a16:creationId xmlns:a16="http://schemas.microsoft.com/office/drawing/2014/main" id="{95EB39E1-6284-6F55-0241-D558CAB5E3ED}"/>
                </a:ext>
              </a:extLst>
            </p:cNvPr>
            <p:cNvSpPr/>
            <p:nvPr/>
          </p:nvSpPr>
          <p:spPr>
            <a:xfrm>
              <a:off x="6611316" y="2814148"/>
              <a:ext cx="676408" cy="566214"/>
            </a:xfrm>
            <a:custGeom>
              <a:avLst/>
              <a:gdLst/>
              <a:ahLst/>
              <a:cxnLst/>
              <a:rect l="l" t="t" r="r" b="b"/>
              <a:pathLst>
                <a:path w="44773" h="37479" extrusionOk="0">
                  <a:moveTo>
                    <a:pt x="22402" y="1"/>
                  </a:moveTo>
                  <a:lnTo>
                    <a:pt x="16748" y="32767"/>
                  </a:lnTo>
                  <a:lnTo>
                    <a:pt x="0" y="32767"/>
                  </a:lnTo>
                  <a:lnTo>
                    <a:pt x="0" y="37479"/>
                  </a:lnTo>
                  <a:lnTo>
                    <a:pt x="44773" y="37479"/>
                  </a:lnTo>
                  <a:lnTo>
                    <a:pt x="43040"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96;p53">
              <a:extLst>
                <a:ext uri="{FF2B5EF4-FFF2-40B4-BE49-F238E27FC236}">
                  <a16:creationId xmlns:a16="http://schemas.microsoft.com/office/drawing/2014/main" id="{0B3447FA-BE5F-2A30-A760-05AD8B06812D}"/>
                </a:ext>
              </a:extLst>
            </p:cNvPr>
            <p:cNvSpPr/>
            <p:nvPr/>
          </p:nvSpPr>
          <p:spPr>
            <a:xfrm>
              <a:off x="7226611" y="2814148"/>
              <a:ext cx="61080" cy="566214"/>
            </a:xfrm>
            <a:custGeom>
              <a:avLst/>
              <a:gdLst/>
              <a:ahLst/>
              <a:cxnLst/>
              <a:rect l="l" t="t" r="r" b="b"/>
              <a:pathLst>
                <a:path w="4043" h="37479" extrusionOk="0">
                  <a:moveTo>
                    <a:pt x="0" y="1"/>
                  </a:moveTo>
                  <a:lnTo>
                    <a:pt x="1581" y="37479"/>
                  </a:lnTo>
                  <a:lnTo>
                    <a:pt x="4043" y="37479"/>
                  </a:lnTo>
                  <a:lnTo>
                    <a:pt x="2310"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97;p53">
              <a:extLst>
                <a:ext uri="{FF2B5EF4-FFF2-40B4-BE49-F238E27FC236}">
                  <a16:creationId xmlns:a16="http://schemas.microsoft.com/office/drawing/2014/main" id="{B02BAA70-A1F1-3D7E-832C-DB9BA8580588}"/>
                </a:ext>
              </a:extLst>
            </p:cNvPr>
            <p:cNvSpPr/>
            <p:nvPr/>
          </p:nvSpPr>
          <p:spPr>
            <a:xfrm>
              <a:off x="6680641" y="2419475"/>
              <a:ext cx="451412" cy="512386"/>
            </a:xfrm>
            <a:custGeom>
              <a:avLst/>
              <a:gdLst/>
              <a:ahLst/>
              <a:cxnLst/>
              <a:rect l="l" t="t" r="r" b="b"/>
              <a:pathLst>
                <a:path w="29880" h="33916" extrusionOk="0">
                  <a:moveTo>
                    <a:pt x="18014" y="0"/>
                  </a:moveTo>
                  <a:cubicBezTo>
                    <a:pt x="15371" y="0"/>
                    <a:pt x="12990" y="1790"/>
                    <a:pt x="12342" y="3968"/>
                  </a:cubicBezTo>
                  <a:cubicBezTo>
                    <a:pt x="11612" y="6552"/>
                    <a:pt x="11673" y="9713"/>
                    <a:pt x="11126" y="11415"/>
                  </a:cubicBezTo>
                  <a:cubicBezTo>
                    <a:pt x="9910" y="15002"/>
                    <a:pt x="5472" y="16157"/>
                    <a:pt x="2797" y="20078"/>
                  </a:cubicBezTo>
                  <a:cubicBezTo>
                    <a:pt x="1" y="24121"/>
                    <a:pt x="1855" y="30899"/>
                    <a:pt x="7995" y="33148"/>
                  </a:cubicBezTo>
                  <a:cubicBezTo>
                    <a:pt x="9357" y="33643"/>
                    <a:pt x="10956" y="33916"/>
                    <a:pt x="12648" y="33916"/>
                  </a:cubicBezTo>
                  <a:cubicBezTo>
                    <a:pt x="18129" y="33916"/>
                    <a:pt x="24569" y="31046"/>
                    <a:pt x="26962" y="23543"/>
                  </a:cubicBezTo>
                  <a:cubicBezTo>
                    <a:pt x="29880" y="14455"/>
                    <a:pt x="26263" y="3269"/>
                    <a:pt x="20518" y="564"/>
                  </a:cubicBezTo>
                  <a:cubicBezTo>
                    <a:pt x="19688" y="174"/>
                    <a:pt x="18838" y="0"/>
                    <a:pt x="180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98;p53">
              <a:extLst>
                <a:ext uri="{FF2B5EF4-FFF2-40B4-BE49-F238E27FC236}">
                  <a16:creationId xmlns:a16="http://schemas.microsoft.com/office/drawing/2014/main" id="{F9A9E149-F199-332F-433B-2CC9BEF63895}"/>
                </a:ext>
              </a:extLst>
            </p:cNvPr>
            <p:cNvSpPr/>
            <p:nvPr/>
          </p:nvSpPr>
          <p:spPr>
            <a:xfrm>
              <a:off x="6919885" y="2451410"/>
              <a:ext cx="199766" cy="475750"/>
            </a:xfrm>
            <a:custGeom>
              <a:avLst/>
              <a:gdLst/>
              <a:ahLst/>
              <a:cxnLst/>
              <a:rect l="l" t="t" r="r" b="b"/>
              <a:pathLst>
                <a:path w="13223" h="31491" extrusionOk="0">
                  <a:moveTo>
                    <a:pt x="6900" y="0"/>
                  </a:moveTo>
                  <a:lnTo>
                    <a:pt x="6900" y="0"/>
                  </a:lnTo>
                  <a:cubicBezTo>
                    <a:pt x="7994" y="1247"/>
                    <a:pt x="8936" y="2584"/>
                    <a:pt x="9757" y="4043"/>
                  </a:cubicBezTo>
                  <a:cubicBezTo>
                    <a:pt x="10578" y="5441"/>
                    <a:pt x="11277" y="6961"/>
                    <a:pt x="11794" y="8511"/>
                  </a:cubicBezTo>
                  <a:cubicBezTo>
                    <a:pt x="12341" y="10061"/>
                    <a:pt x="12675" y="11672"/>
                    <a:pt x="12827" y="13314"/>
                  </a:cubicBezTo>
                  <a:cubicBezTo>
                    <a:pt x="12888" y="14104"/>
                    <a:pt x="12918" y="14925"/>
                    <a:pt x="12857" y="15745"/>
                  </a:cubicBezTo>
                  <a:cubicBezTo>
                    <a:pt x="12827" y="16566"/>
                    <a:pt x="12736" y="17387"/>
                    <a:pt x="12584" y="18177"/>
                  </a:cubicBezTo>
                  <a:cubicBezTo>
                    <a:pt x="12067" y="21399"/>
                    <a:pt x="10760" y="24560"/>
                    <a:pt x="8541" y="26961"/>
                  </a:cubicBezTo>
                  <a:cubicBezTo>
                    <a:pt x="6292" y="29423"/>
                    <a:pt x="3283" y="31004"/>
                    <a:pt x="0" y="31490"/>
                  </a:cubicBezTo>
                  <a:cubicBezTo>
                    <a:pt x="1641" y="31308"/>
                    <a:pt x="3252" y="30852"/>
                    <a:pt x="4742" y="30122"/>
                  </a:cubicBezTo>
                  <a:cubicBezTo>
                    <a:pt x="6231" y="29362"/>
                    <a:pt x="7599" y="28359"/>
                    <a:pt x="8754" y="27144"/>
                  </a:cubicBezTo>
                  <a:cubicBezTo>
                    <a:pt x="11034" y="24712"/>
                    <a:pt x="12371" y="21520"/>
                    <a:pt x="12918" y="18238"/>
                  </a:cubicBezTo>
                  <a:cubicBezTo>
                    <a:pt x="13040" y="17417"/>
                    <a:pt x="13131" y="16596"/>
                    <a:pt x="13192" y="15776"/>
                  </a:cubicBezTo>
                  <a:cubicBezTo>
                    <a:pt x="13222" y="14925"/>
                    <a:pt x="13222" y="14104"/>
                    <a:pt x="13131" y="13283"/>
                  </a:cubicBezTo>
                  <a:cubicBezTo>
                    <a:pt x="12979" y="11611"/>
                    <a:pt x="12614" y="9970"/>
                    <a:pt x="12067" y="8420"/>
                  </a:cubicBezTo>
                  <a:cubicBezTo>
                    <a:pt x="10912" y="5289"/>
                    <a:pt x="9180" y="2432"/>
                    <a:pt x="6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99;p53">
              <a:extLst>
                <a:ext uri="{FF2B5EF4-FFF2-40B4-BE49-F238E27FC236}">
                  <a16:creationId xmlns:a16="http://schemas.microsoft.com/office/drawing/2014/main" id="{3CA7E679-B31F-83C4-C205-D852326EA974}"/>
                </a:ext>
              </a:extLst>
            </p:cNvPr>
            <p:cNvSpPr/>
            <p:nvPr/>
          </p:nvSpPr>
          <p:spPr>
            <a:xfrm>
              <a:off x="6700853" y="2529012"/>
              <a:ext cx="157511" cy="273687"/>
            </a:xfrm>
            <a:custGeom>
              <a:avLst/>
              <a:gdLst/>
              <a:ahLst/>
              <a:cxnLst/>
              <a:rect l="l" t="t" r="r" b="b"/>
              <a:pathLst>
                <a:path w="10426" h="18116" extrusionOk="0">
                  <a:moveTo>
                    <a:pt x="10426" y="0"/>
                  </a:moveTo>
                  <a:cubicBezTo>
                    <a:pt x="10183" y="1794"/>
                    <a:pt x="9757" y="3617"/>
                    <a:pt x="8724" y="5107"/>
                  </a:cubicBezTo>
                  <a:cubicBezTo>
                    <a:pt x="8238" y="5836"/>
                    <a:pt x="7599" y="6505"/>
                    <a:pt x="6870" y="7022"/>
                  </a:cubicBezTo>
                  <a:cubicBezTo>
                    <a:pt x="6110" y="7538"/>
                    <a:pt x="5350" y="8055"/>
                    <a:pt x="4620" y="8602"/>
                  </a:cubicBezTo>
                  <a:cubicBezTo>
                    <a:pt x="3192" y="9757"/>
                    <a:pt x="1854" y="11095"/>
                    <a:pt x="973" y="12736"/>
                  </a:cubicBezTo>
                  <a:cubicBezTo>
                    <a:pt x="760" y="13161"/>
                    <a:pt x="578" y="13587"/>
                    <a:pt x="456" y="14013"/>
                  </a:cubicBezTo>
                  <a:cubicBezTo>
                    <a:pt x="304" y="14469"/>
                    <a:pt x="183" y="14924"/>
                    <a:pt x="122" y="15380"/>
                  </a:cubicBezTo>
                  <a:cubicBezTo>
                    <a:pt x="31" y="16292"/>
                    <a:pt x="61" y="17204"/>
                    <a:pt x="274" y="18116"/>
                  </a:cubicBezTo>
                  <a:cubicBezTo>
                    <a:pt x="0" y="16292"/>
                    <a:pt x="335" y="14469"/>
                    <a:pt x="1216" y="12858"/>
                  </a:cubicBezTo>
                  <a:cubicBezTo>
                    <a:pt x="2158" y="11307"/>
                    <a:pt x="3374" y="9970"/>
                    <a:pt x="4833" y="8876"/>
                  </a:cubicBezTo>
                  <a:cubicBezTo>
                    <a:pt x="5563" y="8329"/>
                    <a:pt x="6292" y="7812"/>
                    <a:pt x="7052" y="7265"/>
                  </a:cubicBezTo>
                  <a:cubicBezTo>
                    <a:pt x="7812" y="6718"/>
                    <a:pt x="8450" y="6049"/>
                    <a:pt x="8967" y="5259"/>
                  </a:cubicBezTo>
                  <a:cubicBezTo>
                    <a:pt x="9453" y="4468"/>
                    <a:pt x="9818" y="3617"/>
                    <a:pt x="10031" y="2705"/>
                  </a:cubicBezTo>
                  <a:cubicBezTo>
                    <a:pt x="10244" y="1824"/>
                    <a:pt x="10365" y="912"/>
                    <a:pt x="104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00;p53">
              <a:extLst>
                <a:ext uri="{FF2B5EF4-FFF2-40B4-BE49-F238E27FC236}">
                  <a16:creationId xmlns:a16="http://schemas.microsoft.com/office/drawing/2014/main" id="{DAA329F0-6D39-6AA2-1C86-30EE96BC1FE2}"/>
                </a:ext>
              </a:extLst>
            </p:cNvPr>
            <p:cNvSpPr/>
            <p:nvPr/>
          </p:nvSpPr>
          <p:spPr>
            <a:xfrm>
              <a:off x="6657860" y="3481796"/>
              <a:ext cx="370421" cy="501977"/>
            </a:xfrm>
            <a:custGeom>
              <a:avLst/>
              <a:gdLst/>
              <a:ahLst/>
              <a:cxnLst/>
              <a:rect l="l" t="t" r="r" b="b"/>
              <a:pathLst>
                <a:path w="24519" h="33227" extrusionOk="0">
                  <a:moveTo>
                    <a:pt x="13211" y="0"/>
                  </a:moveTo>
                  <a:lnTo>
                    <a:pt x="80" y="7386"/>
                  </a:lnTo>
                  <a:lnTo>
                    <a:pt x="7314" y="21064"/>
                  </a:lnTo>
                  <a:cubicBezTo>
                    <a:pt x="7314" y="21064"/>
                    <a:pt x="4883" y="23982"/>
                    <a:pt x="2907" y="26475"/>
                  </a:cubicBezTo>
                  <a:cubicBezTo>
                    <a:pt x="2026" y="27538"/>
                    <a:pt x="1205" y="28633"/>
                    <a:pt x="475" y="29788"/>
                  </a:cubicBezTo>
                  <a:cubicBezTo>
                    <a:pt x="1" y="30856"/>
                    <a:pt x="366" y="33227"/>
                    <a:pt x="1175" y="33227"/>
                  </a:cubicBezTo>
                  <a:cubicBezTo>
                    <a:pt x="1195" y="33227"/>
                    <a:pt x="1215" y="33225"/>
                    <a:pt x="1235" y="33222"/>
                  </a:cubicBezTo>
                  <a:cubicBezTo>
                    <a:pt x="2117" y="33101"/>
                    <a:pt x="23910" y="22219"/>
                    <a:pt x="24458" y="21307"/>
                  </a:cubicBezTo>
                  <a:cubicBezTo>
                    <a:pt x="24518" y="21186"/>
                    <a:pt x="23576" y="19210"/>
                    <a:pt x="22239" y="16505"/>
                  </a:cubicBezTo>
                  <a:cubicBezTo>
                    <a:pt x="19230" y="10365"/>
                    <a:pt x="13211" y="0"/>
                    <a:pt x="13211"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01;p53">
              <a:extLst>
                <a:ext uri="{FF2B5EF4-FFF2-40B4-BE49-F238E27FC236}">
                  <a16:creationId xmlns:a16="http://schemas.microsoft.com/office/drawing/2014/main" id="{AC53DCC0-0834-5410-8A24-18E424880273}"/>
                </a:ext>
              </a:extLst>
            </p:cNvPr>
            <p:cNvSpPr/>
            <p:nvPr/>
          </p:nvSpPr>
          <p:spPr>
            <a:xfrm>
              <a:off x="6657860" y="3731115"/>
              <a:ext cx="370421" cy="252643"/>
            </a:xfrm>
            <a:custGeom>
              <a:avLst/>
              <a:gdLst/>
              <a:ahLst/>
              <a:cxnLst/>
              <a:rect l="l" t="t" r="r" b="b"/>
              <a:pathLst>
                <a:path w="24519" h="16723" extrusionOk="0">
                  <a:moveTo>
                    <a:pt x="22269" y="1"/>
                  </a:moveTo>
                  <a:cubicBezTo>
                    <a:pt x="16180" y="4481"/>
                    <a:pt x="7133" y="9260"/>
                    <a:pt x="5180" y="9260"/>
                  </a:cubicBezTo>
                  <a:cubicBezTo>
                    <a:pt x="5067" y="9260"/>
                    <a:pt x="4977" y="9244"/>
                    <a:pt x="4913" y="9211"/>
                  </a:cubicBezTo>
                  <a:cubicBezTo>
                    <a:pt x="4305" y="8846"/>
                    <a:pt x="5369" y="7113"/>
                    <a:pt x="6007" y="6171"/>
                  </a:cubicBezTo>
                  <a:lnTo>
                    <a:pt x="6007" y="6171"/>
                  </a:lnTo>
                  <a:cubicBezTo>
                    <a:pt x="5126" y="7235"/>
                    <a:pt x="3971" y="8664"/>
                    <a:pt x="2937" y="10001"/>
                  </a:cubicBezTo>
                  <a:cubicBezTo>
                    <a:pt x="2056" y="11034"/>
                    <a:pt x="1235" y="12129"/>
                    <a:pt x="475" y="13284"/>
                  </a:cubicBezTo>
                  <a:cubicBezTo>
                    <a:pt x="1" y="14352"/>
                    <a:pt x="366" y="16723"/>
                    <a:pt x="1175" y="16723"/>
                  </a:cubicBezTo>
                  <a:cubicBezTo>
                    <a:pt x="1195" y="16723"/>
                    <a:pt x="1215" y="16721"/>
                    <a:pt x="1235" y="16718"/>
                  </a:cubicBezTo>
                  <a:cubicBezTo>
                    <a:pt x="2117" y="16566"/>
                    <a:pt x="23910" y="5715"/>
                    <a:pt x="24458" y="4803"/>
                  </a:cubicBezTo>
                  <a:cubicBezTo>
                    <a:pt x="24518" y="4682"/>
                    <a:pt x="23576" y="2706"/>
                    <a:pt x="222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02;p53">
              <a:extLst>
                <a:ext uri="{FF2B5EF4-FFF2-40B4-BE49-F238E27FC236}">
                  <a16:creationId xmlns:a16="http://schemas.microsoft.com/office/drawing/2014/main" id="{87554A84-8CBD-FFAB-629F-0D130EB0D2C0}"/>
                </a:ext>
              </a:extLst>
            </p:cNvPr>
            <p:cNvSpPr/>
            <p:nvPr/>
          </p:nvSpPr>
          <p:spPr>
            <a:xfrm>
              <a:off x="6479525" y="3002874"/>
              <a:ext cx="691123" cy="778822"/>
            </a:xfrm>
            <a:custGeom>
              <a:avLst/>
              <a:gdLst/>
              <a:ahLst/>
              <a:cxnLst/>
              <a:rect l="l" t="t" r="r" b="b"/>
              <a:pathLst>
                <a:path w="45747" h="51552" extrusionOk="0">
                  <a:moveTo>
                    <a:pt x="25928" y="0"/>
                  </a:moveTo>
                  <a:cubicBezTo>
                    <a:pt x="25928" y="0"/>
                    <a:pt x="26080" y="4165"/>
                    <a:pt x="25411" y="4712"/>
                  </a:cubicBezTo>
                  <a:cubicBezTo>
                    <a:pt x="24986" y="5077"/>
                    <a:pt x="2402" y="7235"/>
                    <a:pt x="1520" y="13192"/>
                  </a:cubicBezTo>
                  <a:cubicBezTo>
                    <a:pt x="1" y="23496"/>
                    <a:pt x="16505" y="51551"/>
                    <a:pt x="16505" y="51551"/>
                  </a:cubicBezTo>
                  <a:lnTo>
                    <a:pt x="31703" y="43527"/>
                  </a:lnTo>
                  <a:cubicBezTo>
                    <a:pt x="31703" y="43527"/>
                    <a:pt x="20092" y="20791"/>
                    <a:pt x="20396" y="20396"/>
                  </a:cubicBezTo>
                  <a:cubicBezTo>
                    <a:pt x="21460" y="19028"/>
                    <a:pt x="34317" y="19636"/>
                    <a:pt x="39849" y="14134"/>
                  </a:cubicBezTo>
                  <a:cubicBezTo>
                    <a:pt x="45746" y="8298"/>
                    <a:pt x="41248" y="0"/>
                    <a:pt x="4124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03;p53">
              <a:extLst>
                <a:ext uri="{FF2B5EF4-FFF2-40B4-BE49-F238E27FC236}">
                  <a16:creationId xmlns:a16="http://schemas.microsoft.com/office/drawing/2014/main" id="{5A51FD93-811E-373D-31F7-A65750AF3232}"/>
                </a:ext>
              </a:extLst>
            </p:cNvPr>
            <p:cNvSpPr/>
            <p:nvPr/>
          </p:nvSpPr>
          <p:spPr>
            <a:xfrm>
              <a:off x="6714223" y="3623541"/>
              <a:ext cx="220841" cy="116872"/>
            </a:xfrm>
            <a:custGeom>
              <a:avLst/>
              <a:gdLst/>
              <a:ahLst/>
              <a:cxnLst/>
              <a:rect l="l" t="t" r="r" b="b"/>
              <a:pathLst>
                <a:path w="14618" h="7736" extrusionOk="0">
                  <a:moveTo>
                    <a:pt x="14601" y="1"/>
                  </a:moveTo>
                  <a:cubicBezTo>
                    <a:pt x="14597" y="1"/>
                    <a:pt x="14592" y="3"/>
                    <a:pt x="14587" y="9"/>
                  </a:cubicBezTo>
                  <a:cubicBezTo>
                    <a:pt x="13492" y="526"/>
                    <a:pt x="12398" y="1012"/>
                    <a:pt x="11334" y="1559"/>
                  </a:cubicBezTo>
                  <a:cubicBezTo>
                    <a:pt x="9389" y="2502"/>
                    <a:pt x="7504" y="3474"/>
                    <a:pt x="5620" y="4508"/>
                  </a:cubicBezTo>
                  <a:cubicBezTo>
                    <a:pt x="3735" y="5511"/>
                    <a:pt x="1881" y="6544"/>
                    <a:pt x="27" y="7639"/>
                  </a:cubicBezTo>
                  <a:cubicBezTo>
                    <a:pt x="1" y="7665"/>
                    <a:pt x="20" y="7736"/>
                    <a:pt x="64" y="7736"/>
                  </a:cubicBezTo>
                  <a:cubicBezTo>
                    <a:pt x="72" y="7736"/>
                    <a:pt x="79" y="7734"/>
                    <a:pt x="88" y="7730"/>
                  </a:cubicBezTo>
                  <a:cubicBezTo>
                    <a:pt x="1182" y="7213"/>
                    <a:pt x="2246" y="6666"/>
                    <a:pt x="3310" y="6119"/>
                  </a:cubicBezTo>
                  <a:cubicBezTo>
                    <a:pt x="5194" y="5146"/>
                    <a:pt x="7109" y="4143"/>
                    <a:pt x="8994" y="3170"/>
                  </a:cubicBezTo>
                  <a:cubicBezTo>
                    <a:pt x="9936" y="2654"/>
                    <a:pt x="10848" y="2137"/>
                    <a:pt x="11790" y="1651"/>
                  </a:cubicBezTo>
                  <a:cubicBezTo>
                    <a:pt x="12733" y="1134"/>
                    <a:pt x="13675" y="556"/>
                    <a:pt x="14617" y="70"/>
                  </a:cubicBezTo>
                  <a:cubicBezTo>
                    <a:pt x="14617" y="45"/>
                    <a:pt x="14617" y="1"/>
                    <a:pt x="146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04;p53">
              <a:extLst>
                <a:ext uri="{FF2B5EF4-FFF2-40B4-BE49-F238E27FC236}">
                  <a16:creationId xmlns:a16="http://schemas.microsoft.com/office/drawing/2014/main" id="{633BECD6-3C22-9324-FC68-9D450FED39F2}"/>
                </a:ext>
              </a:extLst>
            </p:cNvPr>
            <p:cNvSpPr/>
            <p:nvPr/>
          </p:nvSpPr>
          <p:spPr>
            <a:xfrm>
              <a:off x="6692122" y="3023192"/>
              <a:ext cx="363245" cy="610826"/>
            </a:xfrm>
            <a:custGeom>
              <a:avLst/>
              <a:gdLst/>
              <a:ahLst/>
              <a:cxnLst/>
              <a:rect l="l" t="t" r="r" b="b"/>
              <a:pathLst>
                <a:path w="24044" h="40432" extrusionOk="0">
                  <a:moveTo>
                    <a:pt x="23740" y="0"/>
                  </a:moveTo>
                  <a:cubicBezTo>
                    <a:pt x="23725" y="0"/>
                    <a:pt x="23709" y="8"/>
                    <a:pt x="23709" y="23"/>
                  </a:cubicBezTo>
                  <a:cubicBezTo>
                    <a:pt x="23740" y="449"/>
                    <a:pt x="23740" y="905"/>
                    <a:pt x="23740" y="1330"/>
                  </a:cubicBezTo>
                  <a:cubicBezTo>
                    <a:pt x="23740" y="3093"/>
                    <a:pt x="23740" y="4887"/>
                    <a:pt x="22980" y="6558"/>
                  </a:cubicBezTo>
                  <a:cubicBezTo>
                    <a:pt x="22190" y="8230"/>
                    <a:pt x="20700" y="9385"/>
                    <a:pt x="19150" y="10297"/>
                  </a:cubicBezTo>
                  <a:cubicBezTo>
                    <a:pt x="15898" y="12212"/>
                    <a:pt x="12189" y="13063"/>
                    <a:pt x="8572" y="13944"/>
                  </a:cubicBezTo>
                  <a:lnTo>
                    <a:pt x="2432" y="15464"/>
                  </a:lnTo>
                  <a:cubicBezTo>
                    <a:pt x="1703" y="15647"/>
                    <a:pt x="700" y="15768"/>
                    <a:pt x="305" y="16558"/>
                  </a:cubicBezTo>
                  <a:cubicBezTo>
                    <a:pt x="1" y="17227"/>
                    <a:pt x="244" y="18017"/>
                    <a:pt x="457" y="18717"/>
                  </a:cubicBezTo>
                  <a:cubicBezTo>
                    <a:pt x="1885" y="22455"/>
                    <a:pt x="3527" y="26072"/>
                    <a:pt x="5320" y="29720"/>
                  </a:cubicBezTo>
                  <a:cubicBezTo>
                    <a:pt x="7083" y="33337"/>
                    <a:pt x="8937" y="36923"/>
                    <a:pt x="10943" y="40419"/>
                  </a:cubicBezTo>
                  <a:cubicBezTo>
                    <a:pt x="10943" y="40428"/>
                    <a:pt x="10946" y="40432"/>
                    <a:pt x="10950" y="40432"/>
                  </a:cubicBezTo>
                  <a:cubicBezTo>
                    <a:pt x="10958" y="40432"/>
                    <a:pt x="10974" y="40410"/>
                    <a:pt x="10974" y="40389"/>
                  </a:cubicBezTo>
                  <a:cubicBezTo>
                    <a:pt x="10761" y="39963"/>
                    <a:pt x="10518" y="39507"/>
                    <a:pt x="10305" y="39051"/>
                  </a:cubicBezTo>
                  <a:cubicBezTo>
                    <a:pt x="8420" y="35525"/>
                    <a:pt x="6597" y="31939"/>
                    <a:pt x="4894" y="28322"/>
                  </a:cubicBezTo>
                  <a:cubicBezTo>
                    <a:pt x="4043" y="26528"/>
                    <a:pt x="3223" y="24674"/>
                    <a:pt x="2432" y="22850"/>
                  </a:cubicBezTo>
                  <a:cubicBezTo>
                    <a:pt x="2037" y="21908"/>
                    <a:pt x="1673" y="20996"/>
                    <a:pt x="1277" y="20084"/>
                  </a:cubicBezTo>
                  <a:cubicBezTo>
                    <a:pt x="1095" y="19598"/>
                    <a:pt x="913" y="19142"/>
                    <a:pt x="730" y="18656"/>
                  </a:cubicBezTo>
                  <a:cubicBezTo>
                    <a:pt x="548" y="18261"/>
                    <a:pt x="457" y="17865"/>
                    <a:pt x="426" y="17440"/>
                  </a:cubicBezTo>
                  <a:cubicBezTo>
                    <a:pt x="366" y="17045"/>
                    <a:pt x="487" y="16619"/>
                    <a:pt x="791" y="16346"/>
                  </a:cubicBezTo>
                  <a:cubicBezTo>
                    <a:pt x="1156" y="16072"/>
                    <a:pt x="1581" y="15920"/>
                    <a:pt x="2037" y="15859"/>
                  </a:cubicBezTo>
                  <a:lnTo>
                    <a:pt x="5077" y="15099"/>
                  </a:lnTo>
                  <a:cubicBezTo>
                    <a:pt x="7053" y="14613"/>
                    <a:pt x="9028" y="14127"/>
                    <a:pt x="11004" y="13640"/>
                  </a:cubicBezTo>
                  <a:cubicBezTo>
                    <a:pt x="14469" y="12759"/>
                    <a:pt x="18056" y="11665"/>
                    <a:pt x="20913" y="9415"/>
                  </a:cubicBezTo>
                  <a:cubicBezTo>
                    <a:pt x="21612" y="8899"/>
                    <a:pt x="22190" y="8260"/>
                    <a:pt x="22676" y="7561"/>
                  </a:cubicBezTo>
                  <a:cubicBezTo>
                    <a:pt x="23162" y="6862"/>
                    <a:pt x="23466" y="6072"/>
                    <a:pt x="23649" y="5221"/>
                  </a:cubicBezTo>
                  <a:cubicBezTo>
                    <a:pt x="24044" y="3488"/>
                    <a:pt x="23861" y="1756"/>
                    <a:pt x="23770" y="23"/>
                  </a:cubicBezTo>
                  <a:cubicBezTo>
                    <a:pt x="23770" y="8"/>
                    <a:pt x="23755" y="0"/>
                    <a:pt x="237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05;p53">
              <a:extLst>
                <a:ext uri="{FF2B5EF4-FFF2-40B4-BE49-F238E27FC236}">
                  <a16:creationId xmlns:a16="http://schemas.microsoft.com/office/drawing/2014/main" id="{7280B5D3-FE52-7BB6-1B23-230831E9332A}"/>
                </a:ext>
              </a:extLst>
            </p:cNvPr>
            <p:cNvSpPr/>
            <p:nvPr/>
          </p:nvSpPr>
          <p:spPr>
            <a:xfrm>
              <a:off x="6037791" y="3636986"/>
              <a:ext cx="523052" cy="360269"/>
            </a:xfrm>
            <a:custGeom>
              <a:avLst/>
              <a:gdLst/>
              <a:ahLst/>
              <a:cxnLst/>
              <a:rect l="l" t="t" r="r" b="b"/>
              <a:pathLst>
                <a:path w="34622" h="23847" extrusionOk="0">
                  <a:moveTo>
                    <a:pt x="17630" y="1"/>
                  </a:moveTo>
                  <a:lnTo>
                    <a:pt x="11612" y="15472"/>
                  </a:lnTo>
                  <a:cubicBezTo>
                    <a:pt x="11612" y="15472"/>
                    <a:pt x="8147" y="17053"/>
                    <a:pt x="5290" y="18451"/>
                  </a:cubicBezTo>
                  <a:cubicBezTo>
                    <a:pt x="4013" y="18998"/>
                    <a:pt x="2797" y="19636"/>
                    <a:pt x="1642" y="20335"/>
                  </a:cubicBezTo>
                  <a:cubicBezTo>
                    <a:pt x="700" y="21095"/>
                    <a:pt x="1" y="23497"/>
                    <a:pt x="822" y="23740"/>
                  </a:cubicBezTo>
                  <a:cubicBezTo>
                    <a:pt x="1041" y="23813"/>
                    <a:pt x="2953" y="23847"/>
                    <a:pt x="5650" y="23847"/>
                  </a:cubicBezTo>
                  <a:cubicBezTo>
                    <a:pt x="13019" y="23847"/>
                    <a:pt x="26256" y="23593"/>
                    <a:pt x="26901" y="23193"/>
                  </a:cubicBezTo>
                  <a:cubicBezTo>
                    <a:pt x="27023" y="23132"/>
                    <a:pt x="27023" y="17904"/>
                    <a:pt x="27023" y="17904"/>
                  </a:cubicBezTo>
                  <a:cubicBezTo>
                    <a:pt x="31035" y="8815"/>
                    <a:pt x="34622" y="31"/>
                    <a:pt x="34622" y="31"/>
                  </a:cubicBezTo>
                  <a:lnTo>
                    <a:pt x="17630" y="1"/>
                  </a:ln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06;p53">
              <a:extLst>
                <a:ext uri="{FF2B5EF4-FFF2-40B4-BE49-F238E27FC236}">
                  <a16:creationId xmlns:a16="http://schemas.microsoft.com/office/drawing/2014/main" id="{B6C8C111-2F57-EC00-9FB6-EC8B2A1F8B14}"/>
                </a:ext>
              </a:extLst>
            </p:cNvPr>
            <p:cNvSpPr/>
            <p:nvPr/>
          </p:nvSpPr>
          <p:spPr>
            <a:xfrm>
              <a:off x="6037791" y="3895504"/>
              <a:ext cx="410093" cy="101809"/>
            </a:xfrm>
            <a:custGeom>
              <a:avLst/>
              <a:gdLst/>
              <a:ahLst/>
              <a:cxnLst/>
              <a:rect l="l" t="t" r="r" b="b"/>
              <a:pathLst>
                <a:path w="27145" h="6739" extrusionOk="0">
                  <a:moveTo>
                    <a:pt x="8086" y="0"/>
                  </a:moveTo>
                  <a:lnTo>
                    <a:pt x="8086" y="0"/>
                  </a:lnTo>
                  <a:cubicBezTo>
                    <a:pt x="7174" y="426"/>
                    <a:pt x="6202" y="882"/>
                    <a:pt x="5290" y="1307"/>
                  </a:cubicBezTo>
                  <a:cubicBezTo>
                    <a:pt x="4013" y="1885"/>
                    <a:pt x="2797" y="2523"/>
                    <a:pt x="1642" y="3222"/>
                  </a:cubicBezTo>
                  <a:cubicBezTo>
                    <a:pt x="730" y="3982"/>
                    <a:pt x="1" y="6353"/>
                    <a:pt x="852" y="6627"/>
                  </a:cubicBezTo>
                  <a:cubicBezTo>
                    <a:pt x="1080" y="6703"/>
                    <a:pt x="3132" y="6739"/>
                    <a:pt x="5994" y="6739"/>
                  </a:cubicBezTo>
                  <a:cubicBezTo>
                    <a:pt x="13412" y="6739"/>
                    <a:pt x="26273" y="6496"/>
                    <a:pt x="26931" y="6080"/>
                  </a:cubicBezTo>
                  <a:cubicBezTo>
                    <a:pt x="27053" y="6019"/>
                    <a:pt x="27053" y="791"/>
                    <a:pt x="27053" y="791"/>
                  </a:cubicBezTo>
                  <a:cubicBezTo>
                    <a:pt x="27083" y="730"/>
                    <a:pt x="27114" y="669"/>
                    <a:pt x="27144" y="608"/>
                  </a:cubicBezTo>
                  <a:lnTo>
                    <a:pt x="27144" y="608"/>
                  </a:lnTo>
                  <a:cubicBezTo>
                    <a:pt x="21930" y="1816"/>
                    <a:pt x="14862" y="2504"/>
                    <a:pt x="10445" y="2504"/>
                  </a:cubicBezTo>
                  <a:cubicBezTo>
                    <a:pt x="8193" y="2504"/>
                    <a:pt x="6631" y="2325"/>
                    <a:pt x="6354" y="1946"/>
                  </a:cubicBezTo>
                  <a:cubicBezTo>
                    <a:pt x="6019" y="1490"/>
                    <a:pt x="7144" y="608"/>
                    <a:pt x="80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07;p53">
              <a:extLst>
                <a:ext uri="{FF2B5EF4-FFF2-40B4-BE49-F238E27FC236}">
                  <a16:creationId xmlns:a16="http://schemas.microsoft.com/office/drawing/2014/main" id="{BBF5DC99-8B6A-1A3C-B5FD-35E2B7FBD31F}"/>
                </a:ext>
              </a:extLst>
            </p:cNvPr>
            <p:cNvSpPr/>
            <p:nvPr/>
          </p:nvSpPr>
          <p:spPr>
            <a:xfrm>
              <a:off x="6232033" y="3002874"/>
              <a:ext cx="1028171" cy="818766"/>
            </a:xfrm>
            <a:custGeom>
              <a:avLst/>
              <a:gdLst/>
              <a:ahLst/>
              <a:cxnLst/>
              <a:rect l="l" t="t" r="r" b="b"/>
              <a:pathLst>
                <a:path w="68057" h="54196" extrusionOk="0">
                  <a:moveTo>
                    <a:pt x="46840" y="0"/>
                  </a:moveTo>
                  <a:cubicBezTo>
                    <a:pt x="46840" y="0"/>
                    <a:pt x="46475" y="4833"/>
                    <a:pt x="47661" y="7782"/>
                  </a:cubicBezTo>
                  <a:cubicBezTo>
                    <a:pt x="47661" y="7782"/>
                    <a:pt x="36141" y="9484"/>
                    <a:pt x="26445" y="12615"/>
                  </a:cubicBezTo>
                  <a:cubicBezTo>
                    <a:pt x="20943" y="14408"/>
                    <a:pt x="16019" y="16657"/>
                    <a:pt x="14134" y="19332"/>
                  </a:cubicBezTo>
                  <a:cubicBezTo>
                    <a:pt x="10396" y="24590"/>
                    <a:pt x="0" y="54196"/>
                    <a:pt x="0" y="54196"/>
                  </a:cubicBezTo>
                  <a:lnTo>
                    <a:pt x="18390" y="54044"/>
                  </a:lnTo>
                  <a:cubicBezTo>
                    <a:pt x="18390" y="54044"/>
                    <a:pt x="27630" y="30214"/>
                    <a:pt x="29119" y="28633"/>
                  </a:cubicBezTo>
                  <a:cubicBezTo>
                    <a:pt x="29879" y="27812"/>
                    <a:pt x="34925" y="26931"/>
                    <a:pt x="40974" y="25594"/>
                  </a:cubicBezTo>
                  <a:lnTo>
                    <a:pt x="41004" y="25594"/>
                  </a:lnTo>
                  <a:cubicBezTo>
                    <a:pt x="43253" y="25107"/>
                    <a:pt x="45624" y="24560"/>
                    <a:pt x="47934" y="23922"/>
                  </a:cubicBezTo>
                  <a:cubicBezTo>
                    <a:pt x="54013" y="22311"/>
                    <a:pt x="59849" y="20183"/>
                    <a:pt x="62494" y="17235"/>
                  </a:cubicBezTo>
                  <a:cubicBezTo>
                    <a:pt x="68056" y="11095"/>
                    <a:pt x="62494" y="0"/>
                    <a:pt x="6249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08;p53">
              <a:extLst>
                <a:ext uri="{FF2B5EF4-FFF2-40B4-BE49-F238E27FC236}">
                  <a16:creationId xmlns:a16="http://schemas.microsoft.com/office/drawing/2014/main" id="{6A15A24E-797B-494A-FFD2-B2B8693D9449}"/>
                </a:ext>
              </a:extLst>
            </p:cNvPr>
            <p:cNvSpPr/>
            <p:nvPr/>
          </p:nvSpPr>
          <p:spPr>
            <a:xfrm>
              <a:off x="6262790" y="3775014"/>
              <a:ext cx="248911" cy="6632"/>
            </a:xfrm>
            <a:custGeom>
              <a:avLst/>
              <a:gdLst/>
              <a:ahLst/>
              <a:cxnLst/>
              <a:rect l="l" t="t" r="r" b="b"/>
              <a:pathLst>
                <a:path w="16476" h="439" extrusionOk="0">
                  <a:moveTo>
                    <a:pt x="10957" y="0"/>
                  </a:moveTo>
                  <a:cubicBezTo>
                    <a:pt x="9451" y="0"/>
                    <a:pt x="7940" y="22"/>
                    <a:pt x="6414" y="43"/>
                  </a:cubicBezTo>
                  <a:cubicBezTo>
                    <a:pt x="4287" y="104"/>
                    <a:pt x="2159" y="165"/>
                    <a:pt x="31" y="317"/>
                  </a:cubicBezTo>
                  <a:cubicBezTo>
                    <a:pt x="1" y="317"/>
                    <a:pt x="1" y="378"/>
                    <a:pt x="31" y="378"/>
                  </a:cubicBezTo>
                  <a:cubicBezTo>
                    <a:pt x="1217" y="438"/>
                    <a:pt x="2432" y="438"/>
                    <a:pt x="3618" y="438"/>
                  </a:cubicBezTo>
                  <a:cubicBezTo>
                    <a:pt x="5776" y="408"/>
                    <a:pt x="7904" y="408"/>
                    <a:pt x="10031" y="378"/>
                  </a:cubicBezTo>
                  <a:cubicBezTo>
                    <a:pt x="11095" y="347"/>
                    <a:pt x="12129" y="317"/>
                    <a:pt x="13223" y="286"/>
                  </a:cubicBezTo>
                  <a:cubicBezTo>
                    <a:pt x="14287" y="256"/>
                    <a:pt x="15351" y="195"/>
                    <a:pt x="16445" y="165"/>
                  </a:cubicBezTo>
                  <a:cubicBezTo>
                    <a:pt x="16475" y="165"/>
                    <a:pt x="16475" y="104"/>
                    <a:pt x="16445" y="104"/>
                  </a:cubicBezTo>
                  <a:cubicBezTo>
                    <a:pt x="15229" y="74"/>
                    <a:pt x="14044" y="13"/>
                    <a:pt x="12828" y="13"/>
                  </a:cubicBezTo>
                  <a:cubicBezTo>
                    <a:pt x="12205" y="4"/>
                    <a:pt x="11581" y="0"/>
                    <a:pt x="109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09;p53">
              <a:extLst>
                <a:ext uri="{FF2B5EF4-FFF2-40B4-BE49-F238E27FC236}">
                  <a16:creationId xmlns:a16="http://schemas.microsoft.com/office/drawing/2014/main" id="{2C1D17A3-77B5-B2F9-0F7E-002AD9E86DFA}"/>
                </a:ext>
              </a:extLst>
            </p:cNvPr>
            <p:cNvSpPr/>
            <p:nvPr/>
          </p:nvSpPr>
          <p:spPr>
            <a:xfrm>
              <a:off x="7054410" y="3036970"/>
              <a:ext cx="90947" cy="84390"/>
            </a:xfrm>
            <a:custGeom>
              <a:avLst/>
              <a:gdLst/>
              <a:ahLst/>
              <a:cxnLst/>
              <a:rect l="l" t="t" r="r" b="b"/>
              <a:pathLst>
                <a:path w="6020" h="5586" extrusionOk="0">
                  <a:moveTo>
                    <a:pt x="62" y="0"/>
                  </a:moveTo>
                  <a:cubicBezTo>
                    <a:pt x="39" y="0"/>
                    <a:pt x="16" y="8"/>
                    <a:pt x="1" y="23"/>
                  </a:cubicBezTo>
                  <a:cubicBezTo>
                    <a:pt x="31" y="449"/>
                    <a:pt x="62" y="905"/>
                    <a:pt x="153" y="1330"/>
                  </a:cubicBezTo>
                  <a:cubicBezTo>
                    <a:pt x="183" y="1725"/>
                    <a:pt x="275" y="2090"/>
                    <a:pt x="366" y="2485"/>
                  </a:cubicBezTo>
                  <a:cubicBezTo>
                    <a:pt x="518" y="3184"/>
                    <a:pt x="943" y="3792"/>
                    <a:pt x="1521" y="4218"/>
                  </a:cubicBezTo>
                  <a:cubicBezTo>
                    <a:pt x="2129" y="4674"/>
                    <a:pt x="2828" y="5008"/>
                    <a:pt x="3557" y="5190"/>
                  </a:cubicBezTo>
                  <a:cubicBezTo>
                    <a:pt x="4317" y="5464"/>
                    <a:pt x="5138" y="5586"/>
                    <a:pt x="5959" y="5586"/>
                  </a:cubicBezTo>
                  <a:cubicBezTo>
                    <a:pt x="5989" y="5586"/>
                    <a:pt x="6019" y="5494"/>
                    <a:pt x="5959" y="5494"/>
                  </a:cubicBezTo>
                  <a:cubicBezTo>
                    <a:pt x="4530" y="5160"/>
                    <a:pt x="3101" y="4765"/>
                    <a:pt x="1885" y="3914"/>
                  </a:cubicBezTo>
                  <a:cubicBezTo>
                    <a:pt x="1308" y="3519"/>
                    <a:pt x="882" y="2911"/>
                    <a:pt x="700" y="2242"/>
                  </a:cubicBezTo>
                  <a:cubicBezTo>
                    <a:pt x="487" y="1573"/>
                    <a:pt x="396" y="905"/>
                    <a:pt x="183" y="266"/>
                  </a:cubicBezTo>
                  <a:cubicBezTo>
                    <a:pt x="214" y="266"/>
                    <a:pt x="214" y="236"/>
                    <a:pt x="183" y="236"/>
                  </a:cubicBezTo>
                  <a:cubicBezTo>
                    <a:pt x="153" y="175"/>
                    <a:pt x="123" y="84"/>
                    <a:pt x="123" y="23"/>
                  </a:cubicBezTo>
                  <a:cubicBezTo>
                    <a:pt x="107" y="8"/>
                    <a:pt x="85" y="0"/>
                    <a:pt x="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10;p53">
              <a:extLst>
                <a:ext uri="{FF2B5EF4-FFF2-40B4-BE49-F238E27FC236}">
                  <a16:creationId xmlns:a16="http://schemas.microsoft.com/office/drawing/2014/main" id="{677AF9A1-7104-4A64-7D02-CBEA231DAFFF}"/>
                </a:ext>
              </a:extLst>
            </p:cNvPr>
            <p:cNvSpPr/>
            <p:nvPr/>
          </p:nvSpPr>
          <p:spPr>
            <a:xfrm>
              <a:off x="6907724" y="3032151"/>
              <a:ext cx="85176" cy="108955"/>
            </a:xfrm>
            <a:custGeom>
              <a:avLst/>
              <a:gdLst/>
              <a:ahLst/>
              <a:cxnLst/>
              <a:rect l="l" t="t" r="r" b="b"/>
              <a:pathLst>
                <a:path w="5638" h="7212" extrusionOk="0">
                  <a:moveTo>
                    <a:pt x="1200" y="0"/>
                  </a:moveTo>
                  <a:cubicBezTo>
                    <a:pt x="1170" y="0"/>
                    <a:pt x="1139" y="23"/>
                    <a:pt x="1139" y="69"/>
                  </a:cubicBezTo>
                  <a:cubicBezTo>
                    <a:pt x="1170" y="524"/>
                    <a:pt x="1200" y="950"/>
                    <a:pt x="1291" y="1406"/>
                  </a:cubicBezTo>
                  <a:cubicBezTo>
                    <a:pt x="1383" y="1862"/>
                    <a:pt x="1443" y="2348"/>
                    <a:pt x="1535" y="2774"/>
                  </a:cubicBezTo>
                  <a:cubicBezTo>
                    <a:pt x="1626" y="3169"/>
                    <a:pt x="1747" y="3564"/>
                    <a:pt x="1838" y="3959"/>
                  </a:cubicBezTo>
                  <a:cubicBezTo>
                    <a:pt x="1899" y="4294"/>
                    <a:pt x="2021" y="4597"/>
                    <a:pt x="2234" y="4871"/>
                  </a:cubicBezTo>
                  <a:cubicBezTo>
                    <a:pt x="2355" y="5053"/>
                    <a:pt x="2598" y="5145"/>
                    <a:pt x="2811" y="5175"/>
                  </a:cubicBezTo>
                  <a:lnTo>
                    <a:pt x="2811" y="5266"/>
                  </a:lnTo>
                  <a:cubicBezTo>
                    <a:pt x="2842" y="5357"/>
                    <a:pt x="2842" y="5418"/>
                    <a:pt x="2842" y="5479"/>
                  </a:cubicBezTo>
                  <a:lnTo>
                    <a:pt x="2872" y="5692"/>
                  </a:lnTo>
                  <a:cubicBezTo>
                    <a:pt x="2872" y="5753"/>
                    <a:pt x="2902" y="5813"/>
                    <a:pt x="2933" y="5874"/>
                  </a:cubicBezTo>
                  <a:lnTo>
                    <a:pt x="2872" y="5844"/>
                  </a:lnTo>
                  <a:cubicBezTo>
                    <a:pt x="1960" y="5418"/>
                    <a:pt x="1018" y="5053"/>
                    <a:pt x="76" y="4780"/>
                  </a:cubicBezTo>
                  <a:cubicBezTo>
                    <a:pt x="65" y="4774"/>
                    <a:pt x="55" y="4772"/>
                    <a:pt x="47" y="4772"/>
                  </a:cubicBezTo>
                  <a:cubicBezTo>
                    <a:pt x="8" y="4772"/>
                    <a:pt x="0" y="4826"/>
                    <a:pt x="76" y="4901"/>
                  </a:cubicBezTo>
                  <a:cubicBezTo>
                    <a:pt x="927" y="5388"/>
                    <a:pt x="1808" y="5783"/>
                    <a:pt x="2720" y="6148"/>
                  </a:cubicBezTo>
                  <a:cubicBezTo>
                    <a:pt x="3176" y="6330"/>
                    <a:pt x="3662" y="6512"/>
                    <a:pt x="4118" y="6695"/>
                  </a:cubicBezTo>
                  <a:cubicBezTo>
                    <a:pt x="4574" y="6908"/>
                    <a:pt x="5060" y="7090"/>
                    <a:pt x="5547" y="7212"/>
                  </a:cubicBezTo>
                  <a:cubicBezTo>
                    <a:pt x="5577" y="7212"/>
                    <a:pt x="5638" y="7151"/>
                    <a:pt x="5577" y="7120"/>
                  </a:cubicBezTo>
                  <a:cubicBezTo>
                    <a:pt x="5152" y="6877"/>
                    <a:pt x="4696" y="6664"/>
                    <a:pt x="4240" y="6482"/>
                  </a:cubicBezTo>
                  <a:cubicBezTo>
                    <a:pt x="3845" y="6300"/>
                    <a:pt x="3480" y="6148"/>
                    <a:pt x="3085" y="5965"/>
                  </a:cubicBezTo>
                  <a:cubicBezTo>
                    <a:pt x="3115" y="5965"/>
                    <a:pt x="3115" y="5935"/>
                    <a:pt x="3145" y="5935"/>
                  </a:cubicBezTo>
                  <a:cubicBezTo>
                    <a:pt x="3145" y="5844"/>
                    <a:pt x="3145" y="5753"/>
                    <a:pt x="3115" y="5692"/>
                  </a:cubicBezTo>
                  <a:lnTo>
                    <a:pt x="3054" y="5479"/>
                  </a:lnTo>
                  <a:cubicBezTo>
                    <a:pt x="3054" y="5418"/>
                    <a:pt x="2994" y="5357"/>
                    <a:pt x="2994" y="5297"/>
                  </a:cubicBezTo>
                  <a:lnTo>
                    <a:pt x="2963" y="5175"/>
                  </a:lnTo>
                  <a:cubicBezTo>
                    <a:pt x="3237" y="5145"/>
                    <a:pt x="3449" y="4993"/>
                    <a:pt x="3541" y="4749"/>
                  </a:cubicBezTo>
                  <a:cubicBezTo>
                    <a:pt x="3693" y="4415"/>
                    <a:pt x="3693" y="4050"/>
                    <a:pt x="3632" y="3716"/>
                  </a:cubicBezTo>
                  <a:cubicBezTo>
                    <a:pt x="3601" y="3290"/>
                    <a:pt x="3541" y="2895"/>
                    <a:pt x="3480" y="2500"/>
                  </a:cubicBezTo>
                  <a:cubicBezTo>
                    <a:pt x="3328" y="1680"/>
                    <a:pt x="3115" y="859"/>
                    <a:pt x="2902" y="69"/>
                  </a:cubicBezTo>
                  <a:cubicBezTo>
                    <a:pt x="2902" y="38"/>
                    <a:pt x="2887" y="23"/>
                    <a:pt x="2872" y="23"/>
                  </a:cubicBezTo>
                  <a:cubicBezTo>
                    <a:pt x="2857" y="23"/>
                    <a:pt x="2842" y="38"/>
                    <a:pt x="2842" y="69"/>
                  </a:cubicBezTo>
                  <a:cubicBezTo>
                    <a:pt x="3024" y="950"/>
                    <a:pt x="3054" y="1862"/>
                    <a:pt x="3145" y="2743"/>
                  </a:cubicBezTo>
                  <a:cubicBezTo>
                    <a:pt x="3202" y="3113"/>
                    <a:pt x="3552" y="4867"/>
                    <a:pt x="2875" y="4867"/>
                  </a:cubicBezTo>
                  <a:cubicBezTo>
                    <a:pt x="2828" y="4867"/>
                    <a:pt x="2777" y="4858"/>
                    <a:pt x="2720" y="4841"/>
                  </a:cubicBezTo>
                  <a:cubicBezTo>
                    <a:pt x="2294" y="4719"/>
                    <a:pt x="2203" y="4233"/>
                    <a:pt x="2082" y="3838"/>
                  </a:cubicBezTo>
                  <a:cubicBezTo>
                    <a:pt x="1960" y="3412"/>
                    <a:pt x="1869" y="3017"/>
                    <a:pt x="1747" y="2591"/>
                  </a:cubicBezTo>
                  <a:cubicBezTo>
                    <a:pt x="1656" y="2166"/>
                    <a:pt x="1565" y="1740"/>
                    <a:pt x="1504" y="1315"/>
                  </a:cubicBezTo>
                  <a:cubicBezTo>
                    <a:pt x="1413" y="889"/>
                    <a:pt x="1383" y="464"/>
                    <a:pt x="1261" y="69"/>
                  </a:cubicBezTo>
                  <a:cubicBezTo>
                    <a:pt x="1261" y="23"/>
                    <a:pt x="1231" y="0"/>
                    <a:pt x="12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11;p53">
              <a:extLst>
                <a:ext uri="{FF2B5EF4-FFF2-40B4-BE49-F238E27FC236}">
                  <a16:creationId xmlns:a16="http://schemas.microsoft.com/office/drawing/2014/main" id="{6624B5C8-2D16-0231-882C-F1F678D9CC4F}"/>
                </a:ext>
              </a:extLst>
            </p:cNvPr>
            <p:cNvSpPr/>
            <p:nvPr/>
          </p:nvSpPr>
          <p:spPr>
            <a:xfrm>
              <a:off x="6489163" y="3020715"/>
              <a:ext cx="702136" cy="735917"/>
            </a:xfrm>
            <a:custGeom>
              <a:avLst/>
              <a:gdLst/>
              <a:ahLst/>
              <a:cxnLst/>
              <a:rect l="l" t="t" r="r" b="b"/>
              <a:pathLst>
                <a:path w="46476" h="48712" extrusionOk="0">
                  <a:moveTo>
                    <a:pt x="44386" y="0"/>
                  </a:moveTo>
                  <a:cubicBezTo>
                    <a:pt x="44368" y="0"/>
                    <a:pt x="44348" y="18"/>
                    <a:pt x="44348" y="35"/>
                  </a:cubicBezTo>
                  <a:cubicBezTo>
                    <a:pt x="46476" y="8516"/>
                    <a:pt x="45047" y="11312"/>
                    <a:pt x="44439" y="12345"/>
                  </a:cubicBezTo>
                  <a:cubicBezTo>
                    <a:pt x="43892" y="13197"/>
                    <a:pt x="43224" y="13956"/>
                    <a:pt x="42464" y="14595"/>
                  </a:cubicBezTo>
                  <a:cubicBezTo>
                    <a:pt x="40853" y="15932"/>
                    <a:pt x="38907" y="16814"/>
                    <a:pt x="36962" y="17574"/>
                  </a:cubicBezTo>
                  <a:cubicBezTo>
                    <a:pt x="34561" y="18516"/>
                    <a:pt x="32099" y="19306"/>
                    <a:pt x="29637" y="20005"/>
                  </a:cubicBezTo>
                  <a:cubicBezTo>
                    <a:pt x="24682" y="21373"/>
                    <a:pt x="19636" y="22406"/>
                    <a:pt x="14652" y="23683"/>
                  </a:cubicBezTo>
                  <a:cubicBezTo>
                    <a:pt x="14044" y="23835"/>
                    <a:pt x="13405" y="23987"/>
                    <a:pt x="12797" y="24169"/>
                  </a:cubicBezTo>
                  <a:cubicBezTo>
                    <a:pt x="12281" y="24291"/>
                    <a:pt x="11764" y="24443"/>
                    <a:pt x="11278" y="24686"/>
                  </a:cubicBezTo>
                  <a:cubicBezTo>
                    <a:pt x="10244" y="25233"/>
                    <a:pt x="9758" y="26236"/>
                    <a:pt x="9241" y="27239"/>
                  </a:cubicBezTo>
                  <a:cubicBezTo>
                    <a:pt x="8056" y="29549"/>
                    <a:pt x="6901" y="31859"/>
                    <a:pt x="5837" y="34230"/>
                  </a:cubicBezTo>
                  <a:cubicBezTo>
                    <a:pt x="4743" y="36571"/>
                    <a:pt x="3709" y="38942"/>
                    <a:pt x="2736" y="41343"/>
                  </a:cubicBezTo>
                  <a:cubicBezTo>
                    <a:pt x="1764" y="43775"/>
                    <a:pt x="822" y="46206"/>
                    <a:pt x="1" y="48668"/>
                  </a:cubicBezTo>
                  <a:cubicBezTo>
                    <a:pt x="1" y="48690"/>
                    <a:pt x="31" y="48711"/>
                    <a:pt x="60" y="48711"/>
                  </a:cubicBezTo>
                  <a:cubicBezTo>
                    <a:pt x="72" y="48711"/>
                    <a:pt x="83" y="48707"/>
                    <a:pt x="92" y="48699"/>
                  </a:cubicBezTo>
                  <a:cubicBezTo>
                    <a:pt x="335" y="48091"/>
                    <a:pt x="548" y="47483"/>
                    <a:pt x="791" y="46875"/>
                  </a:cubicBezTo>
                  <a:cubicBezTo>
                    <a:pt x="2645" y="41951"/>
                    <a:pt x="4682" y="37148"/>
                    <a:pt x="6961" y="32407"/>
                  </a:cubicBezTo>
                  <a:cubicBezTo>
                    <a:pt x="7509" y="31221"/>
                    <a:pt x="8117" y="30036"/>
                    <a:pt x="8724" y="28850"/>
                  </a:cubicBezTo>
                  <a:cubicBezTo>
                    <a:pt x="8998" y="28242"/>
                    <a:pt x="9302" y="27695"/>
                    <a:pt x="9606" y="27118"/>
                  </a:cubicBezTo>
                  <a:cubicBezTo>
                    <a:pt x="9849" y="26571"/>
                    <a:pt x="10153" y="26054"/>
                    <a:pt x="10518" y="25598"/>
                  </a:cubicBezTo>
                  <a:cubicBezTo>
                    <a:pt x="11308" y="24686"/>
                    <a:pt x="12615" y="24473"/>
                    <a:pt x="13740" y="24169"/>
                  </a:cubicBezTo>
                  <a:cubicBezTo>
                    <a:pt x="14956" y="23865"/>
                    <a:pt x="16202" y="23561"/>
                    <a:pt x="17448" y="23257"/>
                  </a:cubicBezTo>
                  <a:cubicBezTo>
                    <a:pt x="22494" y="22072"/>
                    <a:pt x="27539" y="20978"/>
                    <a:pt x="32494" y="19428"/>
                  </a:cubicBezTo>
                  <a:cubicBezTo>
                    <a:pt x="34804" y="18759"/>
                    <a:pt x="37023" y="17908"/>
                    <a:pt x="39211" y="16935"/>
                  </a:cubicBezTo>
                  <a:cubicBezTo>
                    <a:pt x="41005" y="16054"/>
                    <a:pt x="42798" y="14929"/>
                    <a:pt x="44044" y="13349"/>
                  </a:cubicBezTo>
                  <a:cubicBezTo>
                    <a:pt x="44683" y="12497"/>
                    <a:pt x="45169" y="11555"/>
                    <a:pt x="45442" y="10522"/>
                  </a:cubicBezTo>
                  <a:cubicBezTo>
                    <a:pt x="45746" y="9336"/>
                    <a:pt x="46111" y="6054"/>
                    <a:pt x="44409" y="35"/>
                  </a:cubicBezTo>
                  <a:cubicBezTo>
                    <a:pt x="44409" y="10"/>
                    <a:pt x="44398" y="0"/>
                    <a:pt x="443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12;p53">
              <a:extLst>
                <a:ext uri="{FF2B5EF4-FFF2-40B4-BE49-F238E27FC236}">
                  <a16:creationId xmlns:a16="http://schemas.microsoft.com/office/drawing/2014/main" id="{F0F22F13-5BB8-64BF-8ED0-CA9A748FC074}"/>
                </a:ext>
              </a:extLst>
            </p:cNvPr>
            <p:cNvSpPr/>
            <p:nvPr/>
          </p:nvSpPr>
          <p:spPr>
            <a:xfrm>
              <a:off x="6612343" y="3387653"/>
              <a:ext cx="246026" cy="178586"/>
            </a:xfrm>
            <a:custGeom>
              <a:avLst/>
              <a:gdLst/>
              <a:ahLst/>
              <a:cxnLst/>
              <a:rect l="l" t="t" r="r" b="b"/>
              <a:pathLst>
                <a:path w="16285" h="11821" extrusionOk="0">
                  <a:moveTo>
                    <a:pt x="16255" y="1"/>
                  </a:moveTo>
                  <a:cubicBezTo>
                    <a:pt x="14856" y="183"/>
                    <a:pt x="13458" y="396"/>
                    <a:pt x="12060" y="730"/>
                  </a:cubicBezTo>
                  <a:cubicBezTo>
                    <a:pt x="10814" y="974"/>
                    <a:pt x="9598" y="1247"/>
                    <a:pt x="8352" y="1551"/>
                  </a:cubicBezTo>
                  <a:cubicBezTo>
                    <a:pt x="7713" y="1703"/>
                    <a:pt x="7105" y="1855"/>
                    <a:pt x="6498" y="2007"/>
                  </a:cubicBezTo>
                  <a:cubicBezTo>
                    <a:pt x="5890" y="2129"/>
                    <a:pt x="5312" y="2281"/>
                    <a:pt x="4735" y="2493"/>
                  </a:cubicBezTo>
                  <a:cubicBezTo>
                    <a:pt x="3671" y="2889"/>
                    <a:pt x="3124" y="4044"/>
                    <a:pt x="2637" y="4986"/>
                  </a:cubicBezTo>
                  <a:cubicBezTo>
                    <a:pt x="1665" y="7144"/>
                    <a:pt x="783" y="9332"/>
                    <a:pt x="23" y="11551"/>
                  </a:cubicBezTo>
                  <a:cubicBezTo>
                    <a:pt x="1" y="11686"/>
                    <a:pt x="28" y="11821"/>
                    <a:pt x="68" y="11821"/>
                  </a:cubicBezTo>
                  <a:cubicBezTo>
                    <a:pt x="83" y="11821"/>
                    <a:pt x="99" y="11804"/>
                    <a:pt x="114" y="11764"/>
                  </a:cubicBezTo>
                  <a:cubicBezTo>
                    <a:pt x="418" y="11187"/>
                    <a:pt x="3549" y="4013"/>
                    <a:pt x="4096" y="3466"/>
                  </a:cubicBezTo>
                  <a:cubicBezTo>
                    <a:pt x="4491" y="3101"/>
                    <a:pt x="4978" y="2828"/>
                    <a:pt x="5495" y="2706"/>
                  </a:cubicBezTo>
                  <a:cubicBezTo>
                    <a:pt x="6710" y="2402"/>
                    <a:pt x="7926" y="2098"/>
                    <a:pt x="9112" y="1794"/>
                  </a:cubicBezTo>
                  <a:cubicBezTo>
                    <a:pt x="10297" y="1521"/>
                    <a:pt x="11422" y="1247"/>
                    <a:pt x="12638" y="974"/>
                  </a:cubicBezTo>
                  <a:cubicBezTo>
                    <a:pt x="13853" y="670"/>
                    <a:pt x="15069" y="396"/>
                    <a:pt x="16255" y="62"/>
                  </a:cubicBezTo>
                  <a:cubicBezTo>
                    <a:pt x="16285" y="62"/>
                    <a:pt x="16285" y="1"/>
                    <a:pt x="162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13;p53">
              <a:extLst>
                <a:ext uri="{FF2B5EF4-FFF2-40B4-BE49-F238E27FC236}">
                  <a16:creationId xmlns:a16="http://schemas.microsoft.com/office/drawing/2014/main" id="{56EEDB55-7901-CDAD-21DD-A4E70BA0BA38}"/>
                </a:ext>
              </a:extLst>
            </p:cNvPr>
            <p:cNvSpPr/>
            <p:nvPr/>
          </p:nvSpPr>
          <p:spPr>
            <a:xfrm>
              <a:off x="6500871" y="3121340"/>
              <a:ext cx="448889" cy="126510"/>
            </a:xfrm>
            <a:custGeom>
              <a:avLst/>
              <a:gdLst/>
              <a:ahLst/>
              <a:cxnLst/>
              <a:rect l="l" t="t" r="r" b="b"/>
              <a:pathLst>
                <a:path w="29713" h="8374" extrusionOk="0">
                  <a:moveTo>
                    <a:pt x="29682" y="1"/>
                  </a:moveTo>
                  <a:cubicBezTo>
                    <a:pt x="28619" y="61"/>
                    <a:pt x="27555" y="183"/>
                    <a:pt x="26521" y="365"/>
                  </a:cubicBezTo>
                  <a:cubicBezTo>
                    <a:pt x="25427" y="548"/>
                    <a:pt x="24363" y="730"/>
                    <a:pt x="23299" y="912"/>
                  </a:cubicBezTo>
                  <a:cubicBezTo>
                    <a:pt x="19530" y="1581"/>
                    <a:pt x="15792" y="2432"/>
                    <a:pt x="12114" y="3435"/>
                  </a:cubicBezTo>
                  <a:cubicBezTo>
                    <a:pt x="10320" y="3922"/>
                    <a:pt x="8497" y="4408"/>
                    <a:pt x="6764" y="5016"/>
                  </a:cubicBezTo>
                  <a:cubicBezTo>
                    <a:pt x="4424" y="5867"/>
                    <a:pt x="2205" y="6931"/>
                    <a:pt x="77" y="8207"/>
                  </a:cubicBezTo>
                  <a:cubicBezTo>
                    <a:pt x="0" y="8258"/>
                    <a:pt x="31" y="8373"/>
                    <a:pt x="96" y="8373"/>
                  </a:cubicBezTo>
                  <a:cubicBezTo>
                    <a:pt x="109" y="8373"/>
                    <a:pt x="123" y="8369"/>
                    <a:pt x="138" y="8359"/>
                  </a:cubicBezTo>
                  <a:cubicBezTo>
                    <a:pt x="1749" y="7660"/>
                    <a:pt x="4576" y="6019"/>
                    <a:pt x="7585" y="5137"/>
                  </a:cubicBezTo>
                  <a:cubicBezTo>
                    <a:pt x="11171" y="4074"/>
                    <a:pt x="14819" y="3101"/>
                    <a:pt x="18466" y="2280"/>
                  </a:cubicBezTo>
                  <a:cubicBezTo>
                    <a:pt x="20320" y="1855"/>
                    <a:pt x="22175" y="1459"/>
                    <a:pt x="24029" y="1095"/>
                  </a:cubicBezTo>
                  <a:cubicBezTo>
                    <a:pt x="24971" y="912"/>
                    <a:pt x="25913" y="760"/>
                    <a:pt x="26825" y="608"/>
                  </a:cubicBezTo>
                  <a:cubicBezTo>
                    <a:pt x="27767" y="456"/>
                    <a:pt x="28740" y="304"/>
                    <a:pt x="29682" y="61"/>
                  </a:cubicBezTo>
                  <a:cubicBezTo>
                    <a:pt x="29713" y="61"/>
                    <a:pt x="29713" y="1"/>
                    <a:pt x="296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14;p53">
              <a:extLst>
                <a:ext uri="{FF2B5EF4-FFF2-40B4-BE49-F238E27FC236}">
                  <a16:creationId xmlns:a16="http://schemas.microsoft.com/office/drawing/2014/main" id="{DF1BDAD6-1CA3-8FF0-4661-28E7AAC03322}"/>
                </a:ext>
              </a:extLst>
            </p:cNvPr>
            <p:cNvSpPr/>
            <p:nvPr/>
          </p:nvSpPr>
          <p:spPr>
            <a:xfrm>
              <a:off x="6581541" y="2675531"/>
              <a:ext cx="393475" cy="334284"/>
            </a:xfrm>
            <a:custGeom>
              <a:avLst/>
              <a:gdLst/>
              <a:ahLst/>
              <a:cxnLst/>
              <a:rect l="l" t="t" r="r" b="b"/>
              <a:pathLst>
                <a:path w="26045" h="22127" extrusionOk="0">
                  <a:moveTo>
                    <a:pt x="24881" y="0"/>
                  </a:moveTo>
                  <a:cubicBezTo>
                    <a:pt x="24063" y="0"/>
                    <a:pt x="22843" y="1068"/>
                    <a:pt x="21151" y="3371"/>
                  </a:cubicBezTo>
                  <a:cubicBezTo>
                    <a:pt x="17959" y="7627"/>
                    <a:pt x="15588" y="10909"/>
                    <a:pt x="15163" y="11335"/>
                  </a:cubicBezTo>
                  <a:cubicBezTo>
                    <a:pt x="14707" y="11760"/>
                    <a:pt x="6774" y="12034"/>
                    <a:pt x="2974" y="12581"/>
                  </a:cubicBezTo>
                  <a:cubicBezTo>
                    <a:pt x="1850" y="12764"/>
                    <a:pt x="1059" y="12946"/>
                    <a:pt x="846" y="13189"/>
                  </a:cubicBezTo>
                  <a:cubicBezTo>
                    <a:pt x="0" y="14186"/>
                    <a:pt x="2159" y="22126"/>
                    <a:pt x="3409" y="22126"/>
                  </a:cubicBezTo>
                  <a:cubicBezTo>
                    <a:pt x="3416" y="22126"/>
                    <a:pt x="3423" y="22126"/>
                    <a:pt x="3430" y="22125"/>
                  </a:cubicBezTo>
                  <a:cubicBezTo>
                    <a:pt x="3916" y="22065"/>
                    <a:pt x="4616" y="22004"/>
                    <a:pt x="5436" y="21943"/>
                  </a:cubicBezTo>
                  <a:cubicBezTo>
                    <a:pt x="7564" y="21700"/>
                    <a:pt x="18385" y="19147"/>
                    <a:pt x="20087" y="17961"/>
                  </a:cubicBezTo>
                  <a:cubicBezTo>
                    <a:pt x="22215" y="16502"/>
                    <a:pt x="23795" y="10666"/>
                    <a:pt x="25680" y="3159"/>
                  </a:cubicBezTo>
                  <a:cubicBezTo>
                    <a:pt x="26045" y="1700"/>
                    <a:pt x="25953" y="697"/>
                    <a:pt x="25497" y="271"/>
                  </a:cubicBezTo>
                  <a:cubicBezTo>
                    <a:pt x="25325" y="92"/>
                    <a:pt x="25120" y="0"/>
                    <a:pt x="24881"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15;p53">
              <a:extLst>
                <a:ext uri="{FF2B5EF4-FFF2-40B4-BE49-F238E27FC236}">
                  <a16:creationId xmlns:a16="http://schemas.microsoft.com/office/drawing/2014/main" id="{5D004D5A-773F-77B2-4941-05731944E48B}"/>
                </a:ext>
              </a:extLst>
            </p:cNvPr>
            <p:cNvSpPr/>
            <p:nvPr/>
          </p:nvSpPr>
          <p:spPr>
            <a:xfrm>
              <a:off x="6384474" y="2863849"/>
              <a:ext cx="279217" cy="173449"/>
            </a:xfrm>
            <a:custGeom>
              <a:avLst/>
              <a:gdLst/>
              <a:ahLst/>
              <a:cxnLst/>
              <a:rect l="l" t="t" r="r" b="b"/>
              <a:pathLst>
                <a:path w="18482" h="11481" extrusionOk="0">
                  <a:moveTo>
                    <a:pt x="13146" y="1"/>
                  </a:moveTo>
                  <a:cubicBezTo>
                    <a:pt x="11281" y="1"/>
                    <a:pt x="8766" y="130"/>
                    <a:pt x="6323" y="662"/>
                  </a:cubicBezTo>
                  <a:cubicBezTo>
                    <a:pt x="4712" y="1027"/>
                    <a:pt x="1" y="5009"/>
                    <a:pt x="913" y="6437"/>
                  </a:cubicBezTo>
                  <a:cubicBezTo>
                    <a:pt x="973" y="6589"/>
                    <a:pt x="1125" y="6681"/>
                    <a:pt x="1277" y="6711"/>
                  </a:cubicBezTo>
                  <a:cubicBezTo>
                    <a:pt x="791" y="7380"/>
                    <a:pt x="578" y="8079"/>
                    <a:pt x="1004" y="8535"/>
                  </a:cubicBezTo>
                  <a:cubicBezTo>
                    <a:pt x="1180" y="8711"/>
                    <a:pt x="1418" y="8799"/>
                    <a:pt x="1655" y="8799"/>
                  </a:cubicBezTo>
                  <a:cubicBezTo>
                    <a:pt x="1787" y="8799"/>
                    <a:pt x="1918" y="8771"/>
                    <a:pt x="2037" y="8717"/>
                  </a:cubicBezTo>
                  <a:lnTo>
                    <a:pt x="2037" y="8717"/>
                  </a:lnTo>
                  <a:cubicBezTo>
                    <a:pt x="1824" y="9021"/>
                    <a:pt x="1885" y="9447"/>
                    <a:pt x="2189" y="9659"/>
                  </a:cubicBezTo>
                  <a:cubicBezTo>
                    <a:pt x="2312" y="9762"/>
                    <a:pt x="2481" y="9807"/>
                    <a:pt x="2684" y="9807"/>
                  </a:cubicBezTo>
                  <a:cubicBezTo>
                    <a:pt x="3385" y="9807"/>
                    <a:pt x="4495" y="9262"/>
                    <a:pt x="5533" y="8626"/>
                  </a:cubicBezTo>
                  <a:lnTo>
                    <a:pt x="5533" y="8626"/>
                  </a:lnTo>
                  <a:cubicBezTo>
                    <a:pt x="4712" y="9325"/>
                    <a:pt x="4134" y="10055"/>
                    <a:pt x="4621" y="10480"/>
                  </a:cubicBezTo>
                  <a:cubicBezTo>
                    <a:pt x="4864" y="10688"/>
                    <a:pt x="5163" y="10778"/>
                    <a:pt x="5503" y="10778"/>
                  </a:cubicBezTo>
                  <a:cubicBezTo>
                    <a:pt x="6949" y="10778"/>
                    <a:pt x="9135" y="9160"/>
                    <a:pt x="10882" y="8200"/>
                  </a:cubicBezTo>
                  <a:cubicBezTo>
                    <a:pt x="11645" y="7756"/>
                    <a:pt x="12687" y="7281"/>
                    <a:pt x="13363" y="7281"/>
                  </a:cubicBezTo>
                  <a:cubicBezTo>
                    <a:pt x="13657" y="7281"/>
                    <a:pt x="13881" y="7371"/>
                    <a:pt x="13983" y="7592"/>
                  </a:cubicBezTo>
                  <a:cubicBezTo>
                    <a:pt x="14165" y="8018"/>
                    <a:pt x="13344" y="8687"/>
                    <a:pt x="12706" y="8960"/>
                  </a:cubicBezTo>
                  <a:cubicBezTo>
                    <a:pt x="11460" y="9447"/>
                    <a:pt x="9697" y="10115"/>
                    <a:pt x="10001" y="10875"/>
                  </a:cubicBezTo>
                  <a:cubicBezTo>
                    <a:pt x="10172" y="11329"/>
                    <a:pt x="10779" y="11481"/>
                    <a:pt x="11511" y="11481"/>
                  </a:cubicBezTo>
                  <a:cubicBezTo>
                    <a:pt x="12596" y="11481"/>
                    <a:pt x="13956" y="11148"/>
                    <a:pt x="14591" y="10966"/>
                  </a:cubicBezTo>
                  <a:cubicBezTo>
                    <a:pt x="15928" y="10541"/>
                    <a:pt x="17205" y="10024"/>
                    <a:pt x="18481" y="9447"/>
                  </a:cubicBezTo>
                  <a:cubicBezTo>
                    <a:pt x="18481" y="9447"/>
                    <a:pt x="17873" y="1635"/>
                    <a:pt x="16080" y="115"/>
                  </a:cubicBezTo>
                  <a:cubicBezTo>
                    <a:pt x="16080" y="115"/>
                    <a:pt x="14901" y="1"/>
                    <a:pt x="13146"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16;p53">
              <a:extLst>
                <a:ext uri="{FF2B5EF4-FFF2-40B4-BE49-F238E27FC236}">
                  <a16:creationId xmlns:a16="http://schemas.microsoft.com/office/drawing/2014/main" id="{3DBDBD34-115B-5660-0522-C41B1F8050A8}"/>
                </a:ext>
              </a:extLst>
            </p:cNvPr>
            <p:cNvSpPr/>
            <p:nvPr/>
          </p:nvSpPr>
          <p:spPr>
            <a:xfrm>
              <a:off x="6465839" y="2938596"/>
              <a:ext cx="94059" cy="57544"/>
            </a:xfrm>
            <a:custGeom>
              <a:avLst/>
              <a:gdLst/>
              <a:ahLst/>
              <a:cxnLst/>
              <a:rect l="l" t="t" r="r" b="b"/>
              <a:pathLst>
                <a:path w="6226" h="3809" extrusionOk="0">
                  <a:moveTo>
                    <a:pt x="6226" y="0"/>
                  </a:moveTo>
                  <a:lnTo>
                    <a:pt x="6226" y="0"/>
                  </a:lnTo>
                  <a:cubicBezTo>
                    <a:pt x="5101" y="152"/>
                    <a:pt x="4007" y="547"/>
                    <a:pt x="3065" y="1155"/>
                  </a:cubicBezTo>
                  <a:cubicBezTo>
                    <a:pt x="1940" y="1885"/>
                    <a:pt x="1059" y="2918"/>
                    <a:pt x="25" y="3769"/>
                  </a:cubicBezTo>
                  <a:cubicBezTo>
                    <a:pt x="1" y="3769"/>
                    <a:pt x="15" y="3808"/>
                    <a:pt x="38" y="3808"/>
                  </a:cubicBezTo>
                  <a:cubicBezTo>
                    <a:pt x="43" y="3808"/>
                    <a:pt x="49" y="3806"/>
                    <a:pt x="55" y="3800"/>
                  </a:cubicBezTo>
                  <a:cubicBezTo>
                    <a:pt x="542" y="3374"/>
                    <a:pt x="1059" y="2979"/>
                    <a:pt x="1575" y="2553"/>
                  </a:cubicBezTo>
                  <a:cubicBezTo>
                    <a:pt x="2062" y="2158"/>
                    <a:pt x="2548" y="1733"/>
                    <a:pt x="3065" y="1368"/>
                  </a:cubicBezTo>
                  <a:cubicBezTo>
                    <a:pt x="4007" y="669"/>
                    <a:pt x="5071" y="213"/>
                    <a:pt x="62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17;p53">
              <a:extLst>
                <a:ext uri="{FF2B5EF4-FFF2-40B4-BE49-F238E27FC236}">
                  <a16:creationId xmlns:a16="http://schemas.microsoft.com/office/drawing/2014/main" id="{F017E076-E737-C975-7E55-1BEFC84B6550}"/>
                </a:ext>
              </a:extLst>
            </p:cNvPr>
            <p:cNvSpPr/>
            <p:nvPr/>
          </p:nvSpPr>
          <p:spPr>
            <a:xfrm>
              <a:off x="6415836" y="2907824"/>
              <a:ext cx="131677" cy="86989"/>
            </a:xfrm>
            <a:custGeom>
              <a:avLst/>
              <a:gdLst/>
              <a:ahLst/>
              <a:cxnLst/>
              <a:rect l="l" t="t" r="r" b="b"/>
              <a:pathLst>
                <a:path w="8716" h="5758" extrusionOk="0">
                  <a:moveTo>
                    <a:pt x="8685" y="1"/>
                  </a:moveTo>
                  <a:cubicBezTo>
                    <a:pt x="7408" y="274"/>
                    <a:pt x="6192" y="700"/>
                    <a:pt x="5007" y="1216"/>
                  </a:cubicBezTo>
                  <a:cubicBezTo>
                    <a:pt x="3730" y="1855"/>
                    <a:pt x="2727" y="2888"/>
                    <a:pt x="1754" y="3891"/>
                  </a:cubicBezTo>
                  <a:cubicBezTo>
                    <a:pt x="1147" y="4469"/>
                    <a:pt x="569" y="5077"/>
                    <a:pt x="22" y="5715"/>
                  </a:cubicBezTo>
                  <a:cubicBezTo>
                    <a:pt x="0" y="5736"/>
                    <a:pt x="9" y="5758"/>
                    <a:pt x="27" y="5758"/>
                  </a:cubicBezTo>
                  <a:cubicBezTo>
                    <a:pt x="35" y="5758"/>
                    <a:pt x="43" y="5754"/>
                    <a:pt x="52" y="5745"/>
                  </a:cubicBezTo>
                  <a:cubicBezTo>
                    <a:pt x="1055" y="4742"/>
                    <a:pt x="2058" y="3739"/>
                    <a:pt x="3153" y="2767"/>
                  </a:cubicBezTo>
                  <a:cubicBezTo>
                    <a:pt x="4125" y="1855"/>
                    <a:pt x="5250" y="1156"/>
                    <a:pt x="6496" y="700"/>
                  </a:cubicBezTo>
                  <a:cubicBezTo>
                    <a:pt x="7226" y="456"/>
                    <a:pt x="7955" y="244"/>
                    <a:pt x="8685" y="31"/>
                  </a:cubicBezTo>
                  <a:cubicBezTo>
                    <a:pt x="8715" y="31"/>
                    <a:pt x="8685" y="1"/>
                    <a:pt x="86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18;p53">
              <a:extLst>
                <a:ext uri="{FF2B5EF4-FFF2-40B4-BE49-F238E27FC236}">
                  <a16:creationId xmlns:a16="http://schemas.microsoft.com/office/drawing/2014/main" id="{99B1F3DE-8903-78C9-B3CE-9631BA7CEEAF}"/>
                </a:ext>
              </a:extLst>
            </p:cNvPr>
            <p:cNvSpPr/>
            <p:nvPr/>
          </p:nvSpPr>
          <p:spPr>
            <a:xfrm>
              <a:off x="6403297" y="2881191"/>
              <a:ext cx="124002" cy="84239"/>
            </a:xfrm>
            <a:custGeom>
              <a:avLst/>
              <a:gdLst/>
              <a:ahLst/>
              <a:cxnLst/>
              <a:rect l="l" t="t" r="r" b="b"/>
              <a:pathLst>
                <a:path w="8208" h="5576" extrusionOk="0">
                  <a:moveTo>
                    <a:pt x="8208" y="1"/>
                  </a:moveTo>
                  <a:lnTo>
                    <a:pt x="8208" y="1"/>
                  </a:lnTo>
                  <a:cubicBezTo>
                    <a:pt x="8160" y="10"/>
                    <a:pt x="8112" y="19"/>
                    <a:pt x="8064" y="29"/>
                  </a:cubicBezTo>
                  <a:lnTo>
                    <a:pt x="8064" y="29"/>
                  </a:lnTo>
                  <a:cubicBezTo>
                    <a:pt x="8112" y="20"/>
                    <a:pt x="8160" y="10"/>
                    <a:pt x="8208" y="1"/>
                  </a:cubicBezTo>
                  <a:close/>
                  <a:moveTo>
                    <a:pt x="8064" y="29"/>
                  </a:moveTo>
                  <a:cubicBezTo>
                    <a:pt x="6908" y="259"/>
                    <a:pt x="5886" y="451"/>
                    <a:pt x="4864" y="1064"/>
                  </a:cubicBezTo>
                  <a:cubicBezTo>
                    <a:pt x="3648" y="1824"/>
                    <a:pt x="2554" y="2767"/>
                    <a:pt x="1581" y="3800"/>
                  </a:cubicBezTo>
                  <a:cubicBezTo>
                    <a:pt x="1034" y="4378"/>
                    <a:pt x="518" y="4955"/>
                    <a:pt x="1" y="5533"/>
                  </a:cubicBezTo>
                  <a:cubicBezTo>
                    <a:pt x="1" y="5554"/>
                    <a:pt x="16" y="5576"/>
                    <a:pt x="36" y="5576"/>
                  </a:cubicBezTo>
                  <a:cubicBezTo>
                    <a:pt x="44" y="5576"/>
                    <a:pt x="53" y="5572"/>
                    <a:pt x="62" y="5563"/>
                  </a:cubicBezTo>
                  <a:cubicBezTo>
                    <a:pt x="1217" y="4286"/>
                    <a:pt x="2463" y="3101"/>
                    <a:pt x="3770" y="1976"/>
                  </a:cubicBezTo>
                  <a:cubicBezTo>
                    <a:pt x="4408" y="1429"/>
                    <a:pt x="5107" y="1004"/>
                    <a:pt x="5867" y="669"/>
                  </a:cubicBezTo>
                  <a:cubicBezTo>
                    <a:pt x="6581" y="412"/>
                    <a:pt x="7322" y="182"/>
                    <a:pt x="8064" y="29"/>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19;p53">
              <a:extLst>
                <a:ext uri="{FF2B5EF4-FFF2-40B4-BE49-F238E27FC236}">
                  <a16:creationId xmlns:a16="http://schemas.microsoft.com/office/drawing/2014/main" id="{90105523-E059-BFD2-A545-8922D8330F36}"/>
                </a:ext>
              </a:extLst>
            </p:cNvPr>
            <p:cNvSpPr/>
            <p:nvPr/>
          </p:nvSpPr>
          <p:spPr>
            <a:xfrm>
              <a:off x="6660896" y="2669533"/>
              <a:ext cx="320838" cy="338891"/>
            </a:xfrm>
            <a:custGeom>
              <a:avLst/>
              <a:gdLst/>
              <a:ahLst/>
              <a:cxnLst/>
              <a:rect l="l" t="t" r="r" b="b"/>
              <a:pathLst>
                <a:path w="21237" h="22432" extrusionOk="0">
                  <a:moveTo>
                    <a:pt x="19915" y="0"/>
                  </a:moveTo>
                  <a:cubicBezTo>
                    <a:pt x="19146" y="0"/>
                    <a:pt x="18015" y="731"/>
                    <a:pt x="16688" y="2279"/>
                  </a:cubicBezTo>
                  <a:cubicBezTo>
                    <a:pt x="13800" y="5714"/>
                    <a:pt x="9971" y="11367"/>
                    <a:pt x="9667" y="11580"/>
                  </a:cubicBezTo>
                  <a:cubicBezTo>
                    <a:pt x="9393" y="11793"/>
                    <a:pt x="1" y="12674"/>
                    <a:pt x="1" y="12674"/>
                  </a:cubicBezTo>
                  <a:lnTo>
                    <a:pt x="1581" y="22431"/>
                  </a:lnTo>
                  <a:cubicBezTo>
                    <a:pt x="1581" y="22431"/>
                    <a:pt x="12828" y="20820"/>
                    <a:pt x="15503" y="18480"/>
                  </a:cubicBezTo>
                  <a:cubicBezTo>
                    <a:pt x="18208" y="16109"/>
                    <a:pt x="20092" y="6625"/>
                    <a:pt x="20822" y="3008"/>
                  </a:cubicBezTo>
                  <a:cubicBezTo>
                    <a:pt x="21236" y="1052"/>
                    <a:pt x="20837" y="0"/>
                    <a:pt x="19915"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20;p53">
              <a:extLst>
                <a:ext uri="{FF2B5EF4-FFF2-40B4-BE49-F238E27FC236}">
                  <a16:creationId xmlns:a16="http://schemas.microsoft.com/office/drawing/2014/main" id="{B0519F62-6AA6-E357-469A-860806612748}"/>
                </a:ext>
              </a:extLst>
            </p:cNvPr>
            <p:cNvSpPr/>
            <p:nvPr/>
          </p:nvSpPr>
          <p:spPr>
            <a:xfrm>
              <a:off x="6934569" y="2680999"/>
              <a:ext cx="42271" cy="1843"/>
            </a:xfrm>
            <a:custGeom>
              <a:avLst/>
              <a:gdLst/>
              <a:ahLst/>
              <a:cxnLst/>
              <a:rect l="l" t="t" r="r" b="b"/>
              <a:pathLst>
                <a:path w="2798" h="122" extrusionOk="0">
                  <a:moveTo>
                    <a:pt x="153" y="0"/>
                  </a:moveTo>
                  <a:lnTo>
                    <a:pt x="1" y="122"/>
                  </a:lnTo>
                  <a:lnTo>
                    <a:pt x="2797" y="122"/>
                  </a:lnTo>
                  <a:cubicBezTo>
                    <a:pt x="2767" y="61"/>
                    <a:pt x="2767" y="31"/>
                    <a:pt x="27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21;p53">
              <a:extLst>
                <a:ext uri="{FF2B5EF4-FFF2-40B4-BE49-F238E27FC236}">
                  <a16:creationId xmlns:a16="http://schemas.microsoft.com/office/drawing/2014/main" id="{E63A85D0-2006-EE54-F4C7-61CC4A71B4EC}"/>
                </a:ext>
              </a:extLst>
            </p:cNvPr>
            <p:cNvSpPr/>
            <p:nvPr/>
          </p:nvSpPr>
          <p:spPr>
            <a:xfrm>
              <a:off x="6914371" y="2700743"/>
              <a:ext cx="63376" cy="1843"/>
            </a:xfrm>
            <a:custGeom>
              <a:avLst/>
              <a:gdLst/>
              <a:ahLst/>
              <a:cxnLst/>
              <a:rect l="l" t="t" r="r" b="b"/>
              <a:pathLst>
                <a:path w="4195" h="122" extrusionOk="0">
                  <a:moveTo>
                    <a:pt x="122" y="0"/>
                  </a:moveTo>
                  <a:lnTo>
                    <a:pt x="0" y="122"/>
                  </a:lnTo>
                  <a:lnTo>
                    <a:pt x="4195" y="122"/>
                  </a:lnTo>
                  <a:cubicBezTo>
                    <a:pt x="4195" y="91"/>
                    <a:pt x="4195" y="31"/>
                    <a:pt x="4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22;p53">
              <a:extLst>
                <a:ext uri="{FF2B5EF4-FFF2-40B4-BE49-F238E27FC236}">
                  <a16:creationId xmlns:a16="http://schemas.microsoft.com/office/drawing/2014/main" id="{D2111068-E690-70FB-1A30-873ED6B1D1A8}"/>
                </a:ext>
              </a:extLst>
            </p:cNvPr>
            <p:cNvSpPr/>
            <p:nvPr/>
          </p:nvSpPr>
          <p:spPr>
            <a:xfrm>
              <a:off x="6897845" y="2720488"/>
              <a:ext cx="76701" cy="2311"/>
            </a:xfrm>
            <a:custGeom>
              <a:avLst/>
              <a:gdLst/>
              <a:ahLst/>
              <a:cxnLst/>
              <a:rect l="l" t="t" r="r" b="b"/>
              <a:pathLst>
                <a:path w="5077" h="153" extrusionOk="0">
                  <a:moveTo>
                    <a:pt x="122" y="0"/>
                  </a:moveTo>
                  <a:cubicBezTo>
                    <a:pt x="61" y="61"/>
                    <a:pt x="30" y="91"/>
                    <a:pt x="0" y="152"/>
                  </a:cubicBezTo>
                  <a:lnTo>
                    <a:pt x="5046" y="152"/>
                  </a:lnTo>
                  <a:cubicBezTo>
                    <a:pt x="5076" y="91"/>
                    <a:pt x="5076" y="61"/>
                    <a:pt x="50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23;p53">
              <a:extLst>
                <a:ext uri="{FF2B5EF4-FFF2-40B4-BE49-F238E27FC236}">
                  <a16:creationId xmlns:a16="http://schemas.microsoft.com/office/drawing/2014/main" id="{36FEF26C-DAA3-EE48-D47A-104950ED1BC6}"/>
                </a:ext>
              </a:extLst>
            </p:cNvPr>
            <p:cNvSpPr/>
            <p:nvPr/>
          </p:nvSpPr>
          <p:spPr>
            <a:xfrm>
              <a:off x="6882224" y="2740685"/>
              <a:ext cx="88182" cy="1858"/>
            </a:xfrm>
            <a:custGeom>
              <a:avLst/>
              <a:gdLst/>
              <a:ahLst/>
              <a:cxnLst/>
              <a:rect l="l" t="t" r="r" b="b"/>
              <a:pathLst>
                <a:path w="5837" h="123" extrusionOk="0">
                  <a:moveTo>
                    <a:pt x="122" y="1"/>
                  </a:moveTo>
                  <a:lnTo>
                    <a:pt x="1" y="122"/>
                  </a:lnTo>
                  <a:lnTo>
                    <a:pt x="5806" y="122"/>
                  </a:lnTo>
                  <a:cubicBezTo>
                    <a:pt x="5806" y="92"/>
                    <a:pt x="5837" y="31"/>
                    <a:pt x="58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24;p53">
              <a:extLst>
                <a:ext uri="{FF2B5EF4-FFF2-40B4-BE49-F238E27FC236}">
                  <a16:creationId xmlns:a16="http://schemas.microsoft.com/office/drawing/2014/main" id="{CF22A26A-08F6-1A19-CC7C-1419FE199D73}"/>
                </a:ext>
              </a:extLst>
            </p:cNvPr>
            <p:cNvSpPr/>
            <p:nvPr/>
          </p:nvSpPr>
          <p:spPr>
            <a:xfrm>
              <a:off x="6867525" y="2760429"/>
              <a:ext cx="98743" cy="2311"/>
            </a:xfrm>
            <a:custGeom>
              <a:avLst/>
              <a:gdLst/>
              <a:ahLst/>
              <a:cxnLst/>
              <a:rect l="l" t="t" r="r" b="b"/>
              <a:pathLst>
                <a:path w="6536" h="153" extrusionOk="0">
                  <a:moveTo>
                    <a:pt x="92" y="1"/>
                  </a:moveTo>
                  <a:cubicBezTo>
                    <a:pt x="62" y="61"/>
                    <a:pt x="31" y="92"/>
                    <a:pt x="1" y="153"/>
                  </a:cubicBezTo>
                  <a:lnTo>
                    <a:pt x="6506" y="153"/>
                  </a:lnTo>
                  <a:cubicBezTo>
                    <a:pt x="6506" y="92"/>
                    <a:pt x="6536" y="61"/>
                    <a:pt x="6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25;p53">
              <a:extLst>
                <a:ext uri="{FF2B5EF4-FFF2-40B4-BE49-F238E27FC236}">
                  <a16:creationId xmlns:a16="http://schemas.microsoft.com/office/drawing/2014/main" id="{9B2A052B-0815-7572-991B-8C8BB67DF0EB}"/>
                </a:ext>
              </a:extLst>
            </p:cNvPr>
            <p:cNvSpPr/>
            <p:nvPr/>
          </p:nvSpPr>
          <p:spPr>
            <a:xfrm>
              <a:off x="6852842" y="2780627"/>
              <a:ext cx="108850" cy="1858"/>
            </a:xfrm>
            <a:custGeom>
              <a:avLst/>
              <a:gdLst/>
              <a:ahLst/>
              <a:cxnLst/>
              <a:rect l="l" t="t" r="r" b="b"/>
              <a:pathLst>
                <a:path w="7205" h="123" extrusionOk="0">
                  <a:moveTo>
                    <a:pt x="91" y="1"/>
                  </a:moveTo>
                  <a:lnTo>
                    <a:pt x="0" y="123"/>
                  </a:lnTo>
                  <a:lnTo>
                    <a:pt x="7174" y="123"/>
                  </a:lnTo>
                  <a:cubicBezTo>
                    <a:pt x="7174" y="92"/>
                    <a:pt x="7204" y="31"/>
                    <a:pt x="72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26;p53">
              <a:extLst>
                <a:ext uri="{FF2B5EF4-FFF2-40B4-BE49-F238E27FC236}">
                  <a16:creationId xmlns:a16="http://schemas.microsoft.com/office/drawing/2014/main" id="{C216321D-9B6A-0F8B-23D2-4E1F0954F349}"/>
                </a:ext>
              </a:extLst>
            </p:cNvPr>
            <p:cNvSpPr/>
            <p:nvPr/>
          </p:nvSpPr>
          <p:spPr>
            <a:xfrm>
              <a:off x="6838143" y="2800371"/>
              <a:ext cx="118488" cy="1858"/>
            </a:xfrm>
            <a:custGeom>
              <a:avLst/>
              <a:gdLst/>
              <a:ahLst/>
              <a:cxnLst/>
              <a:rect l="l" t="t" r="r" b="b"/>
              <a:pathLst>
                <a:path w="7843" h="123" extrusionOk="0">
                  <a:moveTo>
                    <a:pt x="92" y="1"/>
                  </a:moveTo>
                  <a:lnTo>
                    <a:pt x="1" y="123"/>
                  </a:lnTo>
                  <a:lnTo>
                    <a:pt x="7812" y="123"/>
                  </a:lnTo>
                  <a:cubicBezTo>
                    <a:pt x="7843" y="92"/>
                    <a:pt x="7843" y="62"/>
                    <a:pt x="78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27;p53">
              <a:extLst>
                <a:ext uri="{FF2B5EF4-FFF2-40B4-BE49-F238E27FC236}">
                  <a16:creationId xmlns:a16="http://schemas.microsoft.com/office/drawing/2014/main" id="{B5D3A8A5-717C-EE30-2F30-0B87D33CE215}"/>
                </a:ext>
              </a:extLst>
            </p:cNvPr>
            <p:cNvSpPr/>
            <p:nvPr/>
          </p:nvSpPr>
          <p:spPr>
            <a:xfrm>
              <a:off x="6823912" y="2820584"/>
              <a:ext cx="127673" cy="1843"/>
            </a:xfrm>
            <a:custGeom>
              <a:avLst/>
              <a:gdLst/>
              <a:ahLst/>
              <a:cxnLst/>
              <a:rect l="l" t="t" r="r" b="b"/>
              <a:pathLst>
                <a:path w="8451" h="122" extrusionOk="0">
                  <a:moveTo>
                    <a:pt x="92" y="0"/>
                  </a:moveTo>
                  <a:lnTo>
                    <a:pt x="0" y="122"/>
                  </a:lnTo>
                  <a:lnTo>
                    <a:pt x="8420" y="122"/>
                  </a:lnTo>
                  <a:cubicBezTo>
                    <a:pt x="8420" y="61"/>
                    <a:pt x="8450" y="31"/>
                    <a:pt x="84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28;p53">
              <a:extLst>
                <a:ext uri="{FF2B5EF4-FFF2-40B4-BE49-F238E27FC236}">
                  <a16:creationId xmlns:a16="http://schemas.microsoft.com/office/drawing/2014/main" id="{33129859-0B03-E83E-2464-DDC3B481197F}"/>
                </a:ext>
              </a:extLst>
            </p:cNvPr>
            <p:cNvSpPr/>
            <p:nvPr/>
          </p:nvSpPr>
          <p:spPr>
            <a:xfrm>
              <a:off x="6809214" y="2840328"/>
              <a:ext cx="136859" cy="1843"/>
            </a:xfrm>
            <a:custGeom>
              <a:avLst/>
              <a:gdLst/>
              <a:ahLst/>
              <a:cxnLst/>
              <a:rect l="l" t="t" r="r" b="b"/>
              <a:pathLst>
                <a:path w="9059" h="122" extrusionOk="0">
                  <a:moveTo>
                    <a:pt x="92" y="0"/>
                  </a:moveTo>
                  <a:lnTo>
                    <a:pt x="1" y="122"/>
                  </a:lnTo>
                  <a:lnTo>
                    <a:pt x="9028" y="122"/>
                  </a:lnTo>
                  <a:cubicBezTo>
                    <a:pt x="9028" y="92"/>
                    <a:pt x="9059" y="31"/>
                    <a:pt x="90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29;p53">
              <a:extLst>
                <a:ext uri="{FF2B5EF4-FFF2-40B4-BE49-F238E27FC236}">
                  <a16:creationId xmlns:a16="http://schemas.microsoft.com/office/drawing/2014/main" id="{4F0711E7-90A7-AC16-A8DE-EB18DFD31C4D}"/>
                </a:ext>
              </a:extLst>
            </p:cNvPr>
            <p:cNvSpPr/>
            <p:nvPr/>
          </p:nvSpPr>
          <p:spPr>
            <a:xfrm>
              <a:off x="6660896" y="2860525"/>
              <a:ext cx="279217" cy="1858"/>
            </a:xfrm>
            <a:custGeom>
              <a:avLst/>
              <a:gdLst/>
              <a:ahLst/>
              <a:cxnLst/>
              <a:rect l="l" t="t" r="r" b="b"/>
              <a:pathLst>
                <a:path w="18482" h="123" extrusionOk="0">
                  <a:moveTo>
                    <a:pt x="305" y="1"/>
                  </a:moveTo>
                  <a:lnTo>
                    <a:pt x="1" y="31"/>
                  </a:lnTo>
                  <a:lnTo>
                    <a:pt x="1" y="122"/>
                  </a:lnTo>
                  <a:lnTo>
                    <a:pt x="18421" y="122"/>
                  </a:lnTo>
                  <a:cubicBezTo>
                    <a:pt x="18451" y="62"/>
                    <a:pt x="18481" y="31"/>
                    <a:pt x="184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30;p53">
              <a:extLst>
                <a:ext uri="{FF2B5EF4-FFF2-40B4-BE49-F238E27FC236}">
                  <a16:creationId xmlns:a16="http://schemas.microsoft.com/office/drawing/2014/main" id="{07A46F83-8B97-2E1D-167A-15098B91569C}"/>
                </a:ext>
              </a:extLst>
            </p:cNvPr>
            <p:cNvSpPr/>
            <p:nvPr/>
          </p:nvSpPr>
          <p:spPr>
            <a:xfrm>
              <a:off x="6664114" y="2880269"/>
              <a:ext cx="269110" cy="1858"/>
            </a:xfrm>
            <a:custGeom>
              <a:avLst/>
              <a:gdLst/>
              <a:ahLst/>
              <a:cxnLst/>
              <a:rect l="l" t="t" r="r" b="b"/>
              <a:pathLst>
                <a:path w="17813" h="123" extrusionOk="0">
                  <a:moveTo>
                    <a:pt x="1" y="1"/>
                  </a:moveTo>
                  <a:lnTo>
                    <a:pt x="1" y="122"/>
                  </a:lnTo>
                  <a:lnTo>
                    <a:pt x="17752" y="122"/>
                  </a:lnTo>
                  <a:lnTo>
                    <a:pt x="1781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31;p53">
              <a:extLst>
                <a:ext uri="{FF2B5EF4-FFF2-40B4-BE49-F238E27FC236}">
                  <a16:creationId xmlns:a16="http://schemas.microsoft.com/office/drawing/2014/main" id="{689C0441-81A6-43A8-AAD2-92D0685D7B92}"/>
                </a:ext>
              </a:extLst>
            </p:cNvPr>
            <p:cNvSpPr/>
            <p:nvPr/>
          </p:nvSpPr>
          <p:spPr>
            <a:xfrm>
              <a:off x="6667332" y="2900014"/>
              <a:ext cx="258081" cy="1858"/>
            </a:xfrm>
            <a:custGeom>
              <a:avLst/>
              <a:gdLst/>
              <a:ahLst/>
              <a:cxnLst/>
              <a:rect l="l" t="t" r="r" b="b"/>
              <a:pathLst>
                <a:path w="17083" h="123" extrusionOk="0">
                  <a:moveTo>
                    <a:pt x="0" y="1"/>
                  </a:moveTo>
                  <a:lnTo>
                    <a:pt x="0" y="122"/>
                  </a:lnTo>
                  <a:lnTo>
                    <a:pt x="17022" y="122"/>
                  </a:lnTo>
                  <a:cubicBezTo>
                    <a:pt x="17052" y="92"/>
                    <a:pt x="17083" y="31"/>
                    <a:pt x="170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32;p53">
              <a:extLst>
                <a:ext uri="{FF2B5EF4-FFF2-40B4-BE49-F238E27FC236}">
                  <a16:creationId xmlns:a16="http://schemas.microsoft.com/office/drawing/2014/main" id="{B4F914FF-1C32-09A4-0D16-B1BE13107F64}"/>
                </a:ext>
              </a:extLst>
            </p:cNvPr>
            <p:cNvSpPr/>
            <p:nvPr/>
          </p:nvSpPr>
          <p:spPr>
            <a:xfrm>
              <a:off x="6670549" y="2920226"/>
              <a:ext cx="245225" cy="1843"/>
            </a:xfrm>
            <a:custGeom>
              <a:avLst/>
              <a:gdLst/>
              <a:ahLst/>
              <a:cxnLst/>
              <a:rect l="l" t="t" r="r" b="b"/>
              <a:pathLst>
                <a:path w="16232" h="122" extrusionOk="0">
                  <a:moveTo>
                    <a:pt x="0" y="0"/>
                  </a:moveTo>
                  <a:lnTo>
                    <a:pt x="0" y="122"/>
                  </a:lnTo>
                  <a:lnTo>
                    <a:pt x="16171" y="122"/>
                  </a:lnTo>
                  <a:cubicBezTo>
                    <a:pt x="16201" y="91"/>
                    <a:pt x="16231" y="31"/>
                    <a:pt x="162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33;p53">
              <a:extLst>
                <a:ext uri="{FF2B5EF4-FFF2-40B4-BE49-F238E27FC236}">
                  <a16:creationId xmlns:a16="http://schemas.microsoft.com/office/drawing/2014/main" id="{23D56FE8-99E0-43A7-E9B1-92C6F65F4861}"/>
                </a:ext>
              </a:extLst>
            </p:cNvPr>
            <p:cNvSpPr/>
            <p:nvPr/>
          </p:nvSpPr>
          <p:spPr>
            <a:xfrm>
              <a:off x="6673752" y="2940424"/>
              <a:ext cx="229619" cy="1858"/>
            </a:xfrm>
            <a:custGeom>
              <a:avLst/>
              <a:gdLst/>
              <a:ahLst/>
              <a:cxnLst/>
              <a:rect l="l" t="t" r="r" b="b"/>
              <a:pathLst>
                <a:path w="15199" h="123" extrusionOk="0">
                  <a:moveTo>
                    <a:pt x="1" y="1"/>
                  </a:moveTo>
                  <a:lnTo>
                    <a:pt x="1" y="122"/>
                  </a:lnTo>
                  <a:lnTo>
                    <a:pt x="15077" y="122"/>
                  </a:lnTo>
                  <a:lnTo>
                    <a:pt x="151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34;p53">
              <a:extLst>
                <a:ext uri="{FF2B5EF4-FFF2-40B4-BE49-F238E27FC236}">
                  <a16:creationId xmlns:a16="http://schemas.microsoft.com/office/drawing/2014/main" id="{C03211C6-2C9A-3357-0BE7-51AF8CF20811}"/>
                </a:ext>
              </a:extLst>
            </p:cNvPr>
            <p:cNvSpPr/>
            <p:nvPr/>
          </p:nvSpPr>
          <p:spPr>
            <a:xfrm>
              <a:off x="6676970" y="2960168"/>
              <a:ext cx="200235" cy="1858"/>
            </a:xfrm>
            <a:custGeom>
              <a:avLst/>
              <a:gdLst/>
              <a:ahLst/>
              <a:cxnLst/>
              <a:rect l="l" t="t" r="r" b="b"/>
              <a:pathLst>
                <a:path w="13254" h="123" extrusionOk="0">
                  <a:moveTo>
                    <a:pt x="1" y="1"/>
                  </a:moveTo>
                  <a:lnTo>
                    <a:pt x="31" y="122"/>
                  </a:lnTo>
                  <a:lnTo>
                    <a:pt x="13010" y="122"/>
                  </a:lnTo>
                  <a:lnTo>
                    <a:pt x="1325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35;p53">
              <a:extLst>
                <a:ext uri="{FF2B5EF4-FFF2-40B4-BE49-F238E27FC236}">
                  <a16:creationId xmlns:a16="http://schemas.microsoft.com/office/drawing/2014/main" id="{E64060CE-40C0-508C-44E3-EDAF64DAC286}"/>
                </a:ext>
              </a:extLst>
            </p:cNvPr>
            <p:cNvSpPr/>
            <p:nvPr/>
          </p:nvSpPr>
          <p:spPr>
            <a:xfrm>
              <a:off x="6680187" y="2979912"/>
              <a:ext cx="142373" cy="1858"/>
            </a:xfrm>
            <a:custGeom>
              <a:avLst/>
              <a:gdLst/>
              <a:ahLst/>
              <a:cxnLst/>
              <a:rect l="l" t="t" r="r" b="b"/>
              <a:pathLst>
                <a:path w="9424" h="123" extrusionOk="0">
                  <a:moveTo>
                    <a:pt x="0" y="1"/>
                  </a:moveTo>
                  <a:lnTo>
                    <a:pt x="0" y="122"/>
                  </a:lnTo>
                  <a:lnTo>
                    <a:pt x="8967" y="122"/>
                  </a:lnTo>
                  <a:lnTo>
                    <a:pt x="94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36;p53">
              <a:extLst>
                <a:ext uri="{FF2B5EF4-FFF2-40B4-BE49-F238E27FC236}">
                  <a16:creationId xmlns:a16="http://schemas.microsoft.com/office/drawing/2014/main" id="{4127DAA2-C4D6-54DA-2553-74E3AB5D3D54}"/>
                </a:ext>
              </a:extLst>
            </p:cNvPr>
            <p:cNvSpPr/>
            <p:nvPr/>
          </p:nvSpPr>
          <p:spPr>
            <a:xfrm>
              <a:off x="6683405" y="3000125"/>
              <a:ext cx="52363" cy="1843"/>
            </a:xfrm>
            <a:custGeom>
              <a:avLst/>
              <a:gdLst/>
              <a:ahLst/>
              <a:cxnLst/>
              <a:rect l="l" t="t" r="r" b="b"/>
              <a:pathLst>
                <a:path w="3466" h="122" extrusionOk="0">
                  <a:moveTo>
                    <a:pt x="0" y="0"/>
                  </a:moveTo>
                  <a:lnTo>
                    <a:pt x="0" y="122"/>
                  </a:lnTo>
                  <a:lnTo>
                    <a:pt x="2736" y="122"/>
                  </a:lnTo>
                  <a:lnTo>
                    <a:pt x="346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37;p53">
              <a:extLst>
                <a:ext uri="{FF2B5EF4-FFF2-40B4-BE49-F238E27FC236}">
                  <a16:creationId xmlns:a16="http://schemas.microsoft.com/office/drawing/2014/main" id="{F67CF57E-711E-C619-F800-05BC2C3BE1E4}"/>
                </a:ext>
              </a:extLst>
            </p:cNvPr>
            <p:cNvSpPr/>
            <p:nvPr/>
          </p:nvSpPr>
          <p:spPr>
            <a:xfrm>
              <a:off x="6641620" y="2846748"/>
              <a:ext cx="68890" cy="176350"/>
            </a:xfrm>
            <a:custGeom>
              <a:avLst/>
              <a:gdLst/>
              <a:ahLst/>
              <a:cxnLst/>
              <a:rect l="l" t="t" r="r" b="b"/>
              <a:pathLst>
                <a:path w="4560" h="11673" extrusionOk="0">
                  <a:moveTo>
                    <a:pt x="2645" y="1"/>
                  </a:moveTo>
                  <a:lnTo>
                    <a:pt x="0" y="335"/>
                  </a:lnTo>
                  <a:lnTo>
                    <a:pt x="1824" y="11673"/>
                  </a:lnTo>
                  <a:lnTo>
                    <a:pt x="4560" y="11187"/>
                  </a:lnTo>
                  <a:lnTo>
                    <a:pt x="2645" y="1"/>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38;p53">
              <a:extLst>
                <a:ext uri="{FF2B5EF4-FFF2-40B4-BE49-F238E27FC236}">
                  <a16:creationId xmlns:a16="http://schemas.microsoft.com/office/drawing/2014/main" id="{8ADEDA2B-0C20-E168-7F09-A3E9DE7BFCE1}"/>
                </a:ext>
              </a:extLst>
            </p:cNvPr>
            <p:cNvSpPr/>
            <p:nvPr/>
          </p:nvSpPr>
          <p:spPr>
            <a:xfrm>
              <a:off x="6682484" y="2861568"/>
              <a:ext cx="27103" cy="140485"/>
            </a:xfrm>
            <a:custGeom>
              <a:avLst/>
              <a:gdLst/>
              <a:ahLst/>
              <a:cxnLst/>
              <a:rect l="l" t="t" r="r" b="b"/>
              <a:pathLst>
                <a:path w="1794" h="9299" extrusionOk="0">
                  <a:moveTo>
                    <a:pt x="31" y="0"/>
                  </a:moveTo>
                  <a:cubicBezTo>
                    <a:pt x="16" y="0"/>
                    <a:pt x="0" y="8"/>
                    <a:pt x="0" y="23"/>
                  </a:cubicBezTo>
                  <a:cubicBezTo>
                    <a:pt x="61" y="783"/>
                    <a:pt x="213" y="1543"/>
                    <a:pt x="335" y="2272"/>
                  </a:cubicBezTo>
                  <a:cubicBezTo>
                    <a:pt x="456" y="3002"/>
                    <a:pt x="608" y="3853"/>
                    <a:pt x="760" y="4643"/>
                  </a:cubicBezTo>
                  <a:cubicBezTo>
                    <a:pt x="1034" y="6193"/>
                    <a:pt x="1368" y="7743"/>
                    <a:pt x="1733" y="9263"/>
                  </a:cubicBezTo>
                  <a:cubicBezTo>
                    <a:pt x="1733" y="9289"/>
                    <a:pt x="1744" y="9298"/>
                    <a:pt x="1756" y="9298"/>
                  </a:cubicBezTo>
                  <a:cubicBezTo>
                    <a:pt x="1774" y="9298"/>
                    <a:pt x="1794" y="9281"/>
                    <a:pt x="1794" y="9263"/>
                  </a:cubicBezTo>
                  <a:cubicBezTo>
                    <a:pt x="1581" y="7683"/>
                    <a:pt x="1338" y="6133"/>
                    <a:pt x="1034" y="4613"/>
                  </a:cubicBezTo>
                  <a:cubicBezTo>
                    <a:pt x="882" y="3853"/>
                    <a:pt x="730" y="3063"/>
                    <a:pt x="578" y="2303"/>
                  </a:cubicBezTo>
                  <a:cubicBezTo>
                    <a:pt x="396" y="1512"/>
                    <a:pt x="274" y="752"/>
                    <a:pt x="61" y="23"/>
                  </a:cubicBezTo>
                  <a:cubicBezTo>
                    <a:pt x="61" y="8"/>
                    <a:pt x="46" y="0"/>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39;p53">
              <a:extLst>
                <a:ext uri="{FF2B5EF4-FFF2-40B4-BE49-F238E27FC236}">
                  <a16:creationId xmlns:a16="http://schemas.microsoft.com/office/drawing/2014/main" id="{B1D3C04A-7F6B-0400-0DFA-67CF57E2625B}"/>
                </a:ext>
              </a:extLst>
            </p:cNvPr>
            <p:cNvSpPr/>
            <p:nvPr/>
          </p:nvSpPr>
          <p:spPr>
            <a:xfrm>
              <a:off x="6839518" y="2651088"/>
              <a:ext cx="372898" cy="443904"/>
            </a:xfrm>
            <a:custGeom>
              <a:avLst/>
              <a:gdLst/>
              <a:ahLst/>
              <a:cxnLst/>
              <a:rect l="l" t="t" r="r" b="b"/>
              <a:pathLst>
                <a:path w="24683" h="29383" extrusionOk="0">
                  <a:moveTo>
                    <a:pt x="10318" y="1"/>
                  </a:moveTo>
                  <a:cubicBezTo>
                    <a:pt x="8991" y="1"/>
                    <a:pt x="7770" y="594"/>
                    <a:pt x="6840" y="1615"/>
                  </a:cubicBezTo>
                  <a:cubicBezTo>
                    <a:pt x="6384" y="2132"/>
                    <a:pt x="882" y="10096"/>
                    <a:pt x="396" y="13044"/>
                  </a:cubicBezTo>
                  <a:cubicBezTo>
                    <a:pt x="1" y="15689"/>
                    <a:pt x="1794" y="18455"/>
                    <a:pt x="1794" y="18455"/>
                  </a:cubicBezTo>
                  <a:lnTo>
                    <a:pt x="821" y="28090"/>
                  </a:lnTo>
                  <a:cubicBezTo>
                    <a:pt x="821" y="28090"/>
                    <a:pt x="15059" y="29382"/>
                    <a:pt x="22016" y="29382"/>
                  </a:cubicBezTo>
                  <a:cubicBezTo>
                    <a:pt x="23114" y="29382"/>
                    <a:pt x="24031" y="29350"/>
                    <a:pt x="24682" y="29275"/>
                  </a:cubicBezTo>
                  <a:cubicBezTo>
                    <a:pt x="24682" y="29275"/>
                    <a:pt x="19819" y="7299"/>
                    <a:pt x="14408" y="1919"/>
                  </a:cubicBezTo>
                  <a:cubicBezTo>
                    <a:pt x="13060" y="586"/>
                    <a:pt x="11636" y="1"/>
                    <a:pt x="10318"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40;p53">
              <a:extLst>
                <a:ext uri="{FF2B5EF4-FFF2-40B4-BE49-F238E27FC236}">
                  <a16:creationId xmlns:a16="http://schemas.microsoft.com/office/drawing/2014/main" id="{538F98D0-2678-22AC-AA56-56A4F347B709}"/>
                </a:ext>
              </a:extLst>
            </p:cNvPr>
            <p:cNvSpPr/>
            <p:nvPr/>
          </p:nvSpPr>
          <p:spPr>
            <a:xfrm>
              <a:off x="6839986" y="2731500"/>
              <a:ext cx="65672" cy="233502"/>
            </a:xfrm>
            <a:custGeom>
              <a:avLst/>
              <a:gdLst/>
              <a:ahLst/>
              <a:cxnLst/>
              <a:rect l="l" t="t" r="r" b="b"/>
              <a:pathLst>
                <a:path w="4347" h="15456" extrusionOk="0">
                  <a:moveTo>
                    <a:pt x="4316" y="1"/>
                  </a:moveTo>
                  <a:cubicBezTo>
                    <a:pt x="3921" y="548"/>
                    <a:pt x="3556" y="1156"/>
                    <a:pt x="3222" y="1733"/>
                  </a:cubicBezTo>
                  <a:cubicBezTo>
                    <a:pt x="3313" y="1460"/>
                    <a:pt x="3435" y="1186"/>
                    <a:pt x="3556" y="913"/>
                  </a:cubicBezTo>
                  <a:cubicBezTo>
                    <a:pt x="3556" y="875"/>
                    <a:pt x="3545" y="849"/>
                    <a:pt x="3529" y="849"/>
                  </a:cubicBezTo>
                  <a:cubicBezTo>
                    <a:pt x="3519" y="849"/>
                    <a:pt x="3507" y="859"/>
                    <a:pt x="3496" y="882"/>
                  </a:cubicBezTo>
                  <a:cubicBezTo>
                    <a:pt x="3313" y="1308"/>
                    <a:pt x="3131" y="1703"/>
                    <a:pt x="2918" y="2159"/>
                  </a:cubicBezTo>
                  <a:cubicBezTo>
                    <a:pt x="2888" y="2220"/>
                    <a:pt x="2888" y="2280"/>
                    <a:pt x="2857" y="2372"/>
                  </a:cubicBezTo>
                  <a:lnTo>
                    <a:pt x="2645" y="2736"/>
                  </a:lnTo>
                  <a:cubicBezTo>
                    <a:pt x="2097" y="3618"/>
                    <a:pt x="1581" y="4530"/>
                    <a:pt x="1155" y="5472"/>
                  </a:cubicBezTo>
                  <a:cubicBezTo>
                    <a:pt x="152" y="7600"/>
                    <a:pt x="0" y="8603"/>
                    <a:pt x="547" y="10487"/>
                  </a:cubicBezTo>
                  <a:cubicBezTo>
                    <a:pt x="760" y="11460"/>
                    <a:pt x="1186" y="12341"/>
                    <a:pt x="1733" y="13132"/>
                  </a:cubicBezTo>
                  <a:cubicBezTo>
                    <a:pt x="1611" y="13891"/>
                    <a:pt x="1520" y="14682"/>
                    <a:pt x="1490" y="15442"/>
                  </a:cubicBezTo>
                  <a:cubicBezTo>
                    <a:pt x="1490" y="15452"/>
                    <a:pt x="1500" y="15455"/>
                    <a:pt x="1513" y="15455"/>
                  </a:cubicBezTo>
                  <a:cubicBezTo>
                    <a:pt x="1540" y="15455"/>
                    <a:pt x="1581" y="15442"/>
                    <a:pt x="1581" y="15442"/>
                  </a:cubicBezTo>
                  <a:cubicBezTo>
                    <a:pt x="1733" y="14682"/>
                    <a:pt x="1854" y="13922"/>
                    <a:pt x="1915" y="13162"/>
                  </a:cubicBezTo>
                  <a:cubicBezTo>
                    <a:pt x="1915" y="13132"/>
                    <a:pt x="456" y="10031"/>
                    <a:pt x="578" y="8359"/>
                  </a:cubicBezTo>
                  <a:cubicBezTo>
                    <a:pt x="699" y="6597"/>
                    <a:pt x="1702" y="4986"/>
                    <a:pt x="2462" y="3466"/>
                  </a:cubicBezTo>
                  <a:lnTo>
                    <a:pt x="2493" y="3466"/>
                  </a:lnTo>
                  <a:cubicBezTo>
                    <a:pt x="2553" y="3375"/>
                    <a:pt x="2584" y="3283"/>
                    <a:pt x="2614" y="3192"/>
                  </a:cubicBezTo>
                  <a:lnTo>
                    <a:pt x="2705" y="3010"/>
                  </a:lnTo>
                  <a:cubicBezTo>
                    <a:pt x="3222" y="2007"/>
                    <a:pt x="3800" y="1004"/>
                    <a:pt x="43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41;p53">
              <a:extLst>
                <a:ext uri="{FF2B5EF4-FFF2-40B4-BE49-F238E27FC236}">
                  <a16:creationId xmlns:a16="http://schemas.microsoft.com/office/drawing/2014/main" id="{DC3256D6-1297-ECF6-B2F8-4C4B47BC9412}"/>
                </a:ext>
              </a:extLst>
            </p:cNvPr>
            <p:cNvSpPr/>
            <p:nvPr/>
          </p:nvSpPr>
          <p:spPr>
            <a:xfrm>
              <a:off x="6957984" y="2660787"/>
              <a:ext cx="77169" cy="1858"/>
            </a:xfrm>
            <a:custGeom>
              <a:avLst/>
              <a:gdLst/>
              <a:ahLst/>
              <a:cxnLst/>
              <a:rect l="l" t="t" r="r" b="b"/>
              <a:pathLst>
                <a:path w="5108" h="123" extrusionOk="0">
                  <a:moveTo>
                    <a:pt x="183" y="1"/>
                  </a:moveTo>
                  <a:lnTo>
                    <a:pt x="1" y="122"/>
                  </a:lnTo>
                  <a:lnTo>
                    <a:pt x="5107" y="122"/>
                  </a:lnTo>
                  <a:lnTo>
                    <a:pt x="48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42;p53">
              <a:extLst>
                <a:ext uri="{FF2B5EF4-FFF2-40B4-BE49-F238E27FC236}">
                  <a16:creationId xmlns:a16="http://schemas.microsoft.com/office/drawing/2014/main" id="{D0B4FA40-5632-1048-3EAD-11E9EC166E6A}"/>
                </a:ext>
              </a:extLst>
            </p:cNvPr>
            <p:cNvSpPr/>
            <p:nvPr/>
          </p:nvSpPr>
          <p:spPr>
            <a:xfrm>
              <a:off x="6937787" y="2680999"/>
              <a:ext cx="121706" cy="1843"/>
            </a:xfrm>
            <a:custGeom>
              <a:avLst/>
              <a:gdLst/>
              <a:ahLst/>
              <a:cxnLst/>
              <a:rect l="l" t="t" r="r" b="b"/>
              <a:pathLst>
                <a:path w="8056" h="122" extrusionOk="0">
                  <a:moveTo>
                    <a:pt x="92" y="0"/>
                  </a:moveTo>
                  <a:lnTo>
                    <a:pt x="0" y="122"/>
                  </a:lnTo>
                  <a:lnTo>
                    <a:pt x="8055" y="122"/>
                  </a:lnTo>
                  <a:lnTo>
                    <a:pt x="79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43;p53">
              <a:extLst>
                <a:ext uri="{FF2B5EF4-FFF2-40B4-BE49-F238E27FC236}">
                  <a16:creationId xmlns:a16="http://schemas.microsoft.com/office/drawing/2014/main" id="{0BDD7862-C840-1F86-F4AB-98C474AA8117}"/>
                </a:ext>
              </a:extLst>
            </p:cNvPr>
            <p:cNvSpPr/>
            <p:nvPr/>
          </p:nvSpPr>
          <p:spPr>
            <a:xfrm>
              <a:off x="6924009" y="2700743"/>
              <a:ext cx="151558" cy="1843"/>
            </a:xfrm>
            <a:custGeom>
              <a:avLst/>
              <a:gdLst/>
              <a:ahLst/>
              <a:cxnLst/>
              <a:rect l="l" t="t" r="r" b="b"/>
              <a:pathLst>
                <a:path w="10032" h="122" extrusionOk="0">
                  <a:moveTo>
                    <a:pt x="92" y="0"/>
                  </a:moveTo>
                  <a:lnTo>
                    <a:pt x="1" y="122"/>
                  </a:lnTo>
                  <a:lnTo>
                    <a:pt x="10031" y="122"/>
                  </a:lnTo>
                  <a:lnTo>
                    <a:pt x="99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44;p53">
              <a:extLst>
                <a:ext uri="{FF2B5EF4-FFF2-40B4-BE49-F238E27FC236}">
                  <a16:creationId xmlns:a16="http://schemas.microsoft.com/office/drawing/2014/main" id="{C58BCD1B-B48E-AA63-A17C-65F29AA04670}"/>
                </a:ext>
              </a:extLst>
            </p:cNvPr>
            <p:cNvSpPr/>
            <p:nvPr/>
          </p:nvSpPr>
          <p:spPr>
            <a:xfrm>
              <a:off x="6910700" y="2720488"/>
              <a:ext cx="177256" cy="2311"/>
            </a:xfrm>
            <a:custGeom>
              <a:avLst/>
              <a:gdLst/>
              <a:ahLst/>
              <a:cxnLst/>
              <a:rect l="l" t="t" r="r" b="b"/>
              <a:pathLst>
                <a:path w="11733" h="153" extrusionOk="0">
                  <a:moveTo>
                    <a:pt x="61" y="0"/>
                  </a:moveTo>
                  <a:lnTo>
                    <a:pt x="0" y="152"/>
                  </a:lnTo>
                  <a:lnTo>
                    <a:pt x="11733" y="152"/>
                  </a:lnTo>
                  <a:cubicBezTo>
                    <a:pt x="11702" y="91"/>
                    <a:pt x="11702" y="61"/>
                    <a:pt x="116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45;p53">
              <a:extLst>
                <a:ext uri="{FF2B5EF4-FFF2-40B4-BE49-F238E27FC236}">
                  <a16:creationId xmlns:a16="http://schemas.microsoft.com/office/drawing/2014/main" id="{7AA99DAA-1ECD-0D87-9AA5-E21AF270AE6A}"/>
                </a:ext>
              </a:extLst>
            </p:cNvPr>
            <p:cNvSpPr/>
            <p:nvPr/>
          </p:nvSpPr>
          <p:spPr>
            <a:xfrm>
              <a:off x="6897845" y="2740685"/>
              <a:ext cx="201141" cy="1858"/>
            </a:xfrm>
            <a:custGeom>
              <a:avLst/>
              <a:gdLst/>
              <a:ahLst/>
              <a:cxnLst/>
              <a:rect l="l" t="t" r="r" b="b"/>
              <a:pathLst>
                <a:path w="13314" h="123" extrusionOk="0">
                  <a:moveTo>
                    <a:pt x="91" y="1"/>
                  </a:moveTo>
                  <a:lnTo>
                    <a:pt x="0" y="122"/>
                  </a:lnTo>
                  <a:lnTo>
                    <a:pt x="13313" y="122"/>
                  </a:lnTo>
                  <a:lnTo>
                    <a:pt x="1325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46;p53">
              <a:extLst>
                <a:ext uri="{FF2B5EF4-FFF2-40B4-BE49-F238E27FC236}">
                  <a16:creationId xmlns:a16="http://schemas.microsoft.com/office/drawing/2014/main" id="{84C053C7-7B85-9AFC-64A3-BE7FE3459FB9}"/>
                </a:ext>
              </a:extLst>
            </p:cNvPr>
            <p:cNvSpPr/>
            <p:nvPr/>
          </p:nvSpPr>
          <p:spPr>
            <a:xfrm>
              <a:off x="6885895" y="2760429"/>
              <a:ext cx="222730" cy="1858"/>
            </a:xfrm>
            <a:custGeom>
              <a:avLst/>
              <a:gdLst/>
              <a:ahLst/>
              <a:cxnLst/>
              <a:rect l="l" t="t" r="r" b="b"/>
              <a:pathLst>
                <a:path w="14743" h="123" extrusionOk="0">
                  <a:moveTo>
                    <a:pt x="62" y="1"/>
                  </a:moveTo>
                  <a:cubicBezTo>
                    <a:pt x="31" y="31"/>
                    <a:pt x="31" y="92"/>
                    <a:pt x="1" y="122"/>
                  </a:cubicBezTo>
                  <a:lnTo>
                    <a:pt x="14743" y="122"/>
                  </a:lnTo>
                  <a:lnTo>
                    <a:pt x="146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47;p53">
              <a:extLst>
                <a:ext uri="{FF2B5EF4-FFF2-40B4-BE49-F238E27FC236}">
                  <a16:creationId xmlns:a16="http://schemas.microsoft.com/office/drawing/2014/main" id="{23918B3A-6BE1-545F-2F3D-307569D0950C}"/>
                </a:ext>
              </a:extLst>
            </p:cNvPr>
            <p:cNvSpPr/>
            <p:nvPr/>
          </p:nvSpPr>
          <p:spPr>
            <a:xfrm>
              <a:off x="6874414" y="2780627"/>
              <a:ext cx="242944" cy="1858"/>
            </a:xfrm>
            <a:custGeom>
              <a:avLst/>
              <a:gdLst/>
              <a:ahLst/>
              <a:cxnLst/>
              <a:rect l="l" t="t" r="r" b="b"/>
              <a:pathLst>
                <a:path w="16081" h="123" extrusionOk="0">
                  <a:moveTo>
                    <a:pt x="62" y="1"/>
                  </a:moveTo>
                  <a:lnTo>
                    <a:pt x="1" y="123"/>
                  </a:lnTo>
                  <a:lnTo>
                    <a:pt x="16080" y="123"/>
                  </a:lnTo>
                  <a:cubicBezTo>
                    <a:pt x="16050" y="92"/>
                    <a:pt x="16050" y="31"/>
                    <a:pt x="16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48;p53">
              <a:extLst>
                <a:ext uri="{FF2B5EF4-FFF2-40B4-BE49-F238E27FC236}">
                  <a16:creationId xmlns:a16="http://schemas.microsoft.com/office/drawing/2014/main" id="{4539AF6D-CD3F-FB57-DFD9-E7461BD36301}"/>
                </a:ext>
              </a:extLst>
            </p:cNvPr>
            <p:cNvSpPr/>
            <p:nvPr/>
          </p:nvSpPr>
          <p:spPr>
            <a:xfrm>
              <a:off x="6863401" y="2800371"/>
              <a:ext cx="262221" cy="2311"/>
            </a:xfrm>
            <a:custGeom>
              <a:avLst/>
              <a:gdLst/>
              <a:ahLst/>
              <a:cxnLst/>
              <a:rect l="l" t="t" r="r" b="b"/>
              <a:pathLst>
                <a:path w="17357" h="153" extrusionOk="0">
                  <a:moveTo>
                    <a:pt x="92" y="1"/>
                  </a:moveTo>
                  <a:cubicBezTo>
                    <a:pt x="61" y="62"/>
                    <a:pt x="31" y="92"/>
                    <a:pt x="0" y="153"/>
                  </a:cubicBezTo>
                  <a:lnTo>
                    <a:pt x="17356" y="153"/>
                  </a:lnTo>
                  <a:cubicBezTo>
                    <a:pt x="17326" y="92"/>
                    <a:pt x="17326" y="62"/>
                    <a:pt x="173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49;p53">
              <a:extLst>
                <a:ext uri="{FF2B5EF4-FFF2-40B4-BE49-F238E27FC236}">
                  <a16:creationId xmlns:a16="http://schemas.microsoft.com/office/drawing/2014/main" id="{AEAFD42C-28BF-BF55-F4CB-81D3ED1880B1}"/>
                </a:ext>
              </a:extLst>
            </p:cNvPr>
            <p:cNvSpPr/>
            <p:nvPr/>
          </p:nvSpPr>
          <p:spPr>
            <a:xfrm>
              <a:off x="6854216" y="2820584"/>
              <a:ext cx="279217" cy="1843"/>
            </a:xfrm>
            <a:custGeom>
              <a:avLst/>
              <a:gdLst/>
              <a:ahLst/>
              <a:cxnLst/>
              <a:rect l="l" t="t" r="r" b="b"/>
              <a:pathLst>
                <a:path w="18482" h="122" extrusionOk="0">
                  <a:moveTo>
                    <a:pt x="61" y="0"/>
                  </a:moveTo>
                  <a:lnTo>
                    <a:pt x="0" y="122"/>
                  </a:lnTo>
                  <a:lnTo>
                    <a:pt x="18481" y="122"/>
                  </a:lnTo>
                  <a:lnTo>
                    <a:pt x="184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50;p53">
              <a:extLst>
                <a:ext uri="{FF2B5EF4-FFF2-40B4-BE49-F238E27FC236}">
                  <a16:creationId xmlns:a16="http://schemas.microsoft.com/office/drawing/2014/main" id="{7AD4C48F-848E-BE87-15A3-41CF134B1AC8}"/>
                </a:ext>
              </a:extLst>
            </p:cNvPr>
            <p:cNvSpPr/>
            <p:nvPr/>
          </p:nvSpPr>
          <p:spPr>
            <a:xfrm>
              <a:off x="6846875" y="2840328"/>
              <a:ext cx="293901" cy="1843"/>
            </a:xfrm>
            <a:custGeom>
              <a:avLst/>
              <a:gdLst/>
              <a:ahLst/>
              <a:cxnLst/>
              <a:rect l="l" t="t" r="r" b="b"/>
              <a:pathLst>
                <a:path w="19454" h="122" extrusionOk="0">
                  <a:moveTo>
                    <a:pt x="61" y="0"/>
                  </a:moveTo>
                  <a:cubicBezTo>
                    <a:pt x="31" y="31"/>
                    <a:pt x="31" y="92"/>
                    <a:pt x="0" y="122"/>
                  </a:cubicBezTo>
                  <a:lnTo>
                    <a:pt x="19453" y="122"/>
                  </a:lnTo>
                  <a:lnTo>
                    <a:pt x="193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51;p53">
              <a:extLst>
                <a:ext uri="{FF2B5EF4-FFF2-40B4-BE49-F238E27FC236}">
                  <a16:creationId xmlns:a16="http://schemas.microsoft.com/office/drawing/2014/main" id="{007D93CD-D9E7-6B9D-31CA-93102166E7AD}"/>
                </a:ext>
              </a:extLst>
            </p:cNvPr>
            <p:cNvSpPr/>
            <p:nvPr/>
          </p:nvSpPr>
          <p:spPr>
            <a:xfrm>
              <a:off x="6844578" y="2860525"/>
              <a:ext cx="303540" cy="1858"/>
            </a:xfrm>
            <a:custGeom>
              <a:avLst/>
              <a:gdLst/>
              <a:ahLst/>
              <a:cxnLst/>
              <a:rect l="l" t="t" r="r" b="b"/>
              <a:pathLst>
                <a:path w="20092" h="123" extrusionOk="0">
                  <a:moveTo>
                    <a:pt x="0" y="1"/>
                  </a:moveTo>
                  <a:lnTo>
                    <a:pt x="0" y="122"/>
                  </a:lnTo>
                  <a:lnTo>
                    <a:pt x="20092" y="122"/>
                  </a:lnTo>
                  <a:cubicBezTo>
                    <a:pt x="20031" y="62"/>
                    <a:pt x="20031" y="31"/>
                    <a:pt x="200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52;p53">
              <a:extLst>
                <a:ext uri="{FF2B5EF4-FFF2-40B4-BE49-F238E27FC236}">
                  <a16:creationId xmlns:a16="http://schemas.microsoft.com/office/drawing/2014/main" id="{2729EA8E-0EC5-051C-A649-3C6D844672DF}"/>
                </a:ext>
              </a:extLst>
            </p:cNvPr>
            <p:cNvSpPr/>
            <p:nvPr/>
          </p:nvSpPr>
          <p:spPr>
            <a:xfrm>
              <a:off x="6846875" y="2880269"/>
              <a:ext cx="307679" cy="1858"/>
            </a:xfrm>
            <a:custGeom>
              <a:avLst/>
              <a:gdLst/>
              <a:ahLst/>
              <a:cxnLst/>
              <a:rect l="l" t="t" r="r" b="b"/>
              <a:pathLst>
                <a:path w="20366" h="123" extrusionOk="0">
                  <a:moveTo>
                    <a:pt x="0" y="1"/>
                  </a:moveTo>
                  <a:cubicBezTo>
                    <a:pt x="0" y="31"/>
                    <a:pt x="31" y="92"/>
                    <a:pt x="31" y="122"/>
                  </a:cubicBezTo>
                  <a:lnTo>
                    <a:pt x="20365" y="122"/>
                  </a:lnTo>
                  <a:lnTo>
                    <a:pt x="203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53;p53">
              <a:extLst>
                <a:ext uri="{FF2B5EF4-FFF2-40B4-BE49-F238E27FC236}">
                  <a16:creationId xmlns:a16="http://schemas.microsoft.com/office/drawing/2014/main" id="{39C231C0-8224-AC08-9A9A-A621BF0E42A6}"/>
                </a:ext>
              </a:extLst>
            </p:cNvPr>
            <p:cNvSpPr/>
            <p:nvPr/>
          </p:nvSpPr>
          <p:spPr>
            <a:xfrm>
              <a:off x="6852373" y="2900014"/>
              <a:ext cx="308148" cy="2311"/>
            </a:xfrm>
            <a:custGeom>
              <a:avLst/>
              <a:gdLst/>
              <a:ahLst/>
              <a:cxnLst/>
              <a:rect l="l" t="t" r="r" b="b"/>
              <a:pathLst>
                <a:path w="20397" h="153" extrusionOk="0">
                  <a:moveTo>
                    <a:pt x="1" y="1"/>
                  </a:moveTo>
                  <a:lnTo>
                    <a:pt x="31" y="153"/>
                  </a:lnTo>
                  <a:lnTo>
                    <a:pt x="20396" y="153"/>
                  </a:lnTo>
                  <a:cubicBezTo>
                    <a:pt x="20396" y="92"/>
                    <a:pt x="20396" y="62"/>
                    <a:pt x="203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54;p53">
              <a:extLst>
                <a:ext uri="{FF2B5EF4-FFF2-40B4-BE49-F238E27FC236}">
                  <a16:creationId xmlns:a16="http://schemas.microsoft.com/office/drawing/2014/main" id="{3BE725D5-A297-5427-3799-CD35DF673989}"/>
                </a:ext>
              </a:extLst>
            </p:cNvPr>
            <p:cNvSpPr/>
            <p:nvPr/>
          </p:nvSpPr>
          <p:spPr>
            <a:xfrm>
              <a:off x="6861105" y="2920226"/>
              <a:ext cx="305836" cy="1843"/>
            </a:xfrm>
            <a:custGeom>
              <a:avLst/>
              <a:gdLst/>
              <a:ahLst/>
              <a:cxnLst/>
              <a:rect l="l" t="t" r="r" b="b"/>
              <a:pathLst>
                <a:path w="20244" h="122" extrusionOk="0">
                  <a:moveTo>
                    <a:pt x="0" y="0"/>
                  </a:moveTo>
                  <a:lnTo>
                    <a:pt x="61" y="122"/>
                  </a:lnTo>
                  <a:lnTo>
                    <a:pt x="20244" y="122"/>
                  </a:lnTo>
                  <a:lnTo>
                    <a:pt x="20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55;p53">
              <a:extLst>
                <a:ext uri="{FF2B5EF4-FFF2-40B4-BE49-F238E27FC236}">
                  <a16:creationId xmlns:a16="http://schemas.microsoft.com/office/drawing/2014/main" id="{76E05E8C-3B6F-34F8-0793-80046C0C5007}"/>
                </a:ext>
              </a:extLst>
            </p:cNvPr>
            <p:cNvSpPr/>
            <p:nvPr/>
          </p:nvSpPr>
          <p:spPr>
            <a:xfrm>
              <a:off x="6865229" y="2939970"/>
              <a:ext cx="307694" cy="1843"/>
            </a:xfrm>
            <a:custGeom>
              <a:avLst/>
              <a:gdLst/>
              <a:ahLst/>
              <a:cxnLst/>
              <a:rect l="l" t="t" r="r" b="b"/>
              <a:pathLst>
                <a:path w="20367" h="122" extrusionOk="0">
                  <a:moveTo>
                    <a:pt x="1" y="0"/>
                  </a:moveTo>
                  <a:lnTo>
                    <a:pt x="1" y="122"/>
                  </a:lnTo>
                  <a:lnTo>
                    <a:pt x="20366" y="122"/>
                  </a:lnTo>
                  <a:cubicBezTo>
                    <a:pt x="20366" y="91"/>
                    <a:pt x="20336" y="61"/>
                    <a:pt x="20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56;p53">
              <a:extLst>
                <a:ext uri="{FF2B5EF4-FFF2-40B4-BE49-F238E27FC236}">
                  <a16:creationId xmlns:a16="http://schemas.microsoft.com/office/drawing/2014/main" id="{F3C036AC-99E4-04A0-A94E-4587CF5592FF}"/>
                </a:ext>
              </a:extLst>
            </p:cNvPr>
            <p:cNvSpPr/>
            <p:nvPr/>
          </p:nvSpPr>
          <p:spPr>
            <a:xfrm>
              <a:off x="6863401" y="2960168"/>
              <a:ext cx="315490" cy="1858"/>
            </a:xfrm>
            <a:custGeom>
              <a:avLst/>
              <a:gdLst/>
              <a:ahLst/>
              <a:cxnLst/>
              <a:rect l="l" t="t" r="r" b="b"/>
              <a:pathLst>
                <a:path w="20883" h="123" extrusionOk="0">
                  <a:moveTo>
                    <a:pt x="0" y="1"/>
                  </a:moveTo>
                  <a:lnTo>
                    <a:pt x="0" y="122"/>
                  </a:lnTo>
                  <a:lnTo>
                    <a:pt x="20882" y="122"/>
                  </a:lnTo>
                  <a:cubicBezTo>
                    <a:pt x="20852" y="92"/>
                    <a:pt x="20852" y="31"/>
                    <a:pt x="208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57;p53">
              <a:extLst>
                <a:ext uri="{FF2B5EF4-FFF2-40B4-BE49-F238E27FC236}">
                  <a16:creationId xmlns:a16="http://schemas.microsoft.com/office/drawing/2014/main" id="{E0A9AAC1-7C20-A935-A268-7A73590809AD}"/>
                </a:ext>
              </a:extLst>
            </p:cNvPr>
            <p:cNvSpPr/>
            <p:nvPr/>
          </p:nvSpPr>
          <p:spPr>
            <a:xfrm>
              <a:off x="6861558" y="2979912"/>
              <a:ext cx="322832" cy="1858"/>
            </a:xfrm>
            <a:custGeom>
              <a:avLst/>
              <a:gdLst/>
              <a:ahLst/>
              <a:cxnLst/>
              <a:rect l="l" t="t" r="r" b="b"/>
              <a:pathLst>
                <a:path w="21369" h="123" extrusionOk="0">
                  <a:moveTo>
                    <a:pt x="1" y="1"/>
                  </a:moveTo>
                  <a:lnTo>
                    <a:pt x="1" y="122"/>
                  </a:lnTo>
                  <a:lnTo>
                    <a:pt x="21369" y="122"/>
                  </a:lnTo>
                  <a:lnTo>
                    <a:pt x="213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58;p53">
              <a:extLst>
                <a:ext uri="{FF2B5EF4-FFF2-40B4-BE49-F238E27FC236}">
                  <a16:creationId xmlns:a16="http://schemas.microsoft.com/office/drawing/2014/main" id="{67A404D6-392D-11A4-D940-FC4859B829F5}"/>
                </a:ext>
              </a:extLst>
            </p:cNvPr>
            <p:cNvSpPr/>
            <p:nvPr/>
          </p:nvSpPr>
          <p:spPr>
            <a:xfrm>
              <a:off x="6859262" y="3000125"/>
              <a:ext cx="330643" cy="1843"/>
            </a:xfrm>
            <a:custGeom>
              <a:avLst/>
              <a:gdLst/>
              <a:ahLst/>
              <a:cxnLst/>
              <a:rect l="l" t="t" r="r" b="b"/>
              <a:pathLst>
                <a:path w="21886" h="122" extrusionOk="0">
                  <a:moveTo>
                    <a:pt x="1" y="0"/>
                  </a:moveTo>
                  <a:lnTo>
                    <a:pt x="1" y="122"/>
                  </a:lnTo>
                  <a:lnTo>
                    <a:pt x="21886" y="122"/>
                  </a:lnTo>
                  <a:lnTo>
                    <a:pt x="2185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59;p53">
              <a:extLst>
                <a:ext uri="{FF2B5EF4-FFF2-40B4-BE49-F238E27FC236}">
                  <a16:creationId xmlns:a16="http://schemas.microsoft.com/office/drawing/2014/main" id="{005FE62F-4E2B-75C5-85DF-E3C4FE3128CC}"/>
                </a:ext>
              </a:extLst>
            </p:cNvPr>
            <p:cNvSpPr/>
            <p:nvPr/>
          </p:nvSpPr>
          <p:spPr>
            <a:xfrm>
              <a:off x="6857434" y="3019869"/>
              <a:ext cx="337532" cy="1843"/>
            </a:xfrm>
            <a:custGeom>
              <a:avLst/>
              <a:gdLst/>
              <a:ahLst/>
              <a:cxnLst/>
              <a:rect l="l" t="t" r="r" b="b"/>
              <a:pathLst>
                <a:path w="22342" h="122" extrusionOk="0">
                  <a:moveTo>
                    <a:pt x="0" y="0"/>
                  </a:moveTo>
                  <a:lnTo>
                    <a:pt x="0" y="122"/>
                  </a:lnTo>
                  <a:lnTo>
                    <a:pt x="22341" y="122"/>
                  </a:lnTo>
                  <a:lnTo>
                    <a:pt x="223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60;p53">
              <a:extLst>
                <a:ext uri="{FF2B5EF4-FFF2-40B4-BE49-F238E27FC236}">
                  <a16:creationId xmlns:a16="http://schemas.microsoft.com/office/drawing/2014/main" id="{3190F731-E247-85E5-1D33-6CEFAAE4E048}"/>
                </a:ext>
              </a:extLst>
            </p:cNvPr>
            <p:cNvSpPr/>
            <p:nvPr/>
          </p:nvSpPr>
          <p:spPr>
            <a:xfrm>
              <a:off x="6855138" y="3039613"/>
              <a:ext cx="344874" cy="2311"/>
            </a:xfrm>
            <a:custGeom>
              <a:avLst/>
              <a:gdLst/>
              <a:ahLst/>
              <a:cxnLst/>
              <a:rect l="l" t="t" r="r" b="b"/>
              <a:pathLst>
                <a:path w="22828" h="153" extrusionOk="0">
                  <a:moveTo>
                    <a:pt x="0" y="0"/>
                  </a:moveTo>
                  <a:lnTo>
                    <a:pt x="0" y="152"/>
                  </a:lnTo>
                  <a:lnTo>
                    <a:pt x="22827" y="152"/>
                  </a:lnTo>
                  <a:lnTo>
                    <a:pt x="227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61;p53">
              <a:extLst>
                <a:ext uri="{FF2B5EF4-FFF2-40B4-BE49-F238E27FC236}">
                  <a16:creationId xmlns:a16="http://schemas.microsoft.com/office/drawing/2014/main" id="{2E68BC8D-7A2F-C550-D62E-E9FC60F773D9}"/>
                </a:ext>
              </a:extLst>
            </p:cNvPr>
            <p:cNvSpPr/>
            <p:nvPr/>
          </p:nvSpPr>
          <p:spPr>
            <a:xfrm>
              <a:off x="6853295" y="3059811"/>
              <a:ext cx="352231" cy="1858"/>
            </a:xfrm>
            <a:custGeom>
              <a:avLst/>
              <a:gdLst/>
              <a:ahLst/>
              <a:cxnLst/>
              <a:rect l="l" t="t" r="r" b="b"/>
              <a:pathLst>
                <a:path w="23315" h="123" extrusionOk="0">
                  <a:moveTo>
                    <a:pt x="1" y="0"/>
                  </a:moveTo>
                  <a:lnTo>
                    <a:pt x="1" y="122"/>
                  </a:lnTo>
                  <a:lnTo>
                    <a:pt x="23314" y="122"/>
                  </a:lnTo>
                  <a:cubicBezTo>
                    <a:pt x="23284" y="92"/>
                    <a:pt x="23253" y="31"/>
                    <a:pt x="23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2;p53">
              <a:extLst>
                <a:ext uri="{FF2B5EF4-FFF2-40B4-BE49-F238E27FC236}">
                  <a16:creationId xmlns:a16="http://schemas.microsoft.com/office/drawing/2014/main" id="{AE3DE847-12EB-E45C-D4F2-1B07C02A75F5}"/>
                </a:ext>
              </a:extLst>
            </p:cNvPr>
            <p:cNvSpPr/>
            <p:nvPr/>
          </p:nvSpPr>
          <p:spPr>
            <a:xfrm>
              <a:off x="6903812" y="3079555"/>
              <a:ext cx="305836" cy="2311"/>
            </a:xfrm>
            <a:custGeom>
              <a:avLst/>
              <a:gdLst/>
              <a:ahLst/>
              <a:cxnLst/>
              <a:rect l="l" t="t" r="r" b="b"/>
              <a:pathLst>
                <a:path w="20244" h="153" extrusionOk="0">
                  <a:moveTo>
                    <a:pt x="0" y="1"/>
                  </a:moveTo>
                  <a:lnTo>
                    <a:pt x="1581" y="152"/>
                  </a:lnTo>
                  <a:lnTo>
                    <a:pt x="20244" y="152"/>
                  </a:lnTo>
                  <a:cubicBezTo>
                    <a:pt x="20244" y="92"/>
                    <a:pt x="20244" y="61"/>
                    <a:pt x="20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3;p53">
              <a:extLst>
                <a:ext uri="{FF2B5EF4-FFF2-40B4-BE49-F238E27FC236}">
                  <a16:creationId xmlns:a16="http://schemas.microsoft.com/office/drawing/2014/main" id="{584F0179-5EC4-B7F7-3BD2-5BA97A8B2BDC}"/>
                </a:ext>
              </a:extLst>
            </p:cNvPr>
            <p:cNvSpPr/>
            <p:nvPr/>
          </p:nvSpPr>
          <p:spPr>
            <a:xfrm>
              <a:off x="6919885" y="2650121"/>
              <a:ext cx="103668" cy="86083"/>
            </a:xfrm>
            <a:custGeom>
              <a:avLst/>
              <a:gdLst/>
              <a:ahLst/>
              <a:cxnLst/>
              <a:rect l="l" t="t" r="r" b="b"/>
              <a:pathLst>
                <a:path w="6862" h="5698" extrusionOk="0">
                  <a:moveTo>
                    <a:pt x="5355" y="1"/>
                  </a:moveTo>
                  <a:cubicBezTo>
                    <a:pt x="5098" y="1"/>
                    <a:pt x="4801" y="52"/>
                    <a:pt x="4468" y="160"/>
                  </a:cubicBezTo>
                  <a:cubicBezTo>
                    <a:pt x="2340" y="859"/>
                    <a:pt x="0" y="4233"/>
                    <a:pt x="365" y="4719"/>
                  </a:cubicBezTo>
                  <a:cubicBezTo>
                    <a:pt x="430" y="4805"/>
                    <a:pt x="536" y="4841"/>
                    <a:pt x="666" y="4841"/>
                  </a:cubicBezTo>
                  <a:cubicBezTo>
                    <a:pt x="1271" y="4841"/>
                    <a:pt x="2401" y="4081"/>
                    <a:pt x="2401" y="4081"/>
                  </a:cubicBezTo>
                  <a:cubicBezTo>
                    <a:pt x="2401" y="4081"/>
                    <a:pt x="2401" y="5570"/>
                    <a:pt x="3313" y="5692"/>
                  </a:cubicBezTo>
                  <a:cubicBezTo>
                    <a:pt x="3343" y="5696"/>
                    <a:pt x="3373" y="5697"/>
                    <a:pt x="3404" y="5697"/>
                  </a:cubicBezTo>
                  <a:cubicBezTo>
                    <a:pt x="4328" y="5697"/>
                    <a:pt x="5851" y="3976"/>
                    <a:pt x="6292" y="2652"/>
                  </a:cubicBezTo>
                  <a:cubicBezTo>
                    <a:pt x="6861" y="994"/>
                    <a:pt x="6483" y="1"/>
                    <a:pt x="5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4;p53">
              <a:extLst>
                <a:ext uri="{FF2B5EF4-FFF2-40B4-BE49-F238E27FC236}">
                  <a16:creationId xmlns:a16="http://schemas.microsoft.com/office/drawing/2014/main" id="{B1F3F3AD-6434-C571-5E17-4328845EFC95}"/>
                </a:ext>
              </a:extLst>
            </p:cNvPr>
            <p:cNvSpPr/>
            <p:nvPr/>
          </p:nvSpPr>
          <p:spPr>
            <a:xfrm>
              <a:off x="6941458" y="2567579"/>
              <a:ext cx="73483" cy="138762"/>
            </a:xfrm>
            <a:custGeom>
              <a:avLst/>
              <a:gdLst/>
              <a:ahLst/>
              <a:cxnLst/>
              <a:rect l="l" t="t" r="r" b="b"/>
              <a:pathLst>
                <a:path w="4864" h="9185" extrusionOk="0">
                  <a:moveTo>
                    <a:pt x="4378" y="0"/>
                  </a:moveTo>
                  <a:lnTo>
                    <a:pt x="3830" y="304"/>
                  </a:lnTo>
                  <a:lnTo>
                    <a:pt x="1" y="2584"/>
                  </a:lnTo>
                  <a:lnTo>
                    <a:pt x="578" y="5806"/>
                  </a:lnTo>
                  <a:lnTo>
                    <a:pt x="609" y="6019"/>
                  </a:lnTo>
                  <a:cubicBezTo>
                    <a:pt x="609" y="6019"/>
                    <a:pt x="487" y="9119"/>
                    <a:pt x="1064" y="9180"/>
                  </a:cubicBezTo>
                  <a:cubicBezTo>
                    <a:pt x="1107" y="9183"/>
                    <a:pt x="1150" y="9184"/>
                    <a:pt x="1193" y="9184"/>
                  </a:cubicBezTo>
                  <a:cubicBezTo>
                    <a:pt x="2889" y="9184"/>
                    <a:pt x="4685" y="6891"/>
                    <a:pt x="4803" y="6535"/>
                  </a:cubicBezTo>
                  <a:cubicBezTo>
                    <a:pt x="4864" y="5563"/>
                    <a:pt x="4834" y="4590"/>
                    <a:pt x="4742" y="3618"/>
                  </a:cubicBezTo>
                  <a:cubicBezTo>
                    <a:pt x="4742" y="3496"/>
                    <a:pt x="4742" y="3344"/>
                    <a:pt x="4712" y="3222"/>
                  </a:cubicBezTo>
                  <a:cubicBezTo>
                    <a:pt x="4712" y="3101"/>
                    <a:pt x="4712" y="3010"/>
                    <a:pt x="4682" y="2858"/>
                  </a:cubicBezTo>
                  <a:cubicBezTo>
                    <a:pt x="4682" y="2675"/>
                    <a:pt x="4651" y="2493"/>
                    <a:pt x="4621" y="2341"/>
                  </a:cubicBezTo>
                  <a:cubicBezTo>
                    <a:pt x="4621" y="2280"/>
                    <a:pt x="4621" y="2219"/>
                    <a:pt x="4621" y="2159"/>
                  </a:cubicBezTo>
                  <a:lnTo>
                    <a:pt x="4621" y="2007"/>
                  </a:lnTo>
                  <a:cubicBezTo>
                    <a:pt x="4499" y="882"/>
                    <a:pt x="4378" y="0"/>
                    <a:pt x="4378"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5;p53">
              <a:extLst>
                <a:ext uri="{FF2B5EF4-FFF2-40B4-BE49-F238E27FC236}">
                  <a16:creationId xmlns:a16="http://schemas.microsoft.com/office/drawing/2014/main" id="{998E4826-D748-9403-5986-C5D7524D9E84}"/>
                </a:ext>
              </a:extLst>
            </p:cNvPr>
            <p:cNvSpPr/>
            <p:nvPr/>
          </p:nvSpPr>
          <p:spPr>
            <a:xfrm>
              <a:off x="6941458" y="2567579"/>
              <a:ext cx="69359" cy="87714"/>
            </a:xfrm>
            <a:custGeom>
              <a:avLst/>
              <a:gdLst/>
              <a:ahLst/>
              <a:cxnLst/>
              <a:rect l="l" t="t" r="r" b="b"/>
              <a:pathLst>
                <a:path w="4591" h="5806" extrusionOk="0">
                  <a:moveTo>
                    <a:pt x="4378" y="0"/>
                  </a:moveTo>
                  <a:lnTo>
                    <a:pt x="3830" y="304"/>
                  </a:lnTo>
                  <a:lnTo>
                    <a:pt x="1" y="2584"/>
                  </a:lnTo>
                  <a:lnTo>
                    <a:pt x="578" y="5806"/>
                  </a:lnTo>
                  <a:cubicBezTo>
                    <a:pt x="2402" y="5198"/>
                    <a:pt x="3891" y="3800"/>
                    <a:pt x="4590" y="2007"/>
                  </a:cubicBezTo>
                  <a:cubicBezTo>
                    <a:pt x="4469" y="882"/>
                    <a:pt x="4378" y="0"/>
                    <a:pt x="437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6;p53">
              <a:extLst>
                <a:ext uri="{FF2B5EF4-FFF2-40B4-BE49-F238E27FC236}">
                  <a16:creationId xmlns:a16="http://schemas.microsoft.com/office/drawing/2014/main" id="{0633D803-1749-5F99-3D54-ABBDF00A1FFC}"/>
                </a:ext>
              </a:extLst>
            </p:cNvPr>
            <p:cNvSpPr/>
            <p:nvPr/>
          </p:nvSpPr>
          <p:spPr>
            <a:xfrm>
              <a:off x="6870788" y="2431152"/>
              <a:ext cx="163901" cy="204435"/>
            </a:xfrm>
            <a:custGeom>
              <a:avLst/>
              <a:gdLst/>
              <a:ahLst/>
              <a:cxnLst/>
              <a:rect l="l" t="t" r="r" b="b"/>
              <a:pathLst>
                <a:path w="10849" h="13532" extrusionOk="0">
                  <a:moveTo>
                    <a:pt x="5348" y="0"/>
                  </a:moveTo>
                  <a:cubicBezTo>
                    <a:pt x="2817" y="0"/>
                    <a:pt x="0" y="1619"/>
                    <a:pt x="89" y="7208"/>
                  </a:cubicBezTo>
                  <a:cubicBezTo>
                    <a:pt x="148" y="12826"/>
                    <a:pt x="3463" y="13531"/>
                    <a:pt x="4775" y="13531"/>
                  </a:cubicBezTo>
                  <a:cubicBezTo>
                    <a:pt x="4805" y="13531"/>
                    <a:pt x="4833" y="13531"/>
                    <a:pt x="4861" y="13530"/>
                  </a:cubicBezTo>
                  <a:cubicBezTo>
                    <a:pt x="5986" y="13530"/>
                    <a:pt x="9815" y="13317"/>
                    <a:pt x="10332" y="7603"/>
                  </a:cubicBezTo>
                  <a:cubicBezTo>
                    <a:pt x="10849" y="1858"/>
                    <a:pt x="8144" y="65"/>
                    <a:pt x="5560" y="4"/>
                  </a:cubicBezTo>
                  <a:cubicBezTo>
                    <a:pt x="5490" y="1"/>
                    <a:pt x="5419" y="0"/>
                    <a:pt x="5348"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7;p53">
              <a:extLst>
                <a:ext uri="{FF2B5EF4-FFF2-40B4-BE49-F238E27FC236}">
                  <a16:creationId xmlns:a16="http://schemas.microsoft.com/office/drawing/2014/main" id="{F3C8F4F0-327E-698E-1D62-9761EE536E9D}"/>
                </a:ext>
              </a:extLst>
            </p:cNvPr>
            <p:cNvSpPr/>
            <p:nvPr/>
          </p:nvSpPr>
          <p:spPr>
            <a:xfrm>
              <a:off x="6879581" y="2505884"/>
              <a:ext cx="17359" cy="9865"/>
            </a:xfrm>
            <a:custGeom>
              <a:avLst/>
              <a:gdLst/>
              <a:ahLst/>
              <a:cxnLst/>
              <a:rect l="l" t="t" r="r" b="b"/>
              <a:pathLst>
                <a:path w="1149" h="653" extrusionOk="0">
                  <a:moveTo>
                    <a:pt x="699" y="0"/>
                  </a:moveTo>
                  <a:cubicBezTo>
                    <a:pt x="657" y="0"/>
                    <a:pt x="614" y="4"/>
                    <a:pt x="571" y="11"/>
                  </a:cubicBezTo>
                  <a:cubicBezTo>
                    <a:pt x="388" y="42"/>
                    <a:pt x="236" y="163"/>
                    <a:pt x="115" y="285"/>
                  </a:cubicBezTo>
                  <a:cubicBezTo>
                    <a:pt x="0" y="428"/>
                    <a:pt x="102" y="652"/>
                    <a:pt x="292" y="652"/>
                  </a:cubicBezTo>
                  <a:cubicBezTo>
                    <a:pt x="303" y="652"/>
                    <a:pt x="315" y="651"/>
                    <a:pt x="328" y="650"/>
                  </a:cubicBezTo>
                  <a:cubicBezTo>
                    <a:pt x="449" y="619"/>
                    <a:pt x="571" y="589"/>
                    <a:pt x="692" y="559"/>
                  </a:cubicBezTo>
                  <a:cubicBezTo>
                    <a:pt x="844" y="528"/>
                    <a:pt x="966" y="467"/>
                    <a:pt x="1087" y="376"/>
                  </a:cubicBezTo>
                  <a:cubicBezTo>
                    <a:pt x="1148" y="315"/>
                    <a:pt x="1148" y="224"/>
                    <a:pt x="1087" y="133"/>
                  </a:cubicBezTo>
                  <a:cubicBezTo>
                    <a:pt x="971" y="40"/>
                    <a:pt x="838" y="0"/>
                    <a:pt x="6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68;p53">
              <a:extLst>
                <a:ext uri="{FF2B5EF4-FFF2-40B4-BE49-F238E27FC236}">
                  <a16:creationId xmlns:a16="http://schemas.microsoft.com/office/drawing/2014/main" id="{C27440C9-D7FC-3951-F284-33B2E2516DEC}"/>
                </a:ext>
              </a:extLst>
            </p:cNvPr>
            <p:cNvSpPr/>
            <p:nvPr/>
          </p:nvSpPr>
          <p:spPr>
            <a:xfrm>
              <a:off x="6929055" y="2506066"/>
              <a:ext cx="17359" cy="9684"/>
            </a:xfrm>
            <a:custGeom>
              <a:avLst/>
              <a:gdLst/>
              <a:ahLst/>
              <a:cxnLst/>
              <a:rect l="l" t="t" r="r" b="b"/>
              <a:pathLst>
                <a:path w="1149" h="641" extrusionOk="0">
                  <a:moveTo>
                    <a:pt x="400" y="0"/>
                  </a:moveTo>
                  <a:cubicBezTo>
                    <a:pt x="270" y="0"/>
                    <a:pt x="145" y="48"/>
                    <a:pt x="62" y="151"/>
                  </a:cubicBezTo>
                  <a:cubicBezTo>
                    <a:pt x="1" y="212"/>
                    <a:pt x="1" y="334"/>
                    <a:pt x="62" y="395"/>
                  </a:cubicBezTo>
                  <a:cubicBezTo>
                    <a:pt x="183" y="486"/>
                    <a:pt x="305" y="547"/>
                    <a:pt x="457" y="547"/>
                  </a:cubicBezTo>
                  <a:cubicBezTo>
                    <a:pt x="578" y="577"/>
                    <a:pt x="700" y="607"/>
                    <a:pt x="822" y="638"/>
                  </a:cubicBezTo>
                  <a:cubicBezTo>
                    <a:pt x="834" y="639"/>
                    <a:pt x="846" y="640"/>
                    <a:pt x="858" y="640"/>
                  </a:cubicBezTo>
                  <a:cubicBezTo>
                    <a:pt x="1048" y="640"/>
                    <a:pt x="1149" y="416"/>
                    <a:pt x="1034" y="273"/>
                  </a:cubicBezTo>
                  <a:cubicBezTo>
                    <a:pt x="913" y="121"/>
                    <a:pt x="761" y="30"/>
                    <a:pt x="578" y="30"/>
                  </a:cubicBezTo>
                  <a:cubicBezTo>
                    <a:pt x="521" y="11"/>
                    <a:pt x="460" y="0"/>
                    <a:pt x="4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69;p53">
              <a:extLst>
                <a:ext uri="{FF2B5EF4-FFF2-40B4-BE49-F238E27FC236}">
                  <a16:creationId xmlns:a16="http://schemas.microsoft.com/office/drawing/2014/main" id="{64521C90-F348-C72F-305A-C22191D4AB07}"/>
                </a:ext>
              </a:extLst>
            </p:cNvPr>
            <p:cNvSpPr/>
            <p:nvPr/>
          </p:nvSpPr>
          <p:spPr>
            <a:xfrm>
              <a:off x="6929055" y="2537276"/>
              <a:ext cx="7372" cy="15621"/>
            </a:xfrm>
            <a:custGeom>
              <a:avLst/>
              <a:gdLst/>
              <a:ahLst/>
              <a:cxnLst/>
              <a:rect l="l" t="t" r="r" b="b"/>
              <a:pathLst>
                <a:path w="488" h="1034" extrusionOk="0">
                  <a:moveTo>
                    <a:pt x="92" y="0"/>
                  </a:moveTo>
                  <a:lnTo>
                    <a:pt x="92" y="0"/>
                  </a:lnTo>
                  <a:cubicBezTo>
                    <a:pt x="1" y="365"/>
                    <a:pt x="62" y="973"/>
                    <a:pt x="487" y="1034"/>
                  </a:cubicBezTo>
                  <a:cubicBezTo>
                    <a:pt x="123" y="882"/>
                    <a:pt x="92" y="426"/>
                    <a:pt x="123" y="31"/>
                  </a:cubicBezTo>
                  <a:cubicBezTo>
                    <a:pt x="123" y="31"/>
                    <a:pt x="92" y="0"/>
                    <a:pt x="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0;p53">
              <a:extLst>
                <a:ext uri="{FF2B5EF4-FFF2-40B4-BE49-F238E27FC236}">
                  <a16:creationId xmlns:a16="http://schemas.microsoft.com/office/drawing/2014/main" id="{63567BBD-ED70-21B8-F3A1-4D6FD5896643}"/>
                </a:ext>
              </a:extLst>
            </p:cNvPr>
            <p:cNvSpPr/>
            <p:nvPr/>
          </p:nvSpPr>
          <p:spPr>
            <a:xfrm>
              <a:off x="6927862" y="2531294"/>
              <a:ext cx="17646" cy="18884"/>
            </a:xfrm>
            <a:custGeom>
              <a:avLst/>
              <a:gdLst/>
              <a:ahLst/>
              <a:cxnLst/>
              <a:rect l="l" t="t" r="r" b="b"/>
              <a:pathLst>
                <a:path w="1168" h="1250" extrusionOk="0">
                  <a:moveTo>
                    <a:pt x="528" y="1"/>
                  </a:moveTo>
                  <a:cubicBezTo>
                    <a:pt x="521" y="1"/>
                    <a:pt x="513" y="1"/>
                    <a:pt x="505" y="1"/>
                  </a:cubicBezTo>
                  <a:cubicBezTo>
                    <a:pt x="1" y="31"/>
                    <a:pt x="18" y="1250"/>
                    <a:pt x="557" y="1250"/>
                  </a:cubicBezTo>
                  <a:cubicBezTo>
                    <a:pt x="570" y="1250"/>
                    <a:pt x="583" y="1249"/>
                    <a:pt x="597" y="1247"/>
                  </a:cubicBezTo>
                  <a:cubicBezTo>
                    <a:pt x="1167" y="1217"/>
                    <a:pt x="1144" y="1"/>
                    <a:pt x="52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1;p53">
              <a:extLst>
                <a:ext uri="{FF2B5EF4-FFF2-40B4-BE49-F238E27FC236}">
                  <a16:creationId xmlns:a16="http://schemas.microsoft.com/office/drawing/2014/main" id="{489260EE-58AA-8FA9-7A18-BB0EDF557EF5}"/>
                </a:ext>
              </a:extLst>
            </p:cNvPr>
            <p:cNvSpPr/>
            <p:nvPr/>
          </p:nvSpPr>
          <p:spPr>
            <a:xfrm>
              <a:off x="6938330" y="2531309"/>
              <a:ext cx="12328" cy="8324"/>
            </a:xfrm>
            <a:custGeom>
              <a:avLst/>
              <a:gdLst/>
              <a:ahLst/>
              <a:cxnLst/>
              <a:rect l="l" t="t" r="r" b="b"/>
              <a:pathLst>
                <a:path w="816" h="551" extrusionOk="0">
                  <a:moveTo>
                    <a:pt x="816" y="0"/>
                  </a:moveTo>
                  <a:lnTo>
                    <a:pt x="816" y="0"/>
                  </a:lnTo>
                  <a:cubicBezTo>
                    <a:pt x="694" y="122"/>
                    <a:pt x="572" y="274"/>
                    <a:pt x="420" y="274"/>
                  </a:cubicBezTo>
                  <a:cubicBezTo>
                    <a:pt x="299" y="243"/>
                    <a:pt x="177" y="122"/>
                    <a:pt x="56" y="61"/>
                  </a:cubicBezTo>
                  <a:cubicBezTo>
                    <a:pt x="50" y="55"/>
                    <a:pt x="44" y="53"/>
                    <a:pt x="39" y="53"/>
                  </a:cubicBezTo>
                  <a:cubicBezTo>
                    <a:pt x="16" y="53"/>
                    <a:pt x="1" y="97"/>
                    <a:pt x="25" y="122"/>
                  </a:cubicBezTo>
                  <a:cubicBezTo>
                    <a:pt x="82" y="349"/>
                    <a:pt x="219" y="550"/>
                    <a:pt x="435" y="550"/>
                  </a:cubicBezTo>
                  <a:cubicBezTo>
                    <a:pt x="450" y="550"/>
                    <a:pt x="466" y="549"/>
                    <a:pt x="481" y="547"/>
                  </a:cubicBezTo>
                  <a:cubicBezTo>
                    <a:pt x="755" y="487"/>
                    <a:pt x="816" y="243"/>
                    <a:pt x="81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2;p53">
              <a:extLst>
                <a:ext uri="{FF2B5EF4-FFF2-40B4-BE49-F238E27FC236}">
                  <a16:creationId xmlns:a16="http://schemas.microsoft.com/office/drawing/2014/main" id="{F6F6FFB5-68E4-8501-BDD5-096BBA5068EC}"/>
                </a:ext>
              </a:extLst>
            </p:cNvPr>
            <p:cNvSpPr/>
            <p:nvPr/>
          </p:nvSpPr>
          <p:spPr>
            <a:xfrm>
              <a:off x="6890488" y="2537276"/>
              <a:ext cx="6904" cy="15621"/>
            </a:xfrm>
            <a:custGeom>
              <a:avLst/>
              <a:gdLst/>
              <a:ahLst/>
              <a:cxnLst/>
              <a:rect l="l" t="t" r="r" b="b"/>
              <a:pathLst>
                <a:path w="457" h="1034" extrusionOk="0">
                  <a:moveTo>
                    <a:pt x="365" y="0"/>
                  </a:moveTo>
                  <a:cubicBezTo>
                    <a:pt x="365" y="0"/>
                    <a:pt x="335" y="31"/>
                    <a:pt x="335" y="31"/>
                  </a:cubicBezTo>
                  <a:cubicBezTo>
                    <a:pt x="365" y="426"/>
                    <a:pt x="335" y="882"/>
                    <a:pt x="1" y="1034"/>
                  </a:cubicBezTo>
                  <a:cubicBezTo>
                    <a:pt x="426" y="973"/>
                    <a:pt x="457" y="365"/>
                    <a:pt x="3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3;p53">
              <a:extLst>
                <a:ext uri="{FF2B5EF4-FFF2-40B4-BE49-F238E27FC236}">
                  <a16:creationId xmlns:a16="http://schemas.microsoft.com/office/drawing/2014/main" id="{2E82EE73-A0F2-CAA6-CD59-03B4310CDD61}"/>
                </a:ext>
              </a:extLst>
            </p:cNvPr>
            <p:cNvSpPr/>
            <p:nvPr/>
          </p:nvSpPr>
          <p:spPr>
            <a:xfrm>
              <a:off x="6881303" y="2531293"/>
              <a:ext cx="17464" cy="18854"/>
            </a:xfrm>
            <a:custGeom>
              <a:avLst/>
              <a:gdLst/>
              <a:ahLst/>
              <a:cxnLst/>
              <a:rect l="l" t="t" r="r" b="b"/>
              <a:pathLst>
                <a:path w="1156" h="1248" extrusionOk="0">
                  <a:moveTo>
                    <a:pt x="587" y="1"/>
                  </a:moveTo>
                  <a:cubicBezTo>
                    <a:pt x="1" y="1"/>
                    <a:pt x="8" y="1247"/>
                    <a:pt x="578" y="1247"/>
                  </a:cubicBezTo>
                  <a:cubicBezTo>
                    <a:pt x="585" y="1248"/>
                    <a:pt x="592" y="1248"/>
                    <a:pt x="599" y="1248"/>
                  </a:cubicBezTo>
                  <a:cubicBezTo>
                    <a:pt x="1156" y="1248"/>
                    <a:pt x="1149" y="31"/>
                    <a:pt x="609" y="1"/>
                  </a:cubicBezTo>
                  <a:cubicBezTo>
                    <a:pt x="602" y="1"/>
                    <a:pt x="594" y="1"/>
                    <a:pt x="5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4;p53">
              <a:extLst>
                <a:ext uri="{FF2B5EF4-FFF2-40B4-BE49-F238E27FC236}">
                  <a16:creationId xmlns:a16="http://schemas.microsoft.com/office/drawing/2014/main" id="{9CBA92AA-F700-EDC7-0478-80F21CDC41B7}"/>
                </a:ext>
              </a:extLst>
            </p:cNvPr>
            <p:cNvSpPr/>
            <p:nvPr/>
          </p:nvSpPr>
          <p:spPr>
            <a:xfrm>
              <a:off x="6876710" y="2531762"/>
              <a:ext cx="11044" cy="8324"/>
            </a:xfrm>
            <a:custGeom>
              <a:avLst/>
              <a:gdLst/>
              <a:ahLst/>
              <a:cxnLst/>
              <a:rect l="l" t="t" r="r" b="b"/>
              <a:pathLst>
                <a:path w="731" h="551" extrusionOk="0">
                  <a:moveTo>
                    <a:pt x="1" y="1"/>
                  </a:moveTo>
                  <a:cubicBezTo>
                    <a:pt x="1" y="244"/>
                    <a:pt x="62" y="487"/>
                    <a:pt x="305" y="548"/>
                  </a:cubicBezTo>
                  <a:cubicBezTo>
                    <a:pt x="318" y="550"/>
                    <a:pt x="332" y="551"/>
                    <a:pt x="345" y="551"/>
                  </a:cubicBezTo>
                  <a:cubicBezTo>
                    <a:pt x="537" y="551"/>
                    <a:pt x="673" y="350"/>
                    <a:pt x="730" y="122"/>
                  </a:cubicBezTo>
                  <a:cubicBezTo>
                    <a:pt x="730" y="98"/>
                    <a:pt x="710" y="53"/>
                    <a:pt x="687" y="53"/>
                  </a:cubicBezTo>
                  <a:cubicBezTo>
                    <a:pt x="681" y="53"/>
                    <a:pt x="675" y="56"/>
                    <a:pt x="670" y="61"/>
                  </a:cubicBezTo>
                  <a:cubicBezTo>
                    <a:pt x="548" y="122"/>
                    <a:pt x="457" y="244"/>
                    <a:pt x="335" y="244"/>
                  </a:cubicBezTo>
                  <a:cubicBezTo>
                    <a:pt x="325" y="246"/>
                    <a:pt x="314" y="248"/>
                    <a:pt x="303" y="248"/>
                  </a:cubicBezTo>
                  <a:cubicBezTo>
                    <a:pt x="192" y="248"/>
                    <a:pt x="84" y="11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5;p53">
              <a:extLst>
                <a:ext uri="{FF2B5EF4-FFF2-40B4-BE49-F238E27FC236}">
                  <a16:creationId xmlns:a16="http://schemas.microsoft.com/office/drawing/2014/main" id="{FA83A8B1-85F7-E739-A747-375A9B0A9F36}"/>
                </a:ext>
              </a:extLst>
            </p:cNvPr>
            <p:cNvSpPr/>
            <p:nvPr/>
          </p:nvSpPr>
          <p:spPr>
            <a:xfrm>
              <a:off x="6920792" y="2584106"/>
              <a:ext cx="11965" cy="6103"/>
            </a:xfrm>
            <a:custGeom>
              <a:avLst/>
              <a:gdLst/>
              <a:ahLst/>
              <a:cxnLst/>
              <a:rect l="l" t="t" r="r" b="b"/>
              <a:pathLst>
                <a:path w="792" h="404" extrusionOk="0">
                  <a:moveTo>
                    <a:pt x="791" y="1"/>
                  </a:moveTo>
                  <a:lnTo>
                    <a:pt x="791" y="1"/>
                  </a:lnTo>
                  <a:cubicBezTo>
                    <a:pt x="791" y="31"/>
                    <a:pt x="761" y="31"/>
                    <a:pt x="761" y="31"/>
                  </a:cubicBezTo>
                  <a:cubicBezTo>
                    <a:pt x="670" y="122"/>
                    <a:pt x="578" y="244"/>
                    <a:pt x="426" y="274"/>
                  </a:cubicBezTo>
                  <a:cubicBezTo>
                    <a:pt x="274" y="274"/>
                    <a:pt x="153" y="244"/>
                    <a:pt x="1" y="213"/>
                  </a:cubicBezTo>
                  <a:lnTo>
                    <a:pt x="1" y="213"/>
                  </a:lnTo>
                  <a:cubicBezTo>
                    <a:pt x="102" y="340"/>
                    <a:pt x="267" y="403"/>
                    <a:pt x="424" y="403"/>
                  </a:cubicBezTo>
                  <a:cubicBezTo>
                    <a:pt x="456" y="403"/>
                    <a:pt x="487" y="401"/>
                    <a:pt x="518" y="396"/>
                  </a:cubicBezTo>
                  <a:cubicBezTo>
                    <a:pt x="670" y="335"/>
                    <a:pt x="791" y="183"/>
                    <a:pt x="7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6;p53">
              <a:extLst>
                <a:ext uri="{FF2B5EF4-FFF2-40B4-BE49-F238E27FC236}">
                  <a16:creationId xmlns:a16="http://schemas.microsoft.com/office/drawing/2014/main" id="{00E9BADD-43E1-B183-BA56-F3254EF4EE10}"/>
                </a:ext>
              </a:extLst>
            </p:cNvPr>
            <p:cNvSpPr/>
            <p:nvPr/>
          </p:nvSpPr>
          <p:spPr>
            <a:xfrm>
              <a:off x="6896923" y="2506171"/>
              <a:ext cx="30638" cy="71247"/>
            </a:xfrm>
            <a:custGeom>
              <a:avLst/>
              <a:gdLst/>
              <a:ahLst/>
              <a:cxnLst/>
              <a:rect l="l" t="t" r="r" b="b"/>
              <a:pathLst>
                <a:path w="2028" h="4716" extrusionOk="0">
                  <a:moveTo>
                    <a:pt x="756" y="0"/>
                  </a:moveTo>
                  <a:cubicBezTo>
                    <a:pt x="737" y="0"/>
                    <a:pt x="715" y="8"/>
                    <a:pt x="699" y="23"/>
                  </a:cubicBezTo>
                  <a:cubicBezTo>
                    <a:pt x="335" y="1299"/>
                    <a:pt x="91" y="2606"/>
                    <a:pt x="0" y="3913"/>
                  </a:cubicBezTo>
                  <a:cubicBezTo>
                    <a:pt x="0" y="3952"/>
                    <a:pt x="36" y="3967"/>
                    <a:pt x="90" y="3967"/>
                  </a:cubicBezTo>
                  <a:cubicBezTo>
                    <a:pt x="251" y="3967"/>
                    <a:pt x="578" y="3837"/>
                    <a:pt x="669" y="3792"/>
                  </a:cubicBezTo>
                  <a:lnTo>
                    <a:pt x="669" y="3792"/>
                  </a:lnTo>
                  <a:cubicBezTo>
                    <a:pt x="608" y="4096"/>
                    <a:pt x="608" y="4369"/>
                    <a:pt x="578" y="4673"/>
                  </a:cubicBezTo>
                  <a:cubicBezTo>
                    <a:pt x="578" y="4673"/>
                    <a:pt x="669" y="4704"/>
                    <a:pt x="760" y="4704"/>
                  </a:cubicBezTo>
                  <a:cubicBezTo>
                    <a:pt x="821" y="4711"/>
                    <a:pt x="883" y="4715"/>
                    <a:pt x="944" y="4715"/>
                  </a:cubicBezTo>
                  <a:cubicBezTo>
                    <a:pt x="1366" y="4715"/>
                    <a:pt x="1767" y="4532"/>
                    <a:pt x="2006" y="4187"/>
                  </a:cubicBezTo>
                  <a:cubicBezTo>
                    <a:pt x="2028" y="4166"/>
                    <a:pt x="2019" y="4144"/>
                    <a:pt x="2001" y="4144"/>
                  </a:cubicBezTo>
                  <a:cubicBezTo>
                    <a:pt x="1994" y="4144"/>
                    <a:pt x="1985" y="4148"/>
                    <a:pt x="1976" y="4157"/>
                  </a:cubicBezTo>
                  <a:cubicBezTo>
                    <a:pt x="1611" y="4400"/>
                    <a:pt x="1216" y="4521"/>
                    <a:pt x="791" y="4521"/>
                  </a:cubicBezTo>
                  <a:cubicBezTo>
                    <a:pt x="760" y="4461"/>
                    <a:pt x="943" y="3518"/>
                    <a:pt x="882" y="3518"/>
                  </a:cubicBezTo>
                  <a:lnTo>
                    <a:pt x="882" y="3518"/>
                  </a:lnTo>
                  <a:cubicBezTo>
                    <a:pt x="669" y="3549"/>
                    <a:pt x="456" y="3610"/>
                    <a:pt x="274" y="3670"/>
                  </a:cubicBezTo>
                  <a:cubicBezTo>
                    <a:pt x="395" y="2454"/>
                    <a:pt x="699" y="1269"/>
                    <a:pt x="791" y="23"/>
                  </a:cubicBezTo>
                  <a:cubicBezTo>
                    <a:pt x="791" y="8"/>
                    <a:pt x="775" y="0"/>
                    <a:pt x="7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7;p53">
              <a:extLst>
                <a:ext uri="{FF2B5EF4-FFF2-40B4-BE49-F238E27FC236}">
                  <a16:creationId xmlns:a16="http://schemas.microsoft.com/office/drawing/2014/main" id="{EFF194B5-D6FC-3F8C-6B49-027EE9EC2835}"/>
                </a:ext>
              </a:extLst>
            </p:cNvPr>
            <p:cNvSpPr/>
            <p:nvPr/>
          </p:nvSpPr>
          <p:spPr>
            <a:xfrm>
              <a:off x="6908404" y="2568954"/>
              <a:ext cx="20667" cy="14896"/>
            </a:xfrm>
            <a:custGeom>
              <a:avLst/>
              <a:gdLst/>
              <a:ahLst/>
              <a:cxnLst/>
              <a:rect l="l" t="t" r="r" b="b"/>
              <a:pathLst>
                <a:path w="1368" h="986" extrusionOk="0">
                  <a:moveTo>
                    <a:pt x="1246" y="1"/>
                  </a:moveTo>
                  <a:cubicBezTo>
                    <a:pt x="882" y="244"/>
                    <a:pt x="456" y="365"/>
                    <a:pt x="0" y="365"/>
                  </a:cubicBezTo>
                  <a:cubicBezTo>
                    <a:pt x="152" y="578"/>
                    <a:pt x="365" y="791"/>
                    <a:pt x="608" y="912"/>
                  </a:cubicBezTo>
                  <a:cubicBezTo>
                    <a:pt x="697" y="957"/>
                    <a:pt x="802" y="985"/>
                    <a:pt x="912" y="985"/>
                  </a:cubicBezTo>
                  <a:cubicBezTo>
                    <a:pt x="952" y="985"/>
                    <a:pt x="993" y="981"/>
                    <a:pt x="1034" y="973"/>
                  </a:cubicBezTo>
                  <a:cubicBezTo>
                    <a:pt x="1338" y="912"/>
                    <a:pt x="1368" y="639"/>
                    <a:pt x="1338" y="365"/>
                  </a:cubicBezTo>
                  <a:cubicBezTo>
                    <a:pt x="1338" y="244"/>
                    <a:pt x="1277" y="122"/>
                    <a:pt x="12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78;p53">
              <a:extLst>
                <a:ext uri="{FF2B5EF4-FFF2-40B4-BE49-F238E27FC236}">
                  <a16:creationId xmlns:a16="http://schemas.microsoft.com/office/drawing/2014/main" id="{804DDBF7-A791-9B57-FEAA-773719FACE62}"/>
                </a:ext>
              </a:extLst>
            </p:cNvPr>
            <p:cNvSpPr/>
            <p:nvPr/>
          </p:nvSpPr>
          <p:spPr>
            <a:xfrm>
              <a:off x="6917589" y="2574876"/>
              <a:ext cx="11482" cy="8974"/>
            </a:xfrm>
            <a:custGeom>
              <a:avLst/>
              <a:gdLst/>
              <a:ahLst/>
              <a:cxnLst/>
              <a:rect l="l" t="t" r="r" b="b"/>
              <a:pathLst>
                <a:path w="760" h="594" extrusionOk="0">
                  <a:moveTo>
                    <a:pt x="666" y="1"/>
                  </a:moveTo>
                  <a:cubicBezTo>
                    <a:pt x="357" y="1"/>
                    <a:pt x="85" y="207"/>
                    <a:pt x="0" y="520"/>
                  </a:cubicBezTo>
                  <a:cubicBezTo>
                    <a:pt x="89" y="565"/>
                    <a:pt x="194" y="593"/>
                    <a:pt x="304" y="593"/>
                  </a:cubicBezTo>
                  <a:cubicBezTo>
                    <a:pt x="344" y="593"/>
                    <a:pt x="385" y="589"/>
                    <a:pt x="426" y="581"/>
                  </a:cubicBezTo>
                  <a:cubicBezTo>
                    <a:pt x="730" y="520"/>
                    <a:pt x="760" y="247"/>
                    <a:pt x="730" y="4"/>
                  </a:cubicBezTo>
                  <a:cubicBezTo>
                    <a:pt x="708" y="2"/>
                    <a:pt x="687" y="1"/>
                    <a:pt x="666" y="1"/>
                  </a:cubicBezTo>
                  <a:close/>
                </a:path>
              </a:pathLst>
            </a:custGeom>
            <a:solidFill>
              <a:srgbClr val="FF9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79;p53">
              <a:extLst>
                <a:ext uri="{FF2B5EF4-FFF2-40B4-BE49-F238E27FC236}">
                  <a16:creationId xmlns:a16="http://schemas.microsoft.com/office/drawing/2014/main" id="{FE6BF65D-DAB3-7921-F224-76D817EC5AA4}"/>
                </a:ext>
              </a:extLst>
            </p:cNvPr>
            <p:cNvSpPr/>
            <p:nvPr/>
          </p:nvSpPr>
          <p:spPr>
            <a:xfrm>
              <a:off x="6867072" y="2417692"/>
              <a:ext cx="180021" cy="132478"/>
            </a:xfrm>
            <a:custGeom>
              <a:avLst/>
              <a:gdLst/>
              <a:ahLst/>
              <a:cxnLst/>
              <a:rect l="l" t="t" r="r" b="b"/>
              <a:pathLst>
                <a:path w="11916" h="8769" extrusionOk="0">
                  <a:moveTo>
                    <a:pt x="5663" y="0"/>
                  </a:moveTo>
                  <a:cubicBezTo>
                    <a:pt x="4110" y="0"/>
                    <a:pt x="2599" y="676"/>
                    <a:pt x="1672" y="1685"/>
                  </a:cubicBezTo>
                  <a:cubicBezTo>
                    <a:pt x="639" y="2840"/>
                    <a:pt x="61" y="4330"/>
                    <a:pt x="1" y="5880"/>
                  </a:cubicBezTo>
                  <a:cubicBezTo>
                    <a:pt x="10" y="5929"/>
                    <a:pt x="33" y="5950"/>
                    <a:pt x="77" y="5950"/>
                  </a:cubicBezTo>
                  <a:cubicBezTo>
                    <a:pt x="168" y="5950"/>
                    <a:pt x="351" y="5861"/>
                    <a:pt x="700" y="5758"/>
                  </a:cubicBezTo>
                  <a:cubicBezTo>
                    <a:pt x="760" y="5059"/>
                    <a:pt x="973" y="4390"/>
                    <a:pt x="1308" y="3783"/>
                  </a:cubicBezTo>
                  <a:cubicBezTo>
                    <a:pt x="1314" y="3767"/>
                    <a:pt x="1319" y="3759"/>
                    <a:pt x="1322" y="3759"/>
                  </a:cubicBezTo>
                  <a:lnTo>
                    <a:pt x="1322" y="3759"/>
                  </a:lnTo>
                  <a:cubicBezTo>
                    <a:pt x="1360" y="3759"/>
                    <a:pt x="1134" y="4906"/>
                    <a:pt x="1247" y="5637"/>
                  </a:cubicBezTo>
                  <a:cubicBezTo>
                    <a:pt x="1368" y="5606"/>
                    <a:pt x="1490" y="5576"/>
                    <a:pt x="1642" y="5576"/>
                  </a:cubicBezTo>
                  <a:cubicBezTo>
                    <a:pt x="1672" y="5211"/>
                    <a:pt x="1703" y="4877"/>
                    <a:pt x="1794" y="4512"/>
                  </a:cubicBezTo>
                  <a:cubicBezTo>
                    <a:pt x="1797" y="4501"/>
                    <a:pt x="1799" y="4496"/>
                    <a:pt x="1801" y="4496"/>
                  </a:cubicBezTo>
                  <a:cubicBezTo>
                    <a:pt x="1824" y="4496"/>
                    <a:pt x="1827" y="5046"/>
                    <a:pt x="1855" y="5545"/>
                  </a:cubicBezTo>
                  <a:cubicBezTo>
                    <a:pt x="2128" y="5515"/>
                    <a:pt x="2432" y="5454"/>
                    <a:pt x="2827" y="5454"/>
                  </a:cubicBezTo>
                  <a:cubicBezTo>
                    <a:pt x="4134" y="5454"/>
                    <a:pt x="5441" y="5576"/>
                    <a:pt x="6748" y="5849"/>
                  </a:cubicBezTo>
                  <a:cubicBezTo>
                    <a:pt x="6858" y="5218"/>
                    <a:pt x="6844" y="4486"/>
                    <a:pt x="6885" y="4486"/>
                  </a:cubicBezTo>
                  <a:cubicBezTo>
                    <a:pt x="6890" y="4486"/>
                    <a:pt x="6895" y="4495"/>
                    <a:pt x="6900" y="4512"/>
                  </a:cubicBezTo>
                  <a:cubicBezTo>
                    <a:pt x="7052" y="4968"/>
                    <a:pt x="7144" y="5424"/>
                    <a:pt x="7144" y="5910"/>
                  </a:cubicBezTo>
                  <a:lnTo>
                    <a:pt x="7447" y="5971"/>
                  </a:lnTo>
                  <a:cubicBezTo>
                    <a:pt x="7417" y="5758"/>
                    <a:pt x="7447" y="5545"/>
                    <a:pt x="7478" y="5333"/>
                  </a:cubicBezTo>
                  <a:cubicBezTo>
                    <a:pt x="7539" y="5545"/>
                    <a:pt x="7569" y="5789"/>
                    <a:pt x="7599" y="6001"/>
                  </a:cubicBezTo>
                  <a:cubicBezTo>
                    <a:pt x="7721" y="6032"/>
                    <a:pt x="7903" y="6062"/>
                    <a:pt x="8055" y="6062"/>
                  </a:cubicBezTo>
                  <a:cubicBezTo>
                    <a:pt x="8207" y="5971"/>
                    <a:pt x="7995" y="4117"/>
                    <a:pt x="7964" y="3752"/>
                  </a:cubicBezTo>
                  <a:lnTo>
                    <a:pt x="7964" y="3752"/>
                  </a:lnTo>
                  <a:cubicBezTo>
                    <a:pt x="8055" y="4296"/>
                    <a:pt x="8805" y="8768"/>
                    <a:pt x="10275" y="8768"/>
                  </a:cubicBezTo>
                  <a:cubicBezTo>
                    <a:pt x="10285" y="8768"/>
                    <a:pt x="10295" y="8768"/>
                    <a:pt x="10305" y="8767"/>
                  </a:cubicBezTo>
                  <a:cubicBezTo>
                    <a:pt x="11156" y="8767"/>
                    <a:pt x="11916" y="6153"/>
                    <a:pt x="11520" y="4390"/>
                  </a:cubicBezTo>
                  <a:cubicBezTo>
                    <a:pt x="11125" y="2597"/>
                    <a:pt x="9332" y="1624"/>
                    <a:pt x="9332" y="1624"/>
                  </a:cubicBezTo>
                  <a:cubicBezTo>
                    <a:pt x="8293" y="475"/>
                    <a:pt x="6963" y="0"/>
                    <a:pt x="566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0;p53">
              <a:extLst>
                <a:ext uri="{FF2B5EF4-FFF2-40B4-BE49-F238E27FC236}">
                  <a16:creationId xmlns:a16="http://schemas.microsoft.com/office/drawing/2014/main" id="{CA2F88F0-D975-5EE1-5EB4-6D28E6246A6D}"/>
                </a:ext>
              </a:extLst>
            </p:cNvPr>
            <p:cNvSpPr/>
            <p:nvPr/>
          </p:nvSpPr>
          <p:spPr>
            <a:xfrm>
              <a:off x="7010797" y="2528771"/>
              <a:ext cx="44099" cy="55445"/>
            </a:xfrm>
            <a:custGeom>
              <a:avLst/>
              <a:gdLst/>
              <a:ahLst/>
              <a:cxnLst/>
              <a:rect l="l" t="t" r="r" b="b"/>
              <a:pathLst>
                <a:path w="2919" h="3670" extrusionOk="0">
                  <a:moveTo>
                    <a:pt x="1841" y="0"/>
                  </a:moveTo>
                  <a:cubicBezTo>
                    <a:pt x="1039" y="0"/>
                    <a:pt x="152" y="1597"/>
                    <a:pt x="152" y="1597"/>
                  </a:cubicBezTo>
                  <a:lnTo>
                    <a:pt x="0" y="3147"/>
                  </a:lnTo>
                  <a:cubicBezTo>
                    <a:pt x="167" y="3479"/>
                    <a:pt x="503" y="3670"/>
                    <a:pt x="855" y="3670"/>
                  </a:cubicBezTo>
                  <a:cubicBezTo>
                    <a:pt x="1018" y="3670"/>
                    <a:pt x="1184" y="3629"/>
                    <a:pt x="1338" y="3542"/>
                  </a:cubicBezTo>
                  <a:cubicBezTo>
                    <a:pt x="2250" y="3086"/>
                    <a:pt x="2918" y="381"/>
                    <a:pt x="2067" y="47"/>
                  </a:cubicBezTo>
                  <a:cubicBezTo>
                    <a:pt x="1993" y="15"/>
                    <a:pt x="1918" y="0"/>
                    <a:pt x="1841"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81;p53">
              <a:extLst>
                <a:ext uri="{FF2B5EF4-FFF2-40B4-BE49-F238E27FC236}">
                  <a16:creationId xmlns:a16="http://schemas.microsoft.com/office/drawing/2014/main" id="{86B43D24-DC08-9CEE-3A87-642BB3657855}"/>
                </a:ext>
              </a:extLst>
            </p:cNvPr>
            <p:cNvSpPr/>
            <p:nvPr/>
          </p:nvSpPr>
          <p:spPr>
            <a:xfrm>
              <a:off x="7017218" y="2540947"/>
              <a:ext cx="22057" cy="35608"/>
            </a:xfrm>
            <a:custGeom>
              <a:avLst/>
              <a:gdLst/>
              <a:ahLst/>
              <a:cxnLst/>
              <a:rect l="l" t="t" r="r" b="b"/>
              <a:pathLst>
                <a:path w="1460" h="2357" extrusionOk="0">
                  <a:moveTo>
                    <a:pt x="1430" y="0"/>
                  </a:moveTo>
                  <a:cubicBezTo>
                    <a:pt x="518" y="183"/>
                    <a:pt x="1" y="1429"/>
                    <a:pt x="92" y="2311"/>
                  </a:cubicBezTo>
                  <a:cubicBezTo>
                    <a:pt x="77" y="2341"/>
                    <a:pt x="100" y="2356"/>
                    <a:pt x="130" y="2356"/>
                  </a:cubicBezTo>
                  <a:cubicBezTo>
                    <a:pt x="160" y="2356"/>
                    <a:pt x="198" y="2341"/>
                    <a:pt x="214" y="2311"/>
                  </a:cubicBezTo>
                  <a:cubicBezTo>
                    <a:pt x="274" y="2128"/>
                    <a:pt x="366" y="1946"/>
                    <a:pt x="457" y="1763"/>
                  </a:cubicBezTo>
                  <a:cubicBezTo>
                    <a:pt x="582" y="1588"/>
                    <a:pt x="770" y="1474"/>
                    <a:pt x="969" y="1474"/>
                  </a:cubicBezTo>
                  <a:cubicBezTo>
                    <a:pt x="1010" y="1474"/>
                    <a:pt x="1053" y="1479"/>
                    <a:pt x="1095" y="1490"/>
                  </a:cubicBezTo>
                  <a:cubicBezTo>
                    <a:pt x="1095" y="1490"/>
                    <a:pt x="1126" y="1459"/>
                    <a:pt x="1095" y="1459"/>
                  </a:cubicBezTo>
                  <a:cubicBezTo>
                    <a:pt x="1000" y="1396"/>
                    <a:pt x="895" y="1366"/>
                    <a:pt x="792" y="1366"/>
                  </a:cubicBezTo>
                  <a:cubicBezTo>
                    <a:pt x="598" y="1366"/>
                    <a:pt x="415" y="1474"/>
                    <a:pt x="335" y="1672"/>
                  </a:cubicBezTo>
                  <a:cubicBezTo>
                    <a:pt x="518" y="1004"/>
                    <a:pt x="791" y="365"/>
                    <a:pt x="1430" y="31"/>
                  </a:cubicBezTo>
                  <a:cubicBezTo>
                    <a:pt x="1460" y="0"/>
                    <a:pt x="1430" y="0"/>
                    <a:pt x="14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82;p53">
              <a:extLst>
                <a:ext uri="{FF2B5EF4-FFF2-40B4-BE49-F238E27FC236}">
                  <a16:creationId xmlns:a16="http://schemas.microsoft.com/office/drawing/2014/main" id="{723015E4-D642-389D-BFFA-0F7649EB0AF9}"/>
                </a:ext>
              </a:extLst>
            </p:cNvPr>
            <p:cNvSpPr/>
            <p:nvPr/>
          </p:nvSpPr>
          <p:spPr>
            <a:xfrm>
              <a:off x="6634731" y="2706590"/>
              <a:ext cx="442695" cy="269231"/>
            </a:xfrm>
            <a:custGeom>
              <a:avLst/>
              <a:gdLst/>
              <a:ahLst/>
              <a:cxnLst/>
              <a:rect l="l" t="t" r="r" b="b"/>
              <a:pathLst>
                <a:path w="29303" h="17821" extrusionOk="0">
                  <a:moveTo>
                    <a:pt x="27738" y="1"/>
                  </a:moveTo>
                  <a:cubicBezTo>
                    <a:pt x="27160" y="1"/>
                    <a:pt x="26313" y="403"/>
                    <a:pt x="25107" y="1437"/>
                  </a:cubicBezTo>
                  <a:cubicBezTo>
                    <a:pt x="22888" y="3352"/>
                    <a:pt x="18268" y="7121"/>
                    <a:pt x="17599" y="7394"/>
                  </a:cubicBezTo>
                  <a:cubicBezTo>
                    <a:pt x="17582" y="7401"/>
                    <a:pt x="17561" y="7404"/>
                    <a:pt x="17535" y="7404"/>
                  </a:cubicBezTo>
                  <a:cubicBezTo>
                    <a:pt x="16430" y="7404"/>
                    <a:pt x="7548" y="1919"/>
                    <a:pt x="6053" y="1919"/>
                  </a:cubicBezTo>
                  <a:cubicBezTo>
                    <a:pt x="6030" y="1919"/>
                    <a:pt x="6008" y="1920"/>
                    <a:pt x="5988" y="1923"/>
                  </a:cubicBezTo>
                  <a:cubicBezTo>
                    <a:pt x="4651" y="2106"/>
                    <a:pt x="0" y="9370"/>
                    <a:pt x="943" y="10221"/>
                  </a:cubicBezTo>
                  <a:cubicBezTo>
                    <a:pt x="3800" y="12714"/>
                    <a:pt x="13982" y="17820"/>
                    <a:pt x="18147" y="17820"/>
                  </a:cubicBezTo>
                  <a:cubicBezTo>
                    <a:pt x="20092" y="17790"/>
                    <a:pt x="25441" y="10677"/>
                    <a:pt x="28299" y="4324"/>
                  </a:cubicBezTo>
                  <a:cubicBezTo>
                    <a:pt x="28898" y="2948"/>
                    <a:pt x="29303" y="1"/>
                    <a:pt x="27738"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83;p53">
              <a:extLst>
                <a:ext uri="{FF2B5EF4-FFF2-40B4-BE49-F238E27FC236}">
                  <a16:creationId xmlns:a16="http://schemas.microsoft.com/office/drawing/2014/main" id="{3C1786D1-EB7A-301E-848E-A1D06A1AD20A}"/>
                </a:ext>
              </a:extLst>
            </p:cNvPr>
            <p:cNvSpPr/>
            <p:nvPr/>
          </p:nvSpPr>
          <p:spPr>
            <a:xfrm>
              <a:off x="6527746" y="2601494"/>
              <a:ext cx="247053" cy="279730"/>
            </a:xfrm>
            <a:custGeom>
              <a:avLst/>
              <a:gdLst/>
              <a:ahLst/>
              <a:cxnLst/>
              <a:rect l="l" t="t" r="r" b="b"/>
              <a:pathLst>
                <a:path w="16353" h="18516" extrusionOk="0">
                  <a:moveTo>
                    <a:pt x="1687" y="0"/>
                  </a:moveTo>
                  <a:cubicBezTo>
                    <a:pt x="1532" y="0"/>
                    <a:pt x="1376" y="49"/>
                    <a:pt x="1216" y="157"/>
                  </a:cubicBezTo>
                  <a:cubicBezTo>
                    <a:pt x="61" y="947"/>
                    <a:pt x="1034" y="3014"/>
                    <a:pt x="1034" y="3014"/>
                  </a:cubicBezTo>
                  <a:cubicBezTo>
                    <a:pt x="1034" y="3014"/>
                    <a:pt x="304" y="3865"/>
                    <a:pt x="578" y="5749"/>
                  </a:cubicBezTo>
                  <a:cubicBezTo>
                    <a:pt x="578" y="5749"/>
                    <a:pt x="0" y="6661"/>
                    <a:pt x="851" y="8424"/>
                  </a:cubicBezTo>
                  <a:cubicBezTo>
                    <a:pt x="730" y="8880"/>
                    <a:pt x="790" y="9367"/>
                    <a:pt x="1003" y="9822"/>
                  </a:cubicBezTo>
                  <a:cubicBezTo>
                    <a:pt x="2797" y="13774"/>
                    <a:pt x="6870" y="16327"/>
                    <a:pt x="10000" y="18516"/>
                  </a:cubicBezTo>
                  <a:lnTo>
                    <a:pt x="16353" y="10765"/>
                  </a:lnTo>
                  <a:cubicBezTo>
                    <a:pt x="15198" y="9974"/>
                    <a:pt x="8997" y="6722"/>
                    <a:pt x="5259" y="3683"/>
                  </a:cubicBezTo>
                  <a:cubicBezTo>
                    <a:pt x="3818" y="2509"/>
                    <a:pt x="2799" y="0"/>
                    <a:pt x="1687"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84;p53">
              <a:extLst>
                <a:ext uri="{FF2B5EF4-FFF2-40B4-BE49-F238E27FC236}">
                  <a16:creationId xmlns:a16="http://schemas.microsoft.com/office/drawing/2014/main" id="{8BE9C4B6-493A-4987-DDC1-3715BD4CD39C}"/>
                </a:ext>
              </a:extLst>
            </p:cNvPr>
            <p:cNvSpPr/>
            <p:nvPr/>
          </p:nvSpPr>
          <p:spPr>
            <a:xfrm>
              <a:off x="6542898" y="2646828"/>
              <a:ext cx="90222" cy="100948"/>
            </a:xfrm>
            <a:custGeom>
              <a:avLst/>
              <a:gdLst/>
              <a:ahLst/>
              <a:cxnLst/>
              <a:rect l="l" t="t" r="r" b="b"/>
              <a:pathLst>
                <a:path w="5972" h="6682" extrusionOk="0">
                  <a:moveTo>
                    <a:pt x="48" y="0"/>
                  </a:moveTo>
                  <a:cubicBezTo>
                    <a:pt x="31" y="0"/>
                    <a:pt x="0" y="22"/>
                    <a:pt x="0" y="43"/>
                  </a:cubicBezTo>
                  <a:cubicBezTo>
                    <a:pt x="1338" y="2748"/>
                    <a:pt x="3374" y="5059"/>
                    <a:pt x="5897" y="6670"/>
                  </a:cubicBezTo>
                  <a:cubicBezTo>
                    <a:pt x="5913" y="6678"/>
                    <a:pt x="5927" y="6681"/>
                    <a:pt x="5938" y="6681"/>
                  </a:cubicBezTo>
                  <a:cubicBezTo>
                    <a:pt x="5967" y="6681"/>
                    <a:pt x="5972" y="6653"/>
                    <a:pt x="5927" y="6609"/>
                  </a:cubicBezTo>
                  <a:cubicBezTo>
                    <a:pt x="4833" y="5758"/>
                    <a:pt x="3769" y="4785"/>
                    <a:pt x="2797" y="3782"/>
                  </a:cubicBezTo>
                  <a:cubicBezTo>
                    <a:pt x="1794" y="2597"/>
                    <a:pt x="882" y="1350"/>
                    <a:pt x="61" y="13"/>
                  </a:cubicBezTo>
                  <a:cubicBezTo>
                    <a:pt x="61" y="4"/>
                    <a:pt x="56" y="0"/>
                    <a:pt x="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85;p53">
              <a:extLst>
                <a:ext uri="{FF2B5EF4-FFF2-40B4-BE49-F238E27FC236}">
                  <a16:creationId xmlns:a16="http://schemas.microsoft.com/office/drawing/2014/main" id="{99BA3FD9-3189-E8D0-82FC-4B9AA49F5F2F}"/>
                </a:ext>
              </a:extLst>
            </p:cNvPr>
            <p:cNvSpPr/>
            <p:nvPr/>
          </p:nvSpPr>
          <p:spPr>
            <a:xfrm>
              <a:off x="6536931" y="2687888"/>
              <a:ext cx="73634" cy="98320"/>
            </a:xfrm>
            <a:custGeom>
              <a:avLst/>
              <a:gdLst/>
              <a:ahLst/>
              <a:cxnLst/>
              <a:rect l="l" t="t" r="r" b="b"/>
              <a:pathLst>
                <a:path w="4874" h="6508" extrusionOk="0">
                  <a:moveTo>
                    <a:pt x="0" y="0"/>
                  </a:moveTo>
                  <a:cubicBezTo>
                    <a:pt x="942" y="2553"/>
                    <a:pt x="2614" y="4803"/>
                    <a:pt x="4772" y="6474"/>
                  </a:cubicBezTo>
                  <a:cubicBezTo>
                    <a:pt x="4807" y="6498"/>
                    <a:pt x="4833" y="6507"/>
                    <a:pt x="4848" y="6507"/>
                  </a:cubicBezTo>
                  <a:cubicBezTo>
                    <a:pt x="4873" y="6507"/>
                    <a:pt x="4870" y="6482"/>
                    <a:pt x="4833" y="6444"/>
                  </a:cubicBezTo>
                  <a:cubicBezTo>
                    <a:pt x="3830" y="5502"/>
                    <a:pt x="2067" y="3800"/>
                    <a:pt x="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86;p53">
              <a:extLst>
                <a:ext uri="{FF2B5EF4-FFF2-40B4-BE49-F238E27FC236}">
                  <a16:creationId xmlns:a16="http://schemas.microsoft.com/office/drawing/2014/main" id="{6B8BE90A-FCDF-79A3-0D87-D50DBD250B91}"/>
                </a:ext>
              </a:extLst>
            </p:cNvPr>
            <p:cNvSpPr/>
            <p:nvPr/>
          </p:nvSpPr>
          <p:spPr>
            <a:xfrm>
              <a:off x="6540133" y="2728751"/>
              <a:ext cx="57937" cy="78000"/>
            </a:xfrm>
            <a:custGeom>
              <a:avLst/>
              <a:gdLst/>
              <a:ahLst/>
              <a:cxnLst/>
              <a:rect l="l" t="t" r="r" b="b"/>
              <a:pathLst>
                <a:path w="3835" h="5163" extrusionOk="0">
                  <a:moveTo>
                    <a:pt x="1" y="0"/>
                  </a:moveTo>
                  <a:cubicBezTo>
                    <a:pt x="1186" y="2554"/>
                    <a:pt x="1916" y="3374"/>
                    <a:pt x="3739" y="5137"/>
                  </a:cubicBezTo>
                  <a:cubicBezTo>
                    <a:pt x="3757" y="5155"/>
                    <a:pt x="3775" y="5162"/>
                    <a:pt x="3789" y="5162"/>
                  </a:cubicBezTo>
                  <a:cubicBezTo>
                    <a:pt x="3823" y="5162"/>
                    <a:pt x="3834" y="5119"/>
                    <a:pt x="3770" y="5076"/>
                  </a:cubicBezTo>
                  <a:cubicBezTo>
                    <a:pt x="2128" y="3405"/>
                    <a:pt x="1308" y="2128"/>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87;p53">
              <a:extLst>
                <a:ext uri="{FF2B5EF4-FFF2-40B4-BE49-F238E27FC236}">
                  <a16:creationId xmlns:a16="http://schemas.microsoft.com/office/drawing/2014/main" id="{6C43F235-6DF5-DDAC-2813-1620C222402D}"/>
                </a:ext>
              </a:extLst>
            </p:cNvPr>
            <p:cNvSpPr/>
            <p:nvPr/>
          </p:nvSpPr>
          <p:spPr>
            <a:xfrm>
              <a:off x="6616362" y="2605436"/>
              <a:ext cx="158432" cy="158236"/>
            </a:xfrm>
            <a:custGeom>
              <a:avLst/>
              <a:gdLst/>
              <a:ahLst/>
              <a:cxnLst/>
              <a:rect l="l" t="t" r="r" b="b"/>
              <a:pathLst>
                <a:path w="10487" h="10474" extrusionOk="0">
                  <a:moveTo>
                    <a:pt x="1778" y="1"/>
                  </a:moveTo>
                  <a:cubicBezTo>
                    <a:pt x="1578" y="1"/>
                    <a:pt x="1408" y="54"/>
                    <a:pt x="1277" y="169"/>
                  </a:cubicBezTo>
                  <a:cubicBezTo>
                    <a:pt x="0" y="1294"/>
                    <a:pt x="3526" y="4637"/>
                    <a:pt x="4195" y="5640"/>
                  </a:cubicBezTo>
                  <a:cubicBezTo>
                    <a:pt x="4774" y="6471"/>
                    <a:pt x="4790" y="6843"/>
                    <a:pt x="4416" y="6843"/>
                  </a:cubicBezTo>
                  <a:cubicBezTo>
                    <a:pt x="4339" y="6843"/>
                    <a:pt x="4244" y="6827"/>
                    <a:pt x="4134" y="6795"/>
                  </a:cubicBezTo>
                  <a:lnTo>
                    <a:pt x="4134" y="6795"/>
                  </a:lnTo>
                  <a:cubicBezTo>
                    <a:pt x="6414" y="8224"/>
                    <a:pt x="9362" y="9744"/>
                    <a:pt x="10487" y="10473"/>
                  </a:cubicBezTo>
                  <a:cubicBezTo>
                    <a:pt x="10487" y="10473"/>
                    <a:pt x="9484" y="7312"/>
                    <a:pt x="8450" y="5580"/>
                  </a:cubicBezTo>
                  <a:cubicBezTo>
                    <a:pt x="7551" y="4025"/>
                    <a:pt x="3520" y="1"/>
                    <a:pt x="1778"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88;p53">
              <a:extLst>
                <a:ext uri="{FF2B5EF4-FFF2-40B4-BE49-F238E27FC236}">
                  <a16:creationId xmlns:a16="http://schemas.microsoft.com/office/drawing/2014/main" id="{48515F78-8F8E-0263-2015-20F29792E41A}"/>
                </a:ext>
              </a:extLst>
            </p:cNvPr>
            <p:cNvSpPr/>
            <p:nvPr/>
          </p:nvSpPr>
          <p:spPr>
            <a:xfrm>
              <a:off x="6716927" y="2705079"/>
              <a:ext cx="359574" cy="276301"/>
            </a:xfrm>
            <a:custGeom>
              <a:avLst/>
              <a:gdLst/>
              <a:ahLst/>
              <a:cxnLst/>
              <a:rect l="l" t="t" r="r" b="b"/>
              <a:pathLst>
                <a:path w="23801" h="18289" extrusionOk="0">
                  <a:moveTo>
                    <a:pt x="22389" y="0"/>
                  </a:moveTo>
                  <a:cubicBezTo>
                    <a:pt x="21812" y="0"/>
                    <a:pt x="20986" y="343"/>
                    <a:pt x="19849" y="1172"/>
                  </a:cubicBezTo>
                  <a:cubicBezTo>
                    <a:pt x="15958" y="4060"/>
                    <a:pt x="12493" y="7221"/>
                    <a:pt x="12128" y="7251"/>
                  </a:cubicBezTo>
                  <a:cubicBezTo>
                    <a:pt x="12127" y="7251"/>
                    <a:pt x="12125" y="7251"/>
                    <a:pt x="12123" y="7251"/>
                  </a:cubicBezTo>
                  <a:cubicBezTo>
                    <a:pt x="11733" y="7251"/>
                    <a:pt x="4772" y="3786"/>
                    <a:pt x="4772" y="3786"/>
                  </a:cubicBezTo>
                  <a:lnTo>
                    <a:pt x="0" y="13361"/>
                  </a:lnTo>
                  <a:cubicBezTo>
                    <a:pt x="0" y="13361"/>
                    <a:pt x="8272" y="18289"/>
                    <a:pt x="12194" y="18289"/>
                  </a:cubicBezTo>
                  <a:cubicBezTo>
                    <a:pt x="12584" y="18289"/>
                    <a:pt x="12931" y="18240"/>
                    <a:pt x="13222" y="18133"/>
                  </a:cubicBezTo>
                  <a:cubicBezTo>
                    <a:pt x="16475" y="16947"/>
                    <a:pt x="22219" y="6917"/>
                    <a:pt x="23101" y="4060"/>
                  </a:cubicBezTo>
                  <a:cubicBezTo>
                    <a:pt x="23727" y="2053"/>
                    <a:pt x="23801" y="0"/>
                    <a:pt x="22389"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89;p53">
              <a:extLst>
                <a:ext uri="{FF2B5EF4-FFF2-40B4-BE49-F238E27FC236}">
                  <a16:creationId xmlns:a16="http://schemas.microsoft.com/office/drawing/2014/main" id="{5FB3193A-13E5-764E-0476-A7CF0F0E9C38}"/>
                </a:ext>
              </a:extLst>
            </p:cNvPr>
            <p:cNvSpPr/>
            <p:nvPr/>
          </p:nvSpPr>
          <p:spPr>
            <a:xfrm>
              <a:off x="6716927" y="2705079"/>
              <a:ext cx="359574" cy="276301"/>
            </a:xfrm>
            <a:custGeom>
              <a:avLst/>
              <a:gdLst/>
              <a:ahLst/>
              <a:cxnLst/>
              <a:rect l="l" t="t" r="r" b="b"/>
              <a:pathLst>
                <a:path w="23801" h="18289" extrusionOk="0">
                  <a:moveTo>
                    <a:pt x="22389" y="0"/>
                  </a:moveTo>
                  <a:cubicBezTo>
                    <a:pt x="21812" y="0"/>
                    <a:pt x="20986" y="343"/>
                    <a:pt x="19849" y="1172"/>
                  </a:cubicBezTo>
                  <a:cubicBezTo>
                    <a:pt x="15958" y="4060"/>
                    <a:pt x="12493" y="7221"/>
                    <a:pt x="12128" y="7251"/>
                  </a:cubicBezTo>
                  <a:cubicBezTo>
                    <a:pt x="12127" y="7251"/>
                    <a:pt x="12125" y="7251"/>
                    <a:pt x="12123" y="7251"/>
                  </a:cubicBezTo>
                  <a:cubicBezTo>
                    <a:pt x="11733" y="7251"/>
                    <a:pt x="4772" y="3786"/>
                    <a:pt x="4772" y="3786"/>
                  </a:cubicBezTo>
                  <a:lnTo>
                    <a:pt x="0" y="13361"/>
                  </a:lnTo>
                  <a:cubicBezTo>
                    <a:pt x="0" y="13361"/>
                    <a:pt x="8272" y="18289"/>
                    <a:pt x="12194" y="18289"/>
                  </a:cubicBezTo>
                  <a:cubicBezTo>
                    <a:pt x="12584" y="18289"/>
                    <a:pt x="12931" y="18240"/>
                    <a:pt x="13222" y="18133"/>
                  </a:cubicBezTo>
                  <a:cubicBezTo>
                    <a:pt x="16475" y="16947"/>
                    <a:pt x="22219" y="6917"/>
                    <a:pt x="23101" y="4060"/>
                  </a:cubicBezTo>
                  <a:cubicBezTo>
                    <a:pt x="23727" y="2053"/>
                    <a:pt x="23801" y="0"/>
                    <a:pt x="22389"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90;p53">
              <a:extLst>
                <a:ext uri="{FF2B5EF4-FFF2-40B4-BE49-F238E27FC236}">
                  <a16:creationId xmlns:a16="http://schemas.microsoft.com/office/drawing/2014/main" id="{A182D3C7-4CA2-66BB-AC74-1B979434E043}"/>
                </a:ext>
              </a:extLst>
            </p:cNvPr>
            <p:cNvSpPr/>
            <p:nvPr/>
          </p:nvSpPr>
          <p:spPr>
            <a:xfrm>
              <a:off x="7017686" y="2720488"/>
              <a:ext cx="54191" cy="2311"/>
            </a:xfrm>
            <a:custGeom>
              <a:avLst/>
              <a:gdLst/>
              <a:ahLst/>
              <a:cxnLst/>
              <a:rect l="l" t="t" r="r" b="b"/>
              <a:pathLst>
                <a:path w="3587" h="153" extrusionOk="0">
                  <a:moveTo>
                    <a:pt x="152" y="0"/>
                  </a:moveTo>
                  <a:lnTo>
                    <a:pt x="0" y="152"/>
                  </a:lnTo>
                  <a:lnTo>
                    <a:pt x="3587" y="152"/>
                  </a:lnTo>
                  <a:lnTo>
                    <a:pt x="35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91;p53">
              <a:extLst>
                <a:ext uri="{FF2B5EF4-FFF2-40B4-BE49-F238E27FC236}">
                  <a16:creationId xmlns:a16="http://schemas.microsoft.com/office/drawing/2014/main" id="{943F2760-E897-DA29-8D5C-73CC1177B01E}"/>
                </a:ext>
              </a:extLst>
            </p:cNvPr>
            <p:cNvSpPr/>
            <p:nvPr/>
          </p:nvSpPr>
          <p:spPr>
            <a:xfrm>
              <a:off x="6991053" y="2740685"/>
              <a:ext cx="80825" cy="1858"/>
            </a:xfrm>
            <a:custGeom>
              <a:avLst/>
              <a:gdLst/>
              <a:ahLst/>
              <a:cxnLst/>
              <a:rect l="l" t="t" r="r" b="b"/>
              <a:pathLst>
                <a:path w="5350" h="123" extrusionOk="0">
                  <a:moveTo>
                    <a:pt x="152" y="1"/>
                  </a:moveTo>
                  <a:lnTo>
                    <a:pt x="0" y="122"/>
                  </a:lnTo>
                  <a:lnTo>
                    <a:pt x="5320" y="122"/>
                  </a:lnTo>
                  <a:cubicBezTo>
                    <a:pt x="5320" y="92"/>
                    <a:pt x="5350" y="31"/>
                    <a:pt x="53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92;p53">
              <a:extLst>
                <a:ext uri="{FF2B5EF4-FFF2-40B4-BE49-F238E27FC236}">
                  <a16:creationId xmlns:a16="http://schemas.microsoft.com/office/drawing/2014/main" id="{469F050F-8F48-63C6-E8AF-7B947F5B2779}"/>
                </a:ext>
              </a:extLst>
            </p:cNvPr>
            <p:cNvSpPr/>
            <p:nvPr/>
          </p:nvSpPr>
          <p:spPr>
            <a:xfrm>
              <a:off x="6788548" y="2762272"/>
              <a:ext cx="483" cy="15"/>
            </a:xfrm>
            <a:custGeom>
              <a:avLst/>
              <a:gdLst/>
              <a:ahLst/>
              <a:cxnLst/>
              <a:rect l="l" t="t" r="r" b="b"/>
              <a:pathLst>
                <a:path w="32" h="1" extrusionOk="0">
                  <a:moveTo>
                    <a:pt x="31" y="0"/>
                  </a:moveTo>
                  <a:lnTo>
                    <a:pt x="3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93;p53">
              <a:extLst>
                <a:ext uri="{FF2B5EF4-FFF2-40B4-BE49-F238E27FC236}">
                  <a16:creationId xmlns:a16="http://schemas.microsoft.com/office/drawing/2014/main" id="{910A3A1B-C74F-B4BF-9973-B4205F26BF76}"/>
                </a:ext>
              </a:extLst>
            </p:cNvPr>
            <p:cNvSpPr/>
            <p:nvPr/>
          </p:nvSpPr>
          <p:spPr>
            <a:xfrm>
              <a:off x="6965794" y="2760429"/>
              <a:ext cx="101961" cy="2311"/>
            </a:xfrm>
            <a:custGeom>
              <a:avLst/>
              <a:gdLst/>
              <a:ahLst/>
              <a:cxnLst/>
              <a:rect l="l" t="t" r="r" b="b"/>
              <a:pathLst>
                <a:path w="6749" h="153" extrusionOk="0">
                  <a:moveTo>
                    <a:pt x="153" y="1"/>
                  </a:moveTo>
                  <a:lnTo>
                    <a:pt x="1" y="153"/>
                  </a:lnTo>
                  <a:lnTo>
                    <a:pt x="6688" y="153"/>
                  </a:lnTo>
                  <a:cubicBezTo>
                    <a:pt x="6718" y="92"/>
                    <a:pt x="6748" y="61"/>
                    <a:pt x="6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94;p53">
              <a:extLst>
                <a:ext uri="{FF2B5EF4-FFF2-40B4-BE49-F238E27FC236}">
                  <a16:creationId xmlns:a16="http://schemas.microsoft.com/office/drawing/2014/main" id="{4C8F1534-6AF7-8615-065C-F01107B906EB}"/>
                </a:ext>
              </a:extLst>
            </p:cNvPr>
            <p:cNvSpPr/>
            <p:nvPr/>
          </p:nvSpPr>
          <p:spPr>
            <a:xfrm>
              <a:off x="6778910" y="2780627"/>
              <a:ext cx="50988" cy="1858"/>
            </a:xfrm>
            <a:custGeom>
              <a:avLst/>
              <a:gdLst/>
              <a:ahLst/>
              <a:cxnLst/>
              <a:rect l="l" t="t" r="r" b="b"/>
              <a:pathLst>
                <a:path w="3375" h="123" extrusionOk="0">
                  <a:moveTo>
                    <a:pt x="61" y="1"/>
                  </a:moveTo>
                  <a:lnTo>
                    <a:pt x="1" y="123"/>
                  </a:lnTo>
                  <a:lnTo>
                    <a:pt x="3374" y="123"/>
                  </a:lnTo>
                  <a:lnTo>
                    <a:pt x="31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95;p53">
              <a:extLst>
                <a:ext uri="{FF2B5EF4-FFF2-40B4-BE49-F238E27FC236}">
                  <a16:creationId xmlns:a16="http://schemas.microsoft.com/office/drawing/2014/main" id="{004A51E9-41C0-A2CF-0E95-7C6874E01930}"/>
                </a:ext>
              </a:extLst>
            </p:cNvPr>
            <p:cNvSpPr/>
            <p:nvPr/>
          </p:nvSpPr>
          <p:spPr>
            <a:xfrm>
              <a:off x="6941458" y="2780627"/>
              <a:ext cx="119410" cy="1858"/>
            </a:xfrm>
            <a:custGeom>
              <a:avLst/>
              <a:gdLst/>
              <a:ahLst/>
              <a:cxnLst/>
              <a:rect l="l" t="t" r="r" b="b"/>
              <a:pathLst>
                <a:path w="7904" h="123" extrusionOk="0">
                  <a:moveTo>
                    <a:pt x="153" y="1"/>
                  </a:moveTo>
                  <a:lnTo>
                    <a:pt x="1" y="123"/>
                  </a:lnTo>
                  <a:lnTo>
                    <a:pt x="7843" y="123"/>
                  </a:lnTo>
                  <a:lnTo>
                    <a:pt x="79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96;p53">
              <a:extLst>
                <a:ext uri="{FF2B5EF4-FFF2-40B4-BE49-F238E27FC236}">
                  <a16:creationId xmlns:a16="http://schemas.microsoft.com/office/drawing/2014/main" id="{1252081A-9ED9-AF3D-A072-4945E8FB05D9}"/>
                </a:ext>
              </a:extLst>
            </p:cNvPr>
            <p:cNvSpPr/>
            <p:nvPr/>
          </p:nvSpPr>
          <p:spPr>
            <a:xfrm>
              <a:off x="6769272" y="2800371"/>
              <a:ext cx="102414" cy="1858"/>
            </a:xfrm>
            <a:custGeom>
              <a:avLst/>
              <a:gdLst/>
              <a:ahLst/>
              <a:cxnLst/>
              <a:rect l="l" t="t" r="r" b="b"/>
              <a:pathLst>
                <a:path w="6779" h="123" extrusionOk="0">
                  <a:moveTo>
                    <a:pt x="61" y="1"/>
                  </a:moveTo>
                  <a:lnTo>
                    <a:pt x="0" y="123"/>
                  </a:lnTo>
                  <a:lnTo>
                    <a:pt x="6778" y="123"/>
                  </a:lnTo>
                  <a:lnTo>
                    <a:pt x="65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97;p53">
              <a:extLst>
                <a:ext uri="{FF2B5EF4-FFF2-40B4-BE49-F238E27FC236}">
                  <a16:creationId xmlns:a16="http://schemas.microsoft.com/office/drawing/2014/main" id="{76AC340A-F973-272E-3FBF-DBDBCA895EFB}"/>
                </a:ext>
              </a:extLst>
            </p:cNvPr>
            <p:cNvSpPr/>
            <p:nvPr/>
          </p:nvSpPr>
          <p:spPr>
            <a:xfrm>
              <a:off x="6917121" y="2800371"/>
              <a:ext cx="134563" cy="2311"/>
            </a:xfrm>
            <a:custGeom>
              <a:avLst/>
              <a:gdLst/>
              <a:ahLst/>
              <a:cxnLst/>
              <a:rect l="l" t="t" r="r" b="b"/>
              <a:pathLst>
                <a:path w="8907" h="153" extrusionOk="0">
                  <a:moveTo>
                    <a:pt x="153" y="1"/>
                  </a:moveTo>
                  <a:lnTo>
                    <a:pt x="1" y="153"/>
                  </a:lnTo>
                  <a:lnTo>
                    <a:pt x="8815" y="153"/>
                  </a:lnTo>
                  <a:lnTo>
                    <a:pt x="89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98;p53">
              <a:extLst>
                <a:ext uri="{FF2B5EF4-FFF2-40B4-BE49-F238E27FC236}">
                  <a16:creationId xmlns:a16="http://schemas.microsoft.com/office/drawing/2014/main" id="{2BDC8C3E-2DF2-14CD-8A7F-D1EA1D982B03}"/>
                </a:ext>
              </a:extLst>
            </p:cNvPr>
            <p:cNvSpPr/>
            <p:nvPr/>
          </p:nvSpPr>
          <p:spPr>
            <a:xfrm>
              <a:off x="6759165" y="2820584"/>
              <a:ext cx="281966" cy="1843"/>
            </a:xfrm>
            <a:custGeom>
              <a:avLst/>
              <a:gdLst/>
              <a:ahLst/>
              <a:cxnLst/>
              <a:rect l="l" t="t" r="r" b="b"/>
              <a:pathLst>
                <a:path w="18664" h="122" extrusionOk="0">
                  <a:moveTo>
                    <a:pt x="61" y="0"/>
                  </a:moveTo>
                  <a:lnTo>
                    <a:pt x="1" y="122"/>
                  </a:lnTo>
                  <a:lnTo>
                    <a:pt x="18603" y="122"/>
                  </a:lnTo>
                  <a:lnTo>
                    <a:pt x="186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99;p53">
              <a:extLst>
                <a:ext uri="{FF2B5EF4-FFF2-40B4-BE49-F238E27FC236}">
                  <a16:creationId xmlns:a16="http://schemas.microsoft.com/office/drawing/2014/main" id="{A0534050-9528-5107-FE90-85AF2F4A1827}"/>
                </a:ext>
              </a:extLst>
            </p:cNvPr>
            <p:cNvSpPr/>
            <p:nvPr/>
          </p:nvSpPr>
          <p:spPr>
            <a:xfrm>
              <a:off x="6749059" y="2840328"/>
              <a:ext cx="281045" cy="1843"/>
            </a:xfrm>
            <a:custGeom>
              <a:avLst/>
              <a:gdLst/>
              <a:ahLst/>
              <a:cxnLst/>
              <a:rect l="l" t="t" r="r" b="b"/>
              <a:pathLst>
                <a:path w="18603" h="122" extrusionOk="0">
                  <a:moveTo>
                    <a:pt x="62" y="0"/>
                  </a:moveTo>
                  <a:lnTo>
                    <a:pt x="1" y="122"/>
                  </a:lnTo>
                  <a:lnTo>
                    <a:pt x="18542" y="122"/>
                  </a:lnTo>
                  <a:lnTo>
                    <a:pt x="186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00;p53">
              <a:extLst>
                <a:ext uri="{FF2B5EF4-FFF2-40B4-BE49-F238E27FC236}">
                  <a16:creationId xmlns:a16="http://schemas.microsoft.com/office/drawing/2014/main" id="{6F473F60-7481-C13C-DC5B-D40854D11745}"/>
                </a:ext>
              </a:extLst>
            </p:cNvPr>
            <p:cNvSpPr/>
            <p:nvPr/>
          </p:nvSpPr>
          <p:spPr>
            <a:xfrm>
              <a:off x="6738968" y="2860525"/>
              <a:ext cx="279670" cy="1858"/>
            </a:xfrm>
            <a:custGeom>
              <a:avLst/>
              <a:gdLst/>
              <a:ahLst/>
              <a:cxnLst/>
              <a:rect l="l" t="t" r="r" b="b"/>
              <a:pathLst>
                <a:path w="18512" h="123" extrusionOk="0">
                  <a:moveTo>
                    <a:pt x="61" y="1"/>
                  </a:moveTo>
                  <a:lnTo>
                    <a:pt x="0" y="122"/>
                  </a:lnTo>
                  <a:lnTo>
                    <a:pt x="18420" y="122"/>
                  </a:lnTo>
                  <a:lnTo>
                    <a:pt x="1851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01;p53">
              <a:extLst>
                <a:ext uri="{FF2B5EF4-FFF2-40B4-BE49-F238E27FC236}">
                  <a16:creationId xmlns:a16="http://schemas.microsoft.com/office/drawing/2014/main" id="{44FE7AC6-4225-1977-5B7B-28F301E865EB}"/>
                </a:ext>
              </a:extLst>
            </p:cNvPr>
            <p:cNvSpPr/>
            <p:nvPr/>
          </p:nvSpPr>
          <p:spPr>
            <a:xfrm>
              <a:off x="6729314" y="2880269"/>
              <a:ext cx="276920" cy="1858"/>
            </a:xfrm>
            <a:custGeom>
              <a:avLst/>
              <a:gdLst/>
              <a:ahLst/>
              <a:cxnLst/>
              <a:rect l="l" t="t" r="r" b="b"/>
              <a:pathLst>
                <a:path w="18330" h="123" extrusionOk="0">
                  <a:moveTo>
                    <a:pt x="62" y="1"/>
                  </a:moveTo>
                  <a:lnTo>
                    <a:pt x="1" y="122"/>
                  </a:lnTo>
                  <a:lnTo>
                    <a:pt x="18238" y="122"/>
                  </a:lnTo>
                  <a:cubicBezTo>
                    <a:pt x="18269" y="92"/>
                    <a:pt x="18299" y="31"/>
                    <a:pt x="18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02;p53">
              <a:extLst>
                <a:ext uri="{FF2B5EF4-FFF2-40B4-BE49-F238E27FC236}">
                  <a16:creationId xmlns:a16="http://schemas.microsoft.com/office/drawing/2014/main" id="{E8F9D4B5-3A48-6AD6-0823-785FAE70B68C}"/>
                </a:ext>
              </a:extLst>
            </p:cNvPr>
            <p:cNvSpPr/>
            <p:nvPr/>
          </p:nvSpPr>
          <p:spPr>
            <a:xfrm>
              <a:off x="6719223" y="2900014"/>
              <a:ext cx="273687" cy="1858"/>
            </a:xfrm>
            <a:custGeom>
              <a:avLst/>
              <a:gdLst/>
              <a:ahLst/>
              <a:cxnLst/>
              <a:rect l="l" t="t" r="r" b="b"/>
              <a:pathLst>
                <a:path w="18116" h="123" extrusionOk="0">
                  <a:moveTo>
                    <a:pt x="61" y="1"/>
                  </a:moveTo>
                  <a:lnTo>
                    <a:pt x="0" y="122"/>
                  </a:lnTo>
                  <a:lnTo>
                    <a:pt x="18025" y="122"/>
                  </a:lnTo>
                  <a:lnTo>
                    <a:pt x="181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03;p53">
              <a:extLst>
                <a:ext uri="{FF2B5EF4-FFF2-40B4-BE49-F238E27FC236}">
                  <a16:creationId xmlns:a16="http://schemas.microsoft.com/office/drawing/2014/main" id="{BA06A2D0-5292-9331-1CDA-F951AB9CC152}"/>
                </a:ext>
              </a:extLst>
            </p:cNvPr>
            <p:cNvSpPr/>
            <p:nvPr/>
          </p:nvSpPr>
          <p:spPr>
            <a:xfrm>
              <a:off x="6740342" y="2920226"/>
              <a:ext cx="238336" cy="1843"/>
            </a:xfrm>
            <a:custGeom>
              <a:avLst/>
              <a:gdLst/>
              <a:ahLst/>
              <a:cxnLst/>
              <a:rect l="l" t="t" r="r" b="b"/>
              <a:pathLst>
                <a:path w="15776" h="122" extrusionOk="0">
                  <a:moveTo>
                    <a:pt x="0" y="0"/>
                  </a:moveTo>
                  <a:lnTo>
                    <a:pt x="243" y="122"/>
                  </a:lnTo>
                  <a:lnTo>
                    <a:pt x="15654" y="122"/>
                  </a:lnTo>
                  <a:lnTo>
                    <a:pt x="157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04;p53">
              <a:extLst>
                <a:ext uri="{FF2B5EF4-FFF2-40B4-BE49-F238E27FC236}">
                  <a16:creationId xmlns:a16="http://schemas.microsoft.com/office/drawing/2014/main" id="{DF1C846C-B646-B6AF-8258-7A18C11E6AAF}"/>
                </a:ext>
              </a:extLst>
            </p:cNvPr>
            <p:cNvSpPr/>
            <p:nvPr/>
          </p:nvSpPr>
          <p:spPr>
            <a:xfrm>
              <a:off x="6778456" y="2940424"/>
              <a:ext cx="184145" cy="1858"/>
            </a:xfrm>
            <a:custGeom>
              <a:avLst/>
              <a:gdLst/>
              <a:ahLst/>
              <a:cxnLst/>
              <a:rect l="l" t="t" r="r" b="b"/>
              <a:pathLst>
                <a:path w="12189" h="123" extrusionOk="0">
                  <a:moveTo>
                    <a:pt x="0" y="1"/>
                  </a:moveTo>
                  <a:lnTo>
                    <a:pt x="274" y="122"/>
                  </a:lnTo>
                  <a:lnTo>
                    <a:pt x="12098" y="122"/>
                  </a:lnTo>
                  <a:lnTo>
                    <a:pt x="1218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05;p53">
              <a:extLst>
                <a:ext uri="{FF2B5EF4-FFF2-40B4-BE49-F238E27FC236}">
                  <a16:creationId xmlns:a16="http://schemas.microsoft.com/office/drawing/2014/main" id="{075169EB-E2E7-47E1-0711-845D7822E1CC}"/>
                </a:ext>
              </a:extLst>
            </p:cNvPr>
            <p:cNvSpPr/>
            <p:nvPr/>
          </p:nvSpPr>
          <p:spPr>
            <a:xfrm>
              <a:off x="6821616" y="2960168"/>
              <a:ext cx="122612" cy="1858"/>
            </a:xfrm>
            <a:custGeom>
              <a:avLst/>
              <a:gdLst/>
              <a:ahLst/>
              <a:cxnLst/>
              <a:rect l="l" t="t" r="r" b="b"/>
              <a:pathLst>
                <a:path w="8116" h="123" extrusionOk="0">
                  <a:moveTo>
                    <a:pt x="0" y="1"/>
                  </a:moveTo>
                  <a:lnTo>
                    <a:pt x="335" y="122"/>
                  </a:lnTo>
                  <a:lnTo>
                    <a:pt x="7964" y="122"/>
                  </a:lnTo>
                  <a:lnTo>
                    <a:pt x="81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06;p53">
              <a:extLst>
                <a:ext uri="{FF2B5EF4-FFF2-40B4-BE49-F238E27FC236}">
                  <a16:creationId xmlns:a16="http://schemas.microsoft.com/office/drawing/2014/main" id="{78A5DF46-4AE0-2723-263E-6C75B71C7335}"/>
                </a:ext>
              </a:extLst>
            </p:cNvPr>
            <p:cNvSpPr/>
            <p:nvPr/>
          </p:nvSpPr>
          <p:spPr>
            <a:xfrm>
              <a:off x="6884520" y="2979912"/>
              <a:ext cx="29868" cy="1737"/>
            </a:xfrm>
            <a:custGeom>
              <a:avLst/>
              <a:gdLst/>
              <a:ahLst/>
              <a:cxnLst/>
              <a:rect l="l" t="t" r="r" b="b"/>
              <a:pathLst>
                <a:path w="1977" h="115" extrusionOk="0">
                  <a:moveTo>
                    <a:pt x="1" y="1"/>
                  </a:moveTo>
                  <a:cubicBezTo>
                    <a:pt x="320" y="77"/>
                    <a:pt x="646" y="115"/>
                    <a:pt x="977" y="115"/>
                  </a:cubicBezTo>
                  <a:cubicBezTo>
                    <a:pt x="1308" y="115"/>
                    <a:pt x="1642" y="77"/>
                    <a:pt x="19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07;p53">
              <a:extLst>
                <a:ext uri="{FF2B5EF4-FFF2-40B4-BE49-F238E27FC236}">
                  <a16:creationId xmlns:a16="http://schemas.microsoft.com/office/drawing/2014/main" id="{8B76C94F-4474-DA42-83B4-65C25DA16FAF}"/>
                </a:ext>
              </a:extLst>
            </p:cNvPr>
            <p:cNvSpPr/>
            <p:nvPr/>
          </p:nvSpPr>
          <p:spPr>
            <a:xfrm>
              <a:off x="6692122" y="2748027"/>
              <a:ext cx="113442" cy="172679"/>
            </a:xfrm>
            <a:custGeom>
              <a:avLst/>
              <a:gdLst/>
              <a:ahLst/>
              <a:cxnLst/>
              <a:rect l="l" t="t" r="r" b="b"/>
              <a:pathLst>
                <a:path w="7509" h="11430" extrusionOk="0">
                  <a:moveTo>
                    <a:pt x="5259" y="1"/>
                  </a:moveTo>
                  <a:lnTo>
                    <a:pt x="1" y="10214"/>
                  </a:lnTo>
                  <a:lnTo>
                    <a:pt x="2493" y="11430"/>
                  </a:lnTo>
                  <a:lnTo>
                    <a:pt x="7508" y="1065"/>
                  </a:lnTo>
                  <a:lnTo>
                    <a:pt x="5259" y="1"/>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08;p53">
              <a:extLst>
                <a:ext uri="{FF2B5EF4-FFF2-40B4-BE49-F238E27FC236}">
                  <a16:creationId xmlns:a16="http://schemas.microsoft.com/office/drawing/2014/main" id="{CFEF5167-EF62-0737-D2F4-2757FC1155C2}"/>
                </a:ext>
              </a:extLst>
            </p:cNvPr>
            <p:cNvSpPr/>
            <p:nvPr/>
          </p:nvSpPr>
          <p:spPr>
            <a:xfrm>
              <a:off x="6738046" y="2776775"/>
              <a:ext cx="63376" cy="128504"/>
            </a:xfrm>
            <a:custGeom>
              <a:avLst/>
              <a:gdLst/>
              <a:ahLst/>
              <a:cxnLst/>
              <a:rect l="l" t="t" r="r" b="b"/>
              <a:pathLst>
                <a:path w="4195" h="8506" extrusionOk="0">
                  <a:moveTo>
                    <a:pt x="4160" y="0"/>
                  </a:moveTo>
                  <a:cubicBezTo>
                    <a:pt x="4152" y="0"/>
                    <a:pt x="4143" y="4"/>
                    <a:pt x="4134" y="13"/>
                  </a:cubicBezTo>
                  <a:cubicBezTo>
                    <a:pt x="3769" y="651"/>
                    <a:pt x="3405" y="1350"/>
                    <a:pt x="3070" y="2019"/>
                  </a:cubicBezTo>
                  <a:cubicBezTo>
                    <a:pt x="2736" y="2688"/>
                    <a:pt x="2341" y="3448"/>
                    <a:pt x="1976" y="4177"/>
                  </a:cubicBezTo>
                  <a:cubicBezTo>
                    <a:pt x="1277" y="5575"/>
                    <a:pt x="608" y="7004"/>
                    <a:pt x="0" y="8463"/>
                  </a:cubicBezTo>
                  <a:cubicBezTo>
                    <a:pt x="0" y="8484"/>
                    <a:pt x="16" y="8506"/>
                    <a:pt x="35" y="8506"/>
                  </a:cubicBezTo>
                  <a:cubicBezTo>
                    <a:pt x="43" y="8506"/>
                    <a:pt x="52" y="8502"/>
                    <a:pt x="61" y="8493"/>
                  </a:cubicBezTo>
                  <a:cubicBezTo>
                    <a:pt x="821" y="7125"/>
                    <a:pt x="1551" y="5727"/>
                    <a:pt x="2219" y="4299"/>
                  </a:cubicBezTo>
                  <a:cubicBezTo>
                    <a:pt x="2554" y="3600"/>
                    <a:pt x="2888" y="2900"/>
                    <a:pt x="3222" y="2171"/>
                  </a:cubicBezTo>
                  <a:cubicBezTo>
                    <a:pt x="3557" y="1472"/>
                    <a:pt x="3921" y="773"/>
                    <a:pt x="4195" y="43"/>
                  </a:cubicBezTo>
                  <a:cubicBezTo>
                    <a:pt x="4195" y="22"/>
                    <a:pt x="4180" y="0"/>
                    <a:pt x="41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09;p53">
              <a:extLst>
                <a:ext uri="{FF2B5EF4-FFF2-40B4-BE49-F238E27FC236}">
                  <a16:creationId xmlns:a16="http://schemas.microsoft.com/office/drawing/2014/main" id="{254E4F6E-F4BD-2C6B-89B5-0522C45A4214}"/>
                </a:ext>
              </a:extLst>
            </p:cNvPr>
            <p:cNvSpPr/>
            <p:nvPr/>
          </p:nvSpPr>
          <p:spPr>
            <a:xfrm>
              <a:off x="6802793" y="2746652"/>
              <a:ext cx="184145" cy="71368"/>
            </a:xfrm>
            <a:custGeom>
              <a:avLst/>
              <a:gdLst/>
              <a:ahLst/>
              <a:cxnLst/>
              <a:rect l="l" t="t" r="r" b="b"/>
              <a:pathLst>
                <a:path w="12189" h="4724" extrusionOk="0">
                  <a:moveTo>
                    <a:pt x="12128" y="1"/>
                  </a:moveTo>
                  <a:cubicBezTo>
                    <a:pt x="11702" y="274"/>
                    <a:pt x="6809" y="4286"/>
                    <a:pt x="6596" y="4408"/>
                  </a:cubicBezTo>
                  <a:cubicBezTo>
                    <a:pt x="6547" y="4436"/>
                    <a:pt x="6492" y="4448"/>
                    <a:pt x="6435" y="4448"/>
                  </a:cubicBezTo>
                  <a:cubicBezTo>
                    <a:pt x="6247" y="4448"/>
                    <a:pt x="6030" y="4319"/>
                    <a:pt x="5866" y="4226"/>
                  </a:cubicBezTo>
                  <a:cubicBezTo>
                    <a:pt x="4955" y="3800"/>
                    <a:pt x="4012" y="3344"/>
                    <a:pt x="3100" y="2888"/>
                  </a:cubicBezTo>
                  <a:cubicBezTo>
                    <a:pt x="2067" y="2402"/>
                    <a:pt x="1094" y="1976"/>
                    <a:pt x="61" y="1460"/>
                  </a:cubicBezTo>
                  <a:cubicBezTo>
                    <a:pt x="31" y="1460"/>
                    <a:pt x="0" y="1490"/>
                    <a:pt x="31" y="1520"/>
                  </a:cubicBezTo>
                  <a:cubicBezTo>
                    <a:pt x="973" y="2037"/>
                    <a:pt x="1824" y="2524"/>
                    <a:pt x="2766" y="3010"/>
                  </a:cubicBezTo>
                  <a:cubicBezTo>
                    <a:pt x="3708" y="3496"/>
                    <a:pt x="4681" y="3983"/>
                    <a:pt x="5623" y="4438"/>
                  </a:cubicBezTo>
                  <a:cubicBezTo>
                    <a:pt x="5878" y="4566"/>
                    <a:pt x="6133" y="4723"/>
                    <a:pt x="6388" y="4723"/>
                  </a:cubicBezTo>
                  <a:cubicBezTo>
                    <a:pt x="6498" y="4723"/>
                    <a:pt x="6608" y="4694"/>
                    <a:pt x="6718" y="4621"/>
                  </a:cubicBezTo>
                  <a:cubicBezTo>
                    <a:pt x="7174" y="4317"/>
                    <a:pt x="11763" y="517"/>
                    <a:pt x="12189" y="62"/>
                  </a:cubicBezTo>
                  <a:cubicBezTo>
                    <a:pt x="12189" y="31"/>
                    <a:pt x="12158" y="1"/>
                    <a:pt x="1212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10;p53">
              <a:extLst>
                <a:ext uri="{FF2B5EF4-FFF2-40B4-BE49-F238E27FC236}">
                  <a16:creationId xmlns:a16="http://schemas.microsoft.com/office/drawing/2014/main" id="{2BEC5FA1-8803-D987-128B-6B6EF98BAA85}"/>
                </a:ext>
              </a:extLst>
            </p:cNvPr>
            <p:cNvSpPr/>
            <p:nvPr/>
          </p:nvSpPr>
          <p:spPr>
            <a:xfrm>
              <a:off x="6690747" y="2808921"/>
              <a:ext cx="361281" cy="175171"/>
            </a:xfrm>
            <a:custGeom>
              <a:avLst/>
              <a:gdLst/>
              <a:ahLst/>
              <a:cxnLst/>
              <a:rect l="l" t="t" r="r" b="b"/>
              <a:pathLst>
                <a:path w="23914" h="11595" extrusionOk="0">
                  <a:moveTo>
                    <a:pt x="23871" y="1"/>
                  </a:moveTo>
                  <a:cubicBezTo>
                    <a:pt x="23866" y="1"/>
                    <a:pt x="23861" y="4"/>
                    <a:pt x="23861" y="13"/>
                  </a:cubicBezTo>
                  <a:cubicBezTo>
                    <a:pt x="23192" y="1016"/>
                    <a:pt x="22554" y="2019"/>
                    <a:pt x="21916" y="3022"/>
                  </a:cubicBezTo>
                  <a:cubicBezTo>
                    <a:pt x="21247" y="3994"/>
                    <a:pt x="20518" y="5028"/>
                    <a:pt x="19819" y="6000"/>
                  </a:cubicBezTo>
                  <a:cubicBezTo>
                    <a:pt x="19089" y="6973"/>
                    <a:pt x="18420" y="7855"/>
                    <a:pt x="17660" y="8736"/>
                  </a:cubicBezTo>
                  <a:cubicBezTo>
                    <a:pt x="17296" y="9192"/>
                    <a:pt x="16870" y="9618"/>
                    <a:pt x="16445" y="10043"/>
                  </a:cubicBezTo>
                  <a:cubicBezTo>
                    <a:pt x="16050" y="10469"/>
                    <a:pt x="15563" y="10803"/>
                    <a:pt x="15046" y="11046"/>
                  </a:cubicBezTo>
                  <a:cubicBezTo>
                    <a:pt x="14609" y="11207"/>
                    <a:pt x="14137" y="11281"/>
                    <a:pt x="13669" y="11281"/>
                  </a:cubicBezTo>
                  <a:cubicBezTo>
                    <a:pt x="13519" y="11281"/>
                    <a:pt x="13370" y="11274"/>
                    <a:pt x="13223" y="11259"/>
                  </a:cubicBezTo>
                  <a:cubicBezTo>
                    <a:pt x="12949" y="11228"/>
                    <a:pt x="12645" y="11198"/>
                    <a:pt x="12341" y="11137"/>
                  </a:cubicBezTo>
                  <a:cubicBezTo>
                    <a:pt x="11733" y="10985"/>
                    <a:pt x="11125" y="10803"/>
                    <a:pt x="10517" y="10621"/>
                  </a:cubicBezTo>
                  <a:cubicBezTo>
                    <a:pt x="8815" y="10043"/>
                    <a:pt x="7144" y="9314"/>
                    <a:pt x="5563" y="8462"/>
                  </a:cubicBezTo>
                  <a:cubicBezTo>
                    <a:pt x="5137" y="8219"/>
                    <a:pt x="4682" y="7976"/>
                    <a:pt x="4226" y="7763"/>
                  </a:cubicBezTo>
                  <a:cubicBezTo>
                    <a:pt x="3800" y="7520"/>
                    <a:pt x="3253" y="7247"/>
                    <a:pt x="2767" y="7034"/>
                  </a:cubicBezTo>
                  <a:cubicBezTo>
                    <a:pt x="2706" y="7125"/>
                    <a:pt x="2645" y="7247"/>
                    <a:pt x="2615" y="7338"/>
                  </a:cubicBezTo>
                  <a:cubicBezTo>
                    <a:pt x="2402" y="7216"/>
                    <a:pt x="213" y="6183"/>
                    <a:pt x="153" y="6183"/>
                  </a:cubicBezTo>
                  <a:cubicBezTo>
                    <a:pt x="244" y="5970"/>
                    <a:pt x="335" y="5788"/>
                    <a:pt x="396" y="5605"/>
                  </a:cubicBezTo>
                  <a:cubicBezTo>
                    <a:pt x="396" y="5570"/>
                    <a:pt x="396" y="5555"/>
                    <a:pt x="390" y="5555"/>
                  </a:cubicBezTo>
                  <a:cubicBezTo>
                    <a:pt x="385" y="5555"/>
                    <a:pt x="378" y="5562"/>
                    <a:pt x="365" y="5575"/>
                  </a:cubicBezTo>
                  <a:cubicBezTo>
                    <a:pt x="213" y="5788"/>
                    <a:pt x="92" y="6031"/>
                    <a:pt x="1" y="6274"/>
                  </a:cubicBezTo>
                  <a:cubicBezTo>
                    <a:pt x="1" y="6274"/>
                    <a:pt x="2522" y="7490"/>
                    <a:pt x="2612" y="7490"/>
                  </a:cubicBezTo>
                  <a:cubicBezTo>
                    <a:pt x="2613" y="7490"/>
                    <a:pt x="2614" y="7490"/>
                    <a:pt x="2615" y="7490"/>
                  </a:cubicBezTo>
                  <a:cubicBezTo>
                    <a:pt x="2645" y="7490"/>
                    <a:pt x="2797" y="7125"/>
                    <a:pt x="2797" y="7125"/>
                  </a:cubicBezTo>
                  <a:cubicBezTo>
                    <a:pt x="3223" y="7338"/>
                    <a:pt x="3648" y="7581"/>
                    <a:pt x="4043" y="7824"/>
                  </a:cubicBezTo>
                  <a:cubicBezTo>
                    <a:pt x="4438" y="8098"/>
                    <a:pt x="4864" y="8311"/>
                    <a:pt x="5259" y="8554"/>
                  </a:cubicBezTo>
                  <a:cubicBezTo>
                    <a:pt x="6110" y="9010"/>
                    <a:pt x="6931" y="9466"/>
                    <a:pt x="7812" y="9861"/>
                  </a:cubicBezTo>
                  <a:cubicBezTo>
                    <a:pt x="9454" y="10621"/>
                    <a:pt x="11217" y="11350"/>
                    <a:pt x="13040" y="11563"/>
                  </a:cubicBezTo>
                  <a:cubicBezTo>
                    <a:pt x="13223" y="11584"/>
                    <a:pt x="13406" y="11594"/>
                    <a:pt x="13588" y="11594"/>
                  </a:cubicBezTo>
                  <a:cubicBezTo>
                    <a:pt x="13919" y="11594"/>
                    <a:pt x="14246" y="11561"/>
                    <a:pt x="14560" y="11502"/>
                  </a:cubicBezTo>
                  <a:cubicBezTo>
                    <a:pt x="15746" y="11289"/>
                    <a:pt x="16536" y="10347"/>
                    <a:pt x="17296" y="9526"/>
                  </a:cubicBezTo>
                  <a:cubicBezTo>
                    <a:pt x="18907" y="7672"/>
                    <a:pt x="20366" y="5696"/>
                    <a:pt x="21703" y="3630"/>
                  </a:cubicBezTo>
                  <a:cubicBezTo>
                    <a:pt x="21855" y="3417"/>
                    <a:pt x="21977" y="3204"/>
                    <a:pt x="22129" y="2991"/>
                  </a:cubicBezTo>
                  <a:cubicBezTo>
                    <a:pt x="22585" y="2414"/>
                    <a:pt x="23071" y="1897"/>
                    <a:pt x="23618" y="1411"/>
                  </a:cubicBezTo>
                  <a:cubicBezTo>
                    <a:pt x="23643" y="1386"/>
                    <a:pt x="23627" y="1342"/>
                    <a:pt x="23605" y="1342"/>
                  </a:cubicBezTo>
                  <a:cubicBezTo>
                    <a:pt x="23599" y="1342"/>
                    <a:pt x="23593" y="1344"/>
                    <a:pt x="23588" y="1350"/>
                  </a:cubicBezTo>
                  <a:cubicBezTo>
                    <a:pt x="23223" y="1684"/>
                    <a:pt x="22889" y="1988"/>
                    <a:pt x="22554" y="2353"/>
                  </a:cubicBezTo>
                  <a:cubicBezTo>
                    <a:pt x="23041" y="1593"/>
                    <a:pt x="23496" y="833"/>
                    <a:pt x="23892" y="73"/>
                  </a:cubicBezTo>
                  <a:cubicBezTo>
                    <a:pt x="23914" y="29"/>
                    <a:pt x="23887" y="1"/>
                    <a:pt x="238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11;p53">
              <a:extLst>
                <a:ext uri="{FF2B5EF4-FFF2-40B4-BE49-F238E27FC236}">
                  <a16:creationId xmlns:a16="http://schemas.microsoft.com/office/drawing/2014/main" id="{F4A86168-7139-A019-BA7F-FFC545EB80F4}"/>
                </a:ext>
              </a:extLst>
            </p:cNvPr>
            <p:cNvSpPr/>
            <p:nvPr/>
          </p:nvSpPr>
          <p:spPr>
            <a:xfrm>
              <a:off x="5671378" y="3343118"/>
              <a:ext cx="120784" cy="579070"/>
            </a:xfrm>
            <a:custGeom>
              <a:avLst/>
              <a:gdLst/>
              <a:ahLst/>
              <a:cxnLst/>
              <a:rect l="l" t="t" r="r" b="b"/>
              <a:pathLst>
                <a:path w="7995" h="38330" extrusionOk="0">
                  <a:moveTo>
                    <a:pt x="0" y="1"/>
                  </a:moveTo>
                  <a:lnTo>
                    <a:pt x="882" y="5381"/>
                  </a:lnTo>
                  <a:lnTo>
                    <a:pt x="6991" y="38329"/>
                  </a:lnTo>
                  <a:lnTo>
                    <a:pt x="7994" y="38329"/>
                  </a:lnTo>
                  <a:lnTo>
                    <a:pt x="3556" y="5381"/>
                  </a:lnTo>
                  <a:lnTo>
                    <a:pt x="2888"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12;p53">
              <a:extLst>
                <a:ext uri="{FF2B5EF4-FFF2-40B4-BE49-F238E27FC236}">
                  <a16:creationId xmlns:a16="http://schemas.microsoft.com/office/drawing/2014/main" id="{93D9B59D-74FB-7896-220D-F0A6F1360330}"/>
                </a:ext>
              </a:extLst>
            </p:cNvPr>
            <p:cNvSpPr/>
            <p:nvPr/>
          </p:nvSpPr>
          <p:spPr>
            <a:xfrm>
              <a:off x="5671378" y="3343118"/>
              <a:ext cx="53737" cy="81293"/>
            </a:xfrm>
            <a:custGeom>
              <a:avLst/>
              <a:gdLst/>
              <a:ahLst/>
              <a:cxnLst/>
              <a:rect l="l" t="t" r="r" b="b"/>
              <a:pathLst>
                <a:path w="3557" h="5381" extrusionOk="0">
                  <a:moveTo>
                    <a:pt x="0" y="1"/>
                  </a:moveTo>
                  <a:lnTo>
                    <a:pt x="882" y="5381"/>
                  </a:lnTo>
                  <a:lnTo>
                    <a:pt x="3556" y="5381"/>
                  </a:lnTo>
                  <a:lnTo>
                    <a:pt x="2888"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13;p53">
              <a:extLst>
                <a:ext uri="{FF2B5EF4-FFF2-40B4-BE49-F238E27FC236}">
                  <a16:creationId xmlns:a16="http://schemas.microsoft.com/office/drawing/2014/main" id="{CA539541-4B6F-DCBD-65AE-E2A60E71A096}"/>
                </a:ext>
              </a:extLst>
            </p:cNvPr>
            <p:cNvSpPr/>
            <p:nvPr/>
          </p:nvSpPr>
          <p:spPr>
            <a:xfrm>
              <a:off x="5381632" y="3343118"/>
              <a:ext cx="120784" cy="579070"/>
            </a:xfrm>
            <a:custGeom>
              <a:avLst/>
              <a:gdLst/>
              <a:ahLst/>
              <a:cxnLst/>
              <a:rect l="l" t="t" r="r" b="b"/>
              <a:pathLst>
                <a:path w="7995" h="38330" extrusionOk="0">
                  <a:moveTo>
                    <a:pt x="5077" y="1"/>
                  </a:moveTo>
                  <a:lnTo>
                    <a:pt x="4438" y="5381"/>
                  </a:lnTo>
                  <a:lnTo>
                    <a:pt x="0" y="38329"/>
                  </a:lnTo>
                  <a:lnTo>
                    <a:pt x="973" y="38329"/>
                  </a:lnTo>
                  <a:lnTo>
                    <a:pt x="7083" y="5381"/>
                  </a:lnTo>
                  <a:lnTo>
                    <a:pt x="7994"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14;p53">
              <a:extLst>
                <a:ext uri="{FF2B5EF4-FFF2-40B4-BE49-F238E27FC236}">
                  <a16:creationId xmlns:a16="http://schemas.microsoft.com/office/drawing/2014/main" id="{DAB9FB06-FBA2-700F-A595-E6D2AF2EE41A}"/>
                </a:ext>
              </a:extLst>
            </p:cNvPr>
            <p:cNvSpPr/>
            <p:nvPr/>
          </p:nvSpPr>
          <p:spPr>
            <a:xfrm>
              <a:off x="5448675" y="3343118"/>
              <a:ext cx="53737" cy="81293"/>
            </a:xfrm>
            <a:custGeom>
              <a:avLst/>
              <a:gdLst/>
              <a:ahLst/>
              <a:cxnLst/>
              <a:rect l="l" t="t" r="r" b="b"/>
              <a:pathLst>
                <a:path w="3557" h="5381" extrusionOk="0">
                  <a:moveTo>
                    <a:pt x="639" y="1"/>
                  </a:moveTo>
                  <a:lnTo>
                    <a:pt x="0" y="5381"/>
                  </a:lnTo>
                  <a:lnTo>
                    <a:pt x="2645" y="5381"/>
                  </a:lnTo>
                  <a:lnTo>
                    <a:pt x="3556"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15;p53">
              <a:extLst>
                <a:ext uri="{FF2B5EF4-FFF2-40B4-BE49-F238E27FC236}">
                  <a16:creationId xmlns:a16="http://schemas.microsoft.com/office/drawing/2014/main" id="{C3A3EA3F-9EB3-1FD7-1284-16A2B1830180}"/>
                </a:ext>
              </a:extLst>
            </p:cNvPr>
            <p:cNvSpPr/>
            <p:nvPr/>
          </p:nvSpPr>
          <p:spPr>
            <a:xfrm>
              <a:off x="5104742" y="3343118"/>
              <a:ext cx="120784" cy="579070"/>
            </a:xfrm>
            <a:custGeom>
              <a:avLst/>
              <a:gdLst/>
              <a:ahLst/>
              <a:cxnLst/>
              <a:rect l="l" t="t" r="r" b="b"/>
              <a:pathLst>
                <a:path w="7995" h="38330" extrusionOk="0">
                  <a:moveTo>
                    <a:pt x="5107" y="1"/>
                  </a:moveTo>
                  <a:lnTo>
                    <a:pt x="4439" y="5381"/>
                  </a:lnTo>
                  <a:lnTo>
                    <a:pt x="1" y="38329"/>
                  </a:lnTo>
                  <a:lnTo>
                    <a:pt x="973" y="38329"/>
                  </a:lnTo>
                  <a:lnTo>
                    <a:pt x="7083" y="5381"/>
                  </a:lnTo>
                  <a:lnTo>
                    <a:pt x="7995"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16;p53">
              <a:extLst>
                <a:ext uri="{FF2B5EF4-FFF2-40B4-BE49-F238E27FC236}">
                  <a16:creationId xmlns:a16="http://schemas.microsoft.com/office/drawing/2014/main" id="{68639672-0CEC-1B5B-D905-22651AA784FC}"/>
                </a:ext>
              </a:extLst>
            </p:cNvPr>
            <p:cNvSpPr/>
            <p:nvPr/>
          </p:nvSpPr>
          <p:spPr>
            <a:xfrm>
              <a:off x="5171785" y="3343118"/>
              <a:ext cx="53737" cy="81293"/>
            </a:xfrm>
            <a:custGeom>
              <a:avLst/>
              <a:gdLst/>
              <a:ahLst/>
              <a:cxnLst/>
              <a:rect l="l" t="t" r="r" b="b"/>
              <a:pathLst>
                <a:path w="3557" h="5381" extrusionOk="0">
                  <a:moveTo>
                    <a:pt x="669" y="1"/>
                  </a:moveTo>
                  <a:lnTo>
                    <a:pt x="1" y="5381"/>
                  </a:lnTo>
                  <a:lnTo>
                    <a:pt x="2645" y="5381"/>
                  </a:lnTo>
                  <a:lnTo>
                    <a:pt x="3557"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17;p53">
              <a:extLst>
                <a:ext uri="{FF2B5EF4-FFF2-40B4-BE49-F238E27FC236}">
                  <a16:creationId xmlns:a16="http://schemas.microsoft.com/office/drawing/2014/main" id="{98C6F184-56EE-6C66-A4FB-EA36CEF4B5D0}"/>
                </a:ext>
              </a:extLst>
            </p:cNvPr>
            <p:cNvSpPr/>
            <p:nvPr/>
          </p:nvSpPr>
          <p:spPr>
            <a:xfrm>
              <a:off x="5128157" y="2815991"/>
              <a:ext cx="676423" cy="565292"/>
            </a:xfrm>
            <a:custGeom>
              <a:avLst/>
              <a:gdLst/>
              <a:ahLst/>
              <a:cxnLst/>
              <a:rect l="l" t="t" r="r" b="b"/>
              <a:pathLst>
                <a:path w="44774" h="37418" extrusionOk="0">
                  <a:moveTo>
                    <a:pt x="1703" y="0"/>
                  </a:moveTo>
                  <a:lnTo>
                    <a:pt x="1" y="37417"/>
                  </a:lnTo>
                  <a:lnTo>
                    <a:pt x="44774" y="37417"/>
                  </a:lnTo>
                  <a:lnTo>
                    <a:pt x="44774" y="32706"/>
                  </a:lnTo>
                  <a:lnTo>
                    <a:pt x="28026" y="32706"/>
                  </a:lnTo>
                  <a:lnTo>
                    <a:pt x="2237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18;p53">
              <a:extLst>
                <a:ext uri="{FF2B5EF4-FFF2-40B4-BE49-F238E27FC236}">
                  <a16:creationId xmlns:a16="http://schemas.microsoft.com/office/drawing/2014/main" id="{312C45EE-9C03-9153-27A7-053FA03E32E5}"/>
                </a:ext>
              </a:extLst>
            </p:cNvPr>
            <p:cNvSpPr/>
            <p:nvPr/>
          </p:nvSpPr>
          <p:spPr>
            <a:xfrm>
              <a:off x="5128157" y="2815991"/>
              <a:ext cx="61095" cy="565292"/>
            </a:xfrm>
            <a:custGeom>
              <a:avLst/>
              <a:gdLst/>
              <a:ahLst/>
              <a:cxnLst/>
              <a:rect l="l" t="t" r="r" b="b"/>
              <a:pathLst>
                <a:path w="4044" h="37418" extrusionOk="0">
                  <a:moveTo>
                    <a:pt x="1703" y="0"/>
                  </a:moveTo>
                  <a:lnTo>
                    <a:pt x="1" y="37417"/>
                  </a:lnTo>
                  <a:lnTo>
                    <a:pt x="2463" y="37417"/>
                  </a:lnTo>
                  <a:lnTo>
                    <a:pt x="4044" y="0"/>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19;p53">
              <a:extLst>
                <a:ext uri="{FF2B5EF4-FFF2-40B4-BE49-F238E27FC236}">
                  <a16:creationId xmlns:a16="http://schemas.microsoft.com/office/drawing/2014/main" id="{802B9230-8D52-B8FF-D5C1-483C83B7D89F}"/>
                </a:ext>
              </a:extLst>
            </p:cNvPr>
            <p:cNvSpPr/>
            <p:nvPr/>
          </p:nvSpPr>
          <p:spPr>
            <a:xfrm>
              <a:off x="5383475" y="3571333"/>
              <a:ext cx="386661" cy="410561"/>
            </a:xfrm>
            <a:custGeom>
              <a:avLst/>
              <a:gdLst/>
              <a:ahLst/>
              <a:cxnLst/>
              <a:rect l="l" t="t" r="r" b="b"/>
              <a:pathLst>
                <a:path w="25594" h="27176" extrusionOk="0">
                  <a:moveTo>
                    <a:pt x="7477" y="0"/>
                  </a:moveTo>
                  <a:cubicBezTo>
                    <a:pt x="7477" y="0"/>
                    <a:pt x="1185" y="14833"/>
                    <a:pt x="821" y="16657"/>
                  </a:cubicBezTo>
                  <a:cubicBezTo>
                    <a:pt x="821" y="16657"/>
                    <a:pt x="0" y="21095"/>
                    <a:pt x="91" y="21186"/>
                  </a:cubicBezTo>
                  <a:cubicBezTo>
                    <a:pt x="843" y="21907"/>
                    <a:pt x="23379" y="27176"/>
                    <a:pt x="24705" y="27176"/>
                  </a:cubicBezTo>
                  <a:cubicBezTo>
                    <a:pt x="24720" y="27176"/>
                    <a:pt x="24733" y="27175"/>
                    <a:pt x="24742" y="27174"/>
                  </a:cubicBezTo>
                  <a:cubicBezTo>
                    <a:pt x="25593" y="27083"/>
                    <a:pt x="25350" y="24681"/>
                    <a:pt x="24621" y="23800"/>
                  </a:cubicBezTo>
                  <a:cubicBezTo>
                    <a:pt x="23617" y="22888"/>
                    <a:pt x="22584" y="22067"/>
                    <a:pt x="21490" y="21307"/>
                  </a:cubicBezTo>
                  <a:cubicBezTo>
                    <a:pt x="19028" y="19453"/>
                    <a:pt x="16140" y="17508"/>
                    <a:pt x="16140" y="17508"/>
                  </a:cubicBezTo>
                  <a:lnTo>
                    <a:pt x="22523" y="3708"/>
                  </a:lnTo>
                  <a:lnTo>
                    <a:pt x="7477" y="0"/>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20;p53">
              <a:extLst>
                <a:ext uri="{FF2B5EF4-FFF2-40B4-BE49-F238E27FC236}">
                  <a16:creationId xmlns:a16="http://schemas.microsoft.com/office/drawing/2014/main" id="{F3F97C31-D75E-1329-A70A-D4433EC61CA7}"/>
                </a:ext>
              </a:extLst>
            </p:cNvPr>
            <p:cNvSpPr/>
            <p:nvPr/>
          </p:nvSpPr>
          <p:spPr>
            <a:xfrm>
              <a:off x="5378414" y="3773821"/>
              <a:ext cx="393097" cy="208967"/>
            </a:xfrm>
            <a:custGeom>
              <a:avLst/>
              <a:gdLst/>
              <a:ahLst/>
              <a:cxnLst/>
              <a:rect l="l" t="t" r="r" b="b"/>
              <a:pathLst>
                <a:path w="26020" h="13832" extrusionOk="0">
                  <a:moveTo>
                    <a:pt x="1368" y="1"/>
                  </a:moveTo>
                  <a:cubicBezTo>
                    <a:pt x="1338" y="61"/>
                    <a:pt x="1338" y="92"/>
                    <a:pt x="1338" y="153"/>
                  </a:cubicBezTo>
                  <a:cubicBezTo>
                    <a:pt x="548" y="4256"/>
                    <a:pt x="1" y="7691"/>
                    <a:pt x="274" y="7964"/>
                  </a:cubicBezTo>
                  <a:cubicBezTo>
                    <a:pt x="1027" y="8718"/>
                    <a:pt x="23855" y="13832"/>
                    <a:pt x="25110" y="13832"/>
                  </a:cubicBezTo>
                  <a:cubicBezTo>
                    <a:pt x="25121" y="13832"/>
                    <a:pt x="25130" y="13831"/>
                    <a:pt x="25138" y="13831"/>
                  </a:cubicBezTo>
                  <a:cubicBezTo>
                    <a:pt x="26019" y="13739"/>
                    <a:pt x="25807" y="11277"/>
                    <a:pt x="25077" y="10335"/>
                  </a:cubicBezTo>
                  <a:cubicBezTo>
                    <a:pt x="24348" y="9423"/>
                    <a:pt x="16323" y="3466"/>
                    <a:pt x="16323" y="3466"/>
                  </a:cubicBezTo>
                  <a:lnTo>
                    <a:pt x="16384" y="3192"/>
                  </a:lnTo>
                  <a:lnTo>
                    <a:pt x="1368" y="1"/>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21;p53">
              <a:extLst>
                <a:ext uri="{FF2B5EF4-FFF2-40B4-BE49-F238E27FC236}">
                  <a16:creationId xmlns:a16="http://schemas.microsoft.com/office/drawing/2014/main" id="{B75B2E04-9204-2A1D-D4D0-701B75B0630C}"/>
                </a:ext>
              </a:extLst>
            </p:cNvPr>
            <p:cNvSpPr/>
            <p:nvPr/>
          </p:nvSpPr>
          <p:spPr>
            <a:xfrm>
              <a:off x="5400002" y="3889990"/>
              <a:ext cx="359105" cy="79465"/>
            </a:xfrm>
            <a:custGeom>
              <a:avLst/>
              <a:gdLst/>
              <a:ahLst/>
              <a:cxnLst/>
              <a:rect l="l" t="t" r="r" b="b"/>
              <a:pathLst>
                <a:path w="23770" h="5260" extrusionOk="0">
                  <a:moveTo>
                    <a:pt x="31" y="1"/>
                  </a:moveTo>
                  <a:cubicBezTo>
                    <a:pt x="0" y="1"/>
                    <a:pt x="0" y="1"/>
                    <a:pt x="31" y="31"/>
                  </a:cubicBezTo>
                  <a:cubicBezTo>
                    <a:pt x="3861" y="1065"/>
                    <a:pt x="19697" y="4499"/>
                    <a:pt x="23648" y="5259"/>
                  </a:cubicBezTo>
                  <a:cubicBezTo>
                    <a:pt x="23709" y="5259"/>
                    <a:pt x="23770" y="5229"/>
                    <a:pt x="23648" y="5198"/>
                  </a:cubicBezTo>
                  <a:cubicBezTo>
                    <a:pt x="19757" y="4226"/>
                    <a:pt x="3952" y="669"/>
                    <a:pt x="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22;p53">
              <a:extLst>
                <a:ext uri="{FF2B5EF4-FFF2-40B4-BE49-F238E27FC236}">
                  <a16:creationId xmlns:a16="http://schemas.microsoft.com/office/drawing/2014/main" id="{D56FB4DE-6F35-391A-A52B-19C62BFC9536}"/>
                </a:ext>
              </a:extLst>
            </p:cNvPr>
            <p:cNvSpPr/>
            <p:nvPr/>
          </p:nvSpPr>
          <p:spPr>
            <a:xfrm>
              <a:off x="5577233" y="3820168"/>
              <a:ext cx="74873" cy="11074"/>
            </a:xfrm>
            <a:custGeom>
              <a:avLst/>
              <a:gdLst/>
              <a:ahLst/>
              <a:cxnLst/>
              <a:rect l="l" t="t" r="r" b="b"/>
              <a:pathLst>
                <a:path w="4956" h="733" extrusionOk="0">
                  <a:moveTo>
                    <a:pt x="2310" y="0"/>
                  </a:moveTo>
                  <a:cubicBezTo>
                    <a:pt x="1516" y="0"/>
                    <a:pt x="732" y="165"/>
                    <a:pt x="62" y="550"/>
                  </a:cubicBezTo>
                  <a:cubicBezTo>
                    <a:pt x="1" y="580"/>
                    <a:pt x="62" y="671"/>
                    <a:pt x="92" y="671"/>
                  </a:cubicBezTo>
                  <a:cubicBezTo>
                    <a:pt x="816" y="602"/>
                    <a:pt x="1546" y="564"/>
                    <a:pt x="2277" y="564"/>
                  </a:cubicBezTo>
                  <a:cubicBezTo>
                    <a:pt x="3142" y="564"/>
                    <a:pt x="4008" y="617"/>
                    <a:pt x="4864" y="732"/>
                  </a:cubicBezTo>
                  <a:cubicBezTo>
                    <a:pt x="4925" y="702"/>
                    <a:pt x="4955" y="610"/>
                    <a:pt x="4895" y="550"/>
                  </a:cubicBezTo>
                  <a:cubicBezTo>
                    <a:pt x="4120" y="211"/>
                    <a:pt x="3208" y="0"/>
                    <a:pt x="23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23;p53">
              <a:extLst>
                <a:ext uri="{FF2B5EF4-FFF2-40B4-BE49-F238E27FC236}">
                  <a16:creationId xmlns:a16="http://schemas.microsoft.com/office/drawing/2014/main" id="{8696446C-17E2-A064-B230-F727BE1A68EF}"/>
                </a:ext>
              </a:extLst>
            </p:cNvPr>
            <p:cNvSpPr/>
            <p:nvPr/>
          </p:nvSpPr>
          <p:spPr>
            <a:xfrm>
              <a:off x="5591932" y="3833945"/>
              <a:ext cx="74873" cy="11059"/>
            </a:xfrm>
            <a:custGeom>
              <a:avLst/>
              <a:gdLst/>
              <a:ahLst/>
              <a:cxnLst/>
              <a:rect l="l" t="t" r="r" b="b"/>
              <a:pathLst>
                <a:path w="4956" h="732" extrusionOk="0">
                  <a:moveTo>
                    <a:pt x="2287" y="0"/>
                  </a:moveTo>
                  <a:cubicBezTo>
                    <a:pt x="1494" y="0"/>
                    <a:pt x="717" y="165"/>
                    <a:pt x="61" y="550"/>
                  </a:cubicBezTo>
                  <a:cubicBezTo>
                    <a:pt x="1" y="580"/>
                    <a:pt x="61" y="671"/>
                    <a:pt x="92" y="671"/>
                  </a:cubicBezTo>
                  <a:cubicBezTo>
                    <a:pt x="775" y="605"/>
                    <a:pt x="1458" y="574"/>
                    <a:pt x="2141" y="574"/>
                  </a:cubicBezTo>
                  <a:cubicBezTo>
                    <a:pt x="3039" y="574"/>
                    <a:pt x="3936" y="628"/>
                    <a:pt x="4834" y="732"/>
                  </a:cubicBezTo>
                  <a:cubicBezTo>
                    <a:pt x="4925" y="732"/>
                    <a:pt x="4955" y="610"/>
                    <a:pt x="4894" y="550"/>
                  </a:cubicBezTo>
                  <a:cubicBezTo>
                    <a:pt x="4104" y="211"/>
                    <a:pt x="3184" y="0"/>
                    <a:pt x="2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24;p53">
              <a:extLst>
                <a:ext uri="{FF2B5EF4-FFF2-40B4-BE49-F238E27FC236}">
                  <a16:creationId xmlns:a16="http://schemas.microsoft.com/office/drawing/2014/main" id="{303880E3-F7DC-C4F0-59FE-6D966ED89346}"/>
                </a:ext>
              </a:extLst>
            </p:cNvPr>
            <p:cNvSpPr/>
            <p:nvPr/>
          </p:nvSpPr>
          <p:spPr>
            <a:xfrm>
              <a:off x="5606163" y="3848175"/>
              <a:ext cx="75326" cy="11074"/>
            </a:xfrm>
            <a:custGeom>
              <a:avLst/>
              <a:gdLst/>
              <a:ahLst/>
              <a:cxnLst/>
              <a:rect l="l" t="t" r="r" b="b"/>
              <a:pathLst>
                <a:path w="4986" h="733" extrusionOk="0">
                  <a:moveTo>
                    <a:pt x="2310" y="1"/>
                  </a:moveTo>
                  <a:cubicBezTo>
                    <a:pt x="1516" y="1"/>
                    <a:pt x="732" y="165"/>
                    <a:pt x="62" y="550"/>
                  </a:cubicBezTo>
                  <a:cubicBezTo>
                    <a:pt x="1" y="580"/>
                    <a:pt x="62" y="641"/>
                    <a:pt x="122" y="641"/>
                  </a:cubicBezTo>
                  <a:cubicBezTo>
                    <a:pt x="781" y="578"/>
                    <a:pt x="1440" y="546"/>
                    <a:pt x="2098" y="546"/>
                  </a:cubicBezTo>
                  <a:cubicBezTo>
                    <a:pt x="3020" y="546"/>
                    <a:pt x="3942" y="608"/>
                    <a:pt x="4864" y="732"/>
                  </a:cubicBezTo>
                  <a:cubicBezTo>
                    <a:pt x="4955" y="702"/>
                    <a:pt x="4986" y="580"/>
                    <a:pt x="4895" y="550"/>
                  </a:cubicBezTo>
                  <a:cubicBezTo>
                    <a:pt x="4120" y="211"/>
                    <a:pt x="3208" y="1"/>
                    <a:pt x="23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25;p53">
              <a:extLst>
                <a:ext uri="{FF2B5EF4-FFF2-40B4-BE49-F238E27FC236}">
                  <a16:creationId xmlns:a16="http://schemas.microsoft.com/office/drawing/2014/main" id="{2703B6DB-8449-29B4-D282-60320ECE990F}"/>
                </a:ext>
              </a:extLst>
            </p:cNvPr>
            <p:cNvSpPr/>
            <p:nvPr/>
          </p:nvSpPr>
          <p:spPr>
            <a:xfrm>
              <a:off x="5608459" y="3773488"/>
              <a:ext cx="90479" cy="54130"/>
            </a:xfrm>
            <a:custGeom>
              <a:avLst/>
              <a:gdLst/>
              <a:ahLst/>
              <a:cxnLst/>
              <a:rect l="l" t="t" r="r" b="b"/>
              <a:pathLst>
                <a:path w="5989" h="3583" extrusionOk="0">
                  <a:moveTo>
                    <a:pt x="4424" y="472"/>
                  </a:moveTo>
                  <a:cubicBezTo>
                    <a:pt x="4995" y="472"/>
                    <a:pt x="5445" y="731"/>
                    <a:pt x="5077" y="1634"/>
                  </a:cubicBezTo>
                  <a:cubicBezTo>
                    <a:pt x="4712" y="2515"/>
                    <a:pt x="3101" y="2758"/>
                    <a:pt x="2281" y="2880"/>
                  </a:cubicBezTo>
                  <a:cubicBezTo>
                    <a:pt x="1612" y="3001"/>
                    <a:pt x="943" y="3062"/>
                    <a:pt x="274" y="3184"/>
                  </a:cubicBezTo>
                  <a:cubicBezTo>
                    <a:pt x="852" y="2576"/>
                    <a:pt x="1490" y="2029"/>
                    <a:pt x="2159" y="1482"/>
                  </a:cubicBezTo>
                  <a:cubicBezTo>
                    <a:pt x="2493" y="1238"/>
                    <a:pt x="2828" y="995"/>
                    <a:pt x="3162" y="783"/>
                  </a:cubicBezTo>
                  <a:cubicBezTo>
                    <a:pt x="3408" y="646"/>
                    <a:pt x="3956" y="472"/>
                    <a:pt x="4424" y="472"/>
                  </a:cubicBezTo>
                  <a:close/>
                  <a:moveTo>
                    <a:pt x="4357" y="1"/>
                  </a:moveTo>
                  <a:cubicBezTo>
                    <a:pt x="3952" y="1"/>
                    <a:pt x="3528" y="122"/>
                    <a:pt x="3192" y="296"/>
                  </a:cubicBezTo>
                  <a:cubicBezTo>
                    <a:pt x="1885" y="995"/>
                    <a:pt x="791" y="2029"/>
                    <a:pt x="31" y="3275"/>
                  </a:cubicBezTo>
                  <a:cubicBezTo>
                    <a:pt x="1" y="3305"/>
                    <a:pt x="31" y="3336"/>
                    <a:pt x="62" y="3336"/>
                  </a:cubicBezTo>
                  <a:cubicBezTo>
                    <a:pt x="34" y="3447"/>
                    <a:pt x="107" y="3583"/>
                    <a:pt x="213" y="3583"/>
                  </a:cubicBezTo>
                  <a:cubicBezTo>
                    <a:pt x="223" y="3583"/>
                    <a:pt x="233" y="3582"/>
                    <a:pt x="244" y="3579"/>
                  </a:cubicBezTo>
                  <a:cubicBezTo>
                    <a:pt x="1642" y="3397"/>
                    <a:pt x="3132" y="3366"/>
                    <a:pt x="4408" y="2758"/>
                  </a:cubicBezTo>
                  <a:cubicBezTo>
                    <a:pt x="5168" y="2424"/>
                    <a:pt x="5989" y="1664"/>
                    <a:pt x="5594" y="722"/>
                  </a:cubicBezTo>
                  <a:cubicBezTo>
                    <a:pt x="5356" y="195"/>
                    <a:pt x="4871" y="1"/>
                    <a:pt x="43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26;p53">
              <a:extLst>
                <a:ext uri="{FF2B5EF4-FFF2-40B4-BE49-F238E27FC236}">
                  <a16:creationId xmlns:a16="http://schemas.microsoft.com/office/drawing/2014/main" id="{FAB852DE-AB18-6B1A-1F0D-719B39F3919C}"/>
                </a:ext>
              </a:extLst>
            </p:cNvPr>
            <p:cNvSpPr/>
            <p:nvPr/>
          </p:nvSpPr>
          <p:spPr>
            <a:xfrm>
              <a:off x="5530403" y="3761947"/>
              <a:ext cx="84511" cy="65249"/>
            </a:xfrm>
            <a:custGeom>
              <a:avLst/>
              <a:gdLst/>
              <a:ahLst/>
              <a:cxnLst/>
              <a:rect l="l" t="t" r="r" b="b"/>
              <a:pathLst>
                <a:path w="5594" h="4319" extrusionOk="0">
                  <a:moveTo>
                    <a:pt x="1506" y="469"/>
                  </a:moveTo>
                  <a:cubicBezTo>
                    <a:pt x="2015" y="469"/>
                    <a:pt x="2686" y="816"/>
                    <a:pt x="2949" y="1030"/>
                  </a:cubicBezTo>
                  <a:cubicBezTo>
                    <a:pt x="3253" y="1303"/>
                    <a:pt x="3557" y="1607"/>
                    <a:pt x="3830" y="1911"/>
                  </a:cubicBezTo>
                  <a:cubicBezTo>
                    <a:pt x="4408" y="2550"/>
                    <a:pt x="4864" y="3249"/>
                    <a:pt x="5381" y="3917"/>
                  </a:cubicBezTo>
                  <a:cubicBezTo>
                    <a:pt x="4742" y="3674"/>
                    <a:pt x="4074" y="3492"/>
                    <a:pt x="3435" y="3249"/>
                  </a:cubicBezTo>
                  <a:cubicBezTo>
                    <a:pt x="2675" y="2975"/>
                    <a:pt x="1125" y="2458"/>
                    <a:pt x="912" y="1516"/>
                  </a:cubicBezTo>
                  <a:cubicBezTo>
                    <a:pt x="759" y="720"/>
                    <a:pt x="1074" y="469"/>
                    <a:pt x="1506" y="469"/>
                  </a:cubicBezTo>
                  <a:close/>
                  <a:moveTo>
                    <a:pt x="1608" y="1"/>
                  </a:moveTo>
                  <a:cubicBezTo>
                    <a:pt x="1210" y="1"/>
                    <a:pt x="834" y="152"/>
                    <a:pt x="578" y="543"/>
                  </a:cubicBezTo>
                  <a:cubicBezTo>
                    <a:pt x="1" y="1395"/>
                    <a:pt x="700" y="2276"/>
                    <a:pt x="1368" y="2762"/>
                  </a:cubicBezTo>
                  <a:cubicBezTo>
                    <a:pt x="2523" y="3583"/>
                    <a:pt x="3982" y="3887"/>
                    <a:pt x="5320" y="4313"/>
                  </a:cubicBezTo>
                  <a:cubicBezTo>
                    <a:pt x="5336" y="4316"/>
                    <a:pt x="5351" y="4318"/>
                    <a:pt x="5367" y="4318"/>
                  </a:cubicBezTo>
                  <a:cubicBezTo>
                    <a:pt x="5470" y="4318"/>
                    <a:pt x="5559" y="4232"/>
                    <a:pt x="5533" y="4100"/>
                  </a:cubicBezTo>
                  <a:cubicBezTo>
                    <a:pt x="5563" y="4100"/>
                    <a:pt x="5593" y="4069"/>
                    <a:pt x="5593" y="4069"/>
                  </a:cubicBezTo>
                  <a:cubicBezTo>
                    <a:pt x="5046" y="2671"/>
                    <a:pt x="4165" y="1455"/>
                    <a:pt x="3010" y="543"/>
                  </a:cubicBezTo>
                  <a:cubicBezTo>
                    <a:pt x="2638" y="239"/>
                    <a:pt x="2106" y="1"/>
                    <a:pt x="16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27;p53">
              <a:extLst>
                <a:ext uri="{FF2B5EF4-FFF2-40B4-BE49-F238E27FC236}">
                  <a16:creationId xmlns:a16="http://schemas.microsoft.com/office/drawing/2014/main" id="{50D0A46D-531B-90DE-2DAA-590898103316}"/>
                </a:ext>
              </a:extLst>
            </p:cNvPr>
            <p:cNvSpPr/>
            <p:nvPr/>
          </p:nvSpPr>
          <p:spPr>
            <a:xfrm>
              <a:off x="5186484" y="3002874"/>
              <a:ext cx="699371" cy="838512"/>
            </a:xfrm>
            <a:custGeom>
              <a:avLst/>
              <a:gdLst/>
              <a:ahLst/>
              <a:cxnLst/>
              <a:rect l="l" t="t" r="r" b="b"/>
              <a:pathLst>
                <a:path w="46293" h="55503" extrusionOk="0">
                  <a:moveTo>
                    <a:pt x="20761" y="0"/>
                  </a:moveTo>
                  <a:lnTo>
                    <a:pt x="4134" y="487"/>
                  </a:lnTo>
                  <a:cubicBezTo>
                    <a:pt x="4134" y="487"/>
                    <a:pt x="0" y="8450"/>
                    <a:pt x="6171" y="13678"/>
                  </a:cubicBezTo>
                  <a:cubicBezTo>
                    <a:pt x="10912" y="17691"/>
                    <a:pt x="25776" y="17903"/>
                    <a:pt x="26384" y="18694"/>
                  </a:cubicBezTo>
                  <a:cubicBezTo>
                    <a:pt x="27539" y="20244"/>
                    <a:pt x="13800" y="51703"/>
                    <a:pt x="13800" y="51703"/>
                  </a:cubicBezTo>
                  <a:lnTo>
                    <a:pt x="29788" y="55503"/>
                  </a:lnTo>
                  <a:cubicBezTo>
                    <a:pt x="29788" y="55503"/>
                    <a:pt x="46293" y="20882"/>
                    <a:pt x="43618" y="12675"/>
                  </a:cubicBezTo>
                  <a:cubicBezTo>
                    <a:pt x="41460" y="6019"/>
                    <a:pt x="21642" y="4347"/>
                    <a:pt x="21216" y="3982"/>
                  </a:cubicBezTo>
                  <a:cubicBezTo>
                    <a:pt x="20578" y="3466"/>
                    <a:pt x="20761" y="0"/>
                    <a:pt x="2076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28;p53">
              <a:extLst>
                <a:ext uri="{FF2B5EF4-FFF2-40B4-BE49-F238E27FC236}">
                  <a16:creationId xmlns:a16="http://schemas.microsoft.com/office/drawing/2014/main" id="{B93E6488-E945-F3D0-84D7-B4E2991E1457}"/>
                </a:ext>
              </a:extLst>
            </p:cNvPr>
            <p:cNvSpPr/>
            <p:nvPr/>
          </p:nvSpPr>
          <p:spPr>
            <a:xfrm>
              <a:off x="5418825" y="3747626"/>
              <a:ext cx="218590" cy="57892"/>
            </a:xfrm>
            <a:custGeom>
              <a:avLst/>
              <a:gdLst/>
              <a:ahLst/>
              <a:cxnLst/>
              <a:rect l="l" t="t" r="r" b="b"/>
              <a:pathLst>
                <a:path w="14469" h="3832" extrusionOk="0">
                  <a:moveTo>
                    <a:pt x="78" y="1"/>
                  </a:moveTo>
                  <a:cubicBezTo>
                    <a:pt x="70" y="1"/>
                    <a:pt x="65" y="1"/>
                    <a:pt x="61" y="2"/>
                  </a:cubicBezTo>
                  <a:cubicBezTo>
                    <a:pt x="0" y="2"/>
                    <a:pt x="0" y="124"/>
                    <a:pt x="61" y="124"/>
                  </a:cubicBezTo>
                  <a:cubicBezTo>
                    <a:pt x="1885" y="732"/>
                    <a:pt x="3739" y="1248"/>
                    <a:pt x="5563" y="1765"/>
                  </a:cubicBezTo>
                  <a:cubicBezTo>
                    <a:pt x="7417" y="2282"/>
                    <a:pt x="13800" y="3802"/>
                    <a:pt x="14347" y="3832"/>
                  </a:cubicBezTo>
                  <a:cubicBezTo>
                    <a:pt x="14408" y="3832"/>
                    <a:pt x="14469" y="3741"/>
                    <a:pt x="14408" y="3710"/>
                  </a:cubicBezTo>
                  <a:cubicBezTo>
                    <a:pt x="13982" y="3528"/>
                    <a:pt x="9849" y="2312"/>
                    <a:pt x="8906" y="2069"/>
                  </a:cubicBezTo>
                  <a:cubicBezTo>
                    <a:pt x="7052" y="1583"/>
                    <a:pt x="5168" y="1127"/>
                    <a:pt x="3283" y="701"/>
                  </a:cubicBezTo>
                  <a:cubicBezTo>
                    <a:pt x="2340" y="465"/>
                    <a:pt x="310" y="1"/>
                    <a:pt x="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29;p53">
              <a:extLst>
                <a:ext uri="{FF2B5EF4-FFF2-40B4-BE49-F238E27FC236}">
                  <a16:creationId xmlns:a16="http://schemas.microsoft.com/office/drawing/2014/main" id="{C59BB468-73C1-1388-2BAE-24A787481399}"/>
                </a:ext>
              </a:extLst>
            </p:cNvPr>
            <p:cNvSpPr/>
            <p:nvPr/>
          </p:nvSpPr>
          <p:spPr>
            <a:xfrm>
              <a:off x="5254434" y="3027437"/>
              <a:ext cx="378866" cy="712515"/>
            </a:xfrm>
            <a:custGeom>
              <a:avLst/>
              <a:gdLst/>
              <a:ahLst/>
              <a:cxnLst/>
              <a:rect l="l" t="t" r="r" b="b"/>
              <a:pathLst>
                <a:path w="25078" h="47163" extrusionOk="0">
                  <a:moveTo>
                    <a:pt x="670" y="1"/>
                  </a:moveTo>
                  <a:cubicBezTo>
                    <a:pt x="654" y="1"/>
                    <a:pt x="639" y="16"/>
                    <a:pt x="639" y="46"/>
                  </a:cubicBezTo>
                  <a:cubicBezTo>
                    <a:pt x="31" y="3451"/>
                    <a:pt x="1" y="7402"/>
                    <a:pt x="2554" y="10107"/>
                  </a:cubicBezTo>
                  <a:cubicBezTo>
                    <a:pt x="3800" y="11414"/>
                    <a:pt x="5502" y="12204"/>
                    <a:pt x="7265" y="12721"/>
                  </a:cubicBezTo>
                  <a:cubicBezTo>
                    <a:pt x="9241" y="13207"/>
                    <a:pt x="11247" y="13603"/>
                    <a:pt x="13314" y="13876"/>
                  </a:cubicBezTo>
                  <a:lnTo>
                    <a:pt x="20518" y="15092"/>
                  </a:lnTo>
                  <a:cubicBezTo>
                    <a:pt x="21673" y="15274"/>
                    <a:pt x="22858" y="15426"/>
                    <a:pt x="23983" y="15670"/>
                  </a:cubicBezTo>
                  <a:cubicBezTo>
                    <a:pt x="24226" y="15700"/>
                    <a:pt x="24439" y="15791"/>
                    <a:pt x="24621" y="15943"/>
                  </a:cubicBezTo>
                  <a:cubicBezTo>
                    <a:pt x="24773" y="16186"/>
                    <a:pt x="24834" y="16490"/>
                    <a:pt x="24713" y="16764"/>
                  </a:cubicBezTo>
                  <a:cubicBezTo>
                    <a:pt x="24591" y="17341"/>
                    <a:pt x="24439" y="17919"/>
                    <a:pt x="24287" y="18466"/>
                  </a:cubicBezTo>
                  <a:cubicBezTo>
                    <a:pt x="22980" y="22934"/>
                    <a:pt x="12889" y="46612"/>
                    <a:pt x="12645" y="47099"/>
                  </a:cubicBezTo>
                  <a:cubicBezTo>
                    <a:pt x="12627" y="47136"/>
                    <a:pt x="12654" y="47162"/>
                    <a:pt x="12685" y="47162"/>
                  </a:cubicBezTo>
                  <a:cubicBezTo>
                    <a:pt x="12705" y="47162"/>
                    <a:pt x="12725" y="47152"/>
                    <a:pt x="12737" y="47129"/>
                  </a:cubicBezTo>
                  <a:cubicBezTo>
                    <a:pt x="14925" y="43208"/>
                    <a:pt x="22585" y="24393"/>
                    <a:pt x="24013" y="20168"/>
                  </a:cubicBezTo>
                  <a:cubicBezTo>
                    <a:pt x="24409" y="19074"/>
                    <a:pt x="24713" y="17980"/>
                    <a:pt x="24956" y="16885"/>
                  </a:cubicBezTo>
                  <a:cubicBezTo>
                    <a:pt x="25047" y="16460"/>
                    <a:pt x="25077" y="15973"/>
                    <a:pt x="24713" y="15700"/>
                  </a:cubicBezTo>
                  <a:cubicBezTo>
                    <a:pt x="24348" y="15457"/>
                    <a:pt x="23922" y="15335"/>
                    <a:pt x="23466" y="15305"/>
                  </a:cubicBezTo>
                  <a:lnTo>
                    <a:pt x="16263" y="14089"/>
                  </a:lnTo>
                  <a:cubicBezTo>
                    <a:pt x="14013" y="13724"/>
                    <a:pt x="11764" y="13390"/>
                    <a:pt x="9515" y="12964"/>
                  </a:cubicBezTo>
                  <a:cubicBezTo>
                    <a:pt x="7661" y="12600"/>
                    <a:pt x="5776" y="12113"/>
                    <a:pt x="4195" y="11110"/>
                  </a:cubicBezTo>
                  <a:cubicBezTo>
                    <a:pt x="2615" y="10138"/>
                    <a:pt x="1460" y="8618"/>
                    <a:pt x="913" y="6855"/>
                  </a:cubicBezTo>
                  <a:cubicBezTo>
                    <a:pt x="426" y="5061"/>
                    <a:pt x="274" y="3207"/>
                    <a:pt x="487" y="1353"/>
                  </a:cubicBezTo>
                  <a:cubicBezTo>
                    <a:pt x="548" y="928"/>
                    <a:pt x="609" y="472"/>
                    <a:pt x="700" y="46"/>
                  </a:cubicBezTo>
                  <a:cubicBezTo>
                    <a:pt x="700" y="16"/>
                    <a:pt x="685" y="1"/>
                    <a:pt x="6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30;p53">
              <a:extLst>
                <a:ext uri="{FF2B5EF4-FFF2-40B4-BE49-F238E27FC236}">
                  <a16:creationId xmlns:a16="http://schemas.microsoft.com/office/drawing/2014/main" id="{8874A915-7F4E-2B5B-B566-179EA191EF88}"/>
                </a:ext>
              </a:extLst>
            </p:cNvPr>
            <p:cNvSpPr/>
            <p:nvPr/>
          </p:nvSpPr>
          <p:spPr>
            <a:xfrm>
              <a:off x="5721880" y="3643421"/>
              <a:ext cx="406875" cy="355132"/>
            </a:xfrm>
            <a:custGeom>
              <a:avLst/>
              <a:gdLst/>
              <a:ahLst/>
              <a:cxnLst/>
              <a:rect l="l" t="t" r="r" b="b"/>
              <a:pathLst>
                <a:path w="26932" h="23507" extrusionOk="0">
                  <a:moveTo>
                    <a:pt x="14834" y="0"/>
                  </a:moveTo>
                  <a:lnTo>
                    <a:pt x="1" y="122"/>
                  </a:lnTo>
                  <a:cubicBezTo>
                    <a:pt x="1" y="122"/>
                    <a:pt x="426" y="21885"/>
                    <a:pt x="1368" y="22797"/>
                  </a:cubicBezTo>
                  <a:cubicBezTo>
                    <a:pt x="2026" y="23228"/>
                    <a:pt x="15039" y="23507"/>
                    <a:pt x="21943" y="23507"/>
                  </a:cubicBezTo>
                  <a:cubicBezTo>
                    <a:pt x="24291" y="23507"/>
                    <a:pt x="25933" y="23474"/>
                    <a:pt x="26141" y="23405"/>
                  </a:cubicBezTo>
                  <a:cubicBezTo>
                    <a:pt x="26931" y="23162"/>
                    <a:pt x="26232" y="20821"/>
                    <a:pt x="25290" y="20122"/>
                  </a:cubicBezTo>
                  <a:cubicBezTo>
                    <a:pt x="24165" y="19423"/>
                    <a:pt x="22949" y="18815"/>
                    <a:pt x="21734" y="18298"/>
                  </a:cubicBezTo>
                  <a:cubicBezTo>
                    <a:pt x="18968" y="16961"/>
                    <a:pt x="15746" y="15624"/>
                    <a:pt x="15746" y="15624"/>
                  </a:cubicBezTo>
                  <a:lnTo>
                    <a:pt x="14834" y="0"/>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31;p53">
              <a:extLst>
                <a:ext uri="{FF2B5EF4-FFF2-40B4-BE49-F238E27FC236}">
                  <a16:creationId xmlns:a16="http://schemas.microsoft.com/office/drawing/2014/main" id="{89FFE91E-B96E-BE9F-703E-FE6F19AB6AF6}"/>
                </a:ext>
              </a:extLst>
            </p:cNvPr>
            <p:cNvSpPr/>
            <p:nvPr/>
          </p:nvSpPr>
          <p:spPr>
            <a:xfrm>
              <a:off x="5728315" y="3868871"/>
              <a:ext cx="408235" cy="130695"/>
            </a:xfrm>
            <a:custGeom>
              <a:avLst/>
              <a:gdLst/>
              <a:ahLst/>
              <a:cxnLst/>
              <a:rect l="l" t="t" r="r" b="b"/>
              <a:pathLst>
                <a:path w="27022" h="8651" extrusionOk="0">
                  <a:moveTo>
                    <a:pt x="15350" y="1"/>
                  </a:moveTo>
                  <a:lnTo>
                    <a:pt x="0" y="92"/>
                  </a:lnTo>
                  <a:lnTo>
                    <a:pt x="0" y="213"/>
                  </a:lnTo>
                  <a:cubicBezTo>
                    <a:pt x="91" y="4408"/>
                    <a:pt x="274" y="7873"/>
                    <a:pt x="638" y="8086"/>
                  </a:cubicBezTo>
                  <a:cubicBezTo>
                    <a:pt x="1223" y="8468"/>
                    <a:pt x="11882" y="8651"/>
                    <a:pt x="19247" y="8651"/>
                  </a:cubicBezTo>
                  <a:cubicBezTo>
                    <a:pt x="22998" y="8651"/>
                    <a:pt x="25894" y="8604"/>
                    <a:pt x="26171" y="8511"/>
                  </a:cubicBezTo>
                  <a:cubicBezTo>
                    <a:pt x="27022" y="8238"/>
                    <a:pt x="26292" y="5836"/>
                    <a:pt x="25381" y="5107"/>
                  </a:cubicBezTo>
                  <a:cubicBezTo>
                    <a:pt x="24438" y="4347"/>
                    <a:pt x="15350" y="244"/>
                    <a:pt x="15350" y="244"/>
                  </a:cubicBezTo>
                  <a:lnTo>
                    <a:pt x="15350" y="1"/>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32;p53">
              <a:extLst>
                <a:ext uri="{FF2B5EF4-FFF2-40B4-BE49-F238E27FC236}">
                  <a16:creationId xmlns:a16="http://schemas.microsoft.com/office/drawing/2014/main" id="{064B5022-FC5A-8B87-F8D7-11C5F8C4D343}"/>
                </a:ext>
              </a:extLst>
            </p:cNvPr>
            <p:cNvSpPr/>
            <p:nvPr/>
          </p:nvSpPr>
          <p:spPr>
            <a:xfrm>
              <a:off x="5754480" y="3981415"/>
              <a:ext cx="366463" cy="4230"/>
            </a:xfrm>
            <a:custGeom>
              <a:avLst/>
              <a:gdLst/>
              <a:ahLst/>
              <a:cxnLst/>
              <a:rect l="l" t="t" r="r" b="b"/>
              <a:pathLst>
                <a:path w="24257" h="280" extrusionOk="0">
                  <a:moveTo>
                    <a:pt x="9360" y="1"/>
                  </a:moveTo>
                  <a:cubicBezTo>
                    <a:pt x="5311" y="1"/>
                    <a:pt x="1632" y="32"/>
                    <a:pt x="1" y="119"/>
                  </a:cubicBezTo>
                  <a:cubicBezTo>
                    <a:pt x="2180" y="236"/>
                    <a:pt x="8087" y="280"/>
                    <a:pt x="13619" y="280"/>
                  </a:cubicBezTo>
                  <a:cubicBezTo>
                    <a:pt x="18116" y="280"/>
                    <a:pt x="22366" y="251"/>
                    <a:pt x="24165" y="210"/>
                  </a:cubicBezTo>
                  <a:cubicBezTo>
                    <a:pt x="24256" y="210"/>
                    <a:pt x="24256" y="149"/>
                    <a:pt x="24165" y="119"/>
                  </a:cubicBezTo>
                  <a:cubicBezTo>
                    <a:pt x="21797" y="65"/>
                    <a:pt x="15193" y="1"/>
                    <a:pt x="93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33;p53">
              <a:extLst>
                <a:ext uri="{FF2B5EF4-FFF2-40B4-BE49-F238E27FC236}">
                  <a16:creationId xmlns:a16="http://schemas.microsoft.com/office/drawing/2014/main" id="{0606A975-762B-9320-24A9-2A767C77E7D4}"/>
                </a:ext>
              </a:extLst>
            </p:cNvPr>
            <p:cNvSpPr/>
            <p:nvPr/>
          </p:nvSpPr>
          <p:spPr>
            <a:xfrm>
              <a:off x="5913825" y="3867512"/>
              <a:ext cx="74404" cy="19277"/>
            </a:xfrm>
            <a:custGeom>
              <a:avLst/>
              <a:gdLst/>
              <a:ahLst/>
              <a:cxnLst/>
              <a:rect l="l" t="t" r="r" b="b"/>
              <a:pathLst>
                <a:path w="4925" h="1276" extrusionOk="0">
                  <a:moveTo>
                    <a:pt x="3502" y="1"/>
                  </a:moveTo>
                  <a:cubicBezTo>
                    <a:pt x="2252" y="1"/>
                    <a:pt x="964" y="350"/>
                    <a:pt x="61" y="1185"/>
                  </a:cubicBezTo>
                  <a:cubicBezTo>
                    <a:pt x="0" y="1215"/>
                    <a:pt x="61" y="1276"/>
                    <a:pt x="122" y="1276"/>
                  </a:cubicBezTo>
                  <a:cubicBezTo>
                    <a:pt x="1641" y="790"/>
                    <a:pt x="3192" y="486"/>
                    <a:pt x="4772" y="334"/>
                  </a:cubicBezTo>
                  <a:cubicBezTo>
                    <a:pt x="4894" y="334"/>
                    <a:pt x="4924" y="121"/>
                    <a:pt x="4772" y="121"/>
                  </a:cubicBezTo>
                  <a:cubicBezTo>
                    <a:pt x="4365" y="43"/>
                    <a:pt x="3936" y="1"/>
                    <a:pt x="35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34;p53">
              <a:extLst>
                <a:ext uri="{FF2B5EF4-FFF2-40B4-BE49-F238E27FC236}">
                  <a16:creationId xmlns:a16="http://schemas.microsoft.com/office/drawing/2014/main" id="{878787A2-8A80-E9AF-8EEB-BD70A5E95DB1}"/>
                </a:ext>
              </a:extLst>
            </p:cNvPr>
            <p:cNvSpPr/>
            <p:nvPr/>
          </p:nvSpPr>
          <p:spPr>
            <a:xfrm>
              <a:off x="5931274" y="3878071"/>
              <a:ext cx="73936" cy="19292"/>
            </a:xfrm>
            <a:custGeom>
              <a:avLst/>
              <a:gdLst/>
              <a:ahLst/>
              <a:cxnLst/>
              <a:rect l="l" t="t" r="r" b="b"/>
              <a:pathLst>
                <a:path w="4894" h="1277" extrusionOk="0">
                  <a:moveTo>
                    <a:pt x="3497" y="1"/>
                  </a:moveTo>
                  <a:cubicBezTo>
                    <a:pt x="2238" y="1"/>
                    <a:pt x="933" y="350"/>
                    <a:pt x="30" y="1185"/>
                  </a:cubicBezTo>
                  <a:cubicBezTo>
                    <a:pt x="0" y="1215"/>
                    <a:pt x="30" y="1276"/>
                    <a:pt x="122" y="1276"/>
                  </a:cubicBezTo>
                  <a:cubicBezTo>
                    <a:pt x="1611" y="790"/>
                    <a:pt x="3161" y="455"/>
                    <a:pt x="4742" y="334"/>
                  </a:cubicBezTo>
                  <a:cubicBezTo>
                    <a:pt x="4894" y="334"/>
                    <a:pt x="4894" y="121"/>
                    <a:pt x="4772" y="121"/>
                  </a:cubicBezTo>
                  <a:cubicBezTo>
                    <a:pt x="4365" y="43"/>
                    <a:pt x="3934" y="1"/>
                    <a:pt x="34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35;p53">
              <a:extLst>
                <a:ext uri="{FF2B5EF4-FFF2-40B4-BE49-F238E27FC236}">
                  <a16:creationId xmlns:a16="http://schemas.microsoft.com/office/drawing/2014/main" id="{5508CEE9-C662-871B-7EB5-5C7AAA6434F0}"/>
                </a:ext>
              </a:extLst>
            </p:cNvPr>
            <p:cNvSpPr/>
            <p:nvPr/>
          </p:nvSpPr>
          <p:spPr>
            <a:xfrm>
              <a:off x="5948420" y="3888555"/>
              <a:ext cx="73785" cy="19020"/>
            </a:xfrm>
            <a:custGeom>
              <a:avLst/>
              <a:gdLst/>
              <a:ahLst/>
              <a:cxnLst/>
              <a:rect l="l" t="t" r="r" b="b"/>
              <a:pathLst>
                <a:path w="4884" h="1259" extrusionOk="0">
                  <a:moveTo>
                    <a:pt x="3445" y="1"/>
                  </a:moveTo>
                  <a:cubicBezTo>
                    <a:pt x="2209" y="1"/>
                    <a:pt x="942" y="335"/>
                    <a:pt x="51" y="1160"/>
                  </a:cubicBezTo>
                  <a:cubicBezTo>
                    <a:pt x="1" y="1209"/>
                    <a:pt x="32" y="1259"/>
                    <a:pt x="79" y="1259"/>
                  </a:cubicBezTo>
                  <a:cubicBezTo>
                    <a:pt x="89" y="1259"/>
                    <a:pt x="100" y="1256"/>
                    <a:pt x="111" y="1251"/>
                  </a:cubicBezTo>
                  <a:cubicBezTo>
                    <a:pt x="1631" y="764"/>
                    <a:pt x="3181" y="460"/>
                    <a:pt x="4762" y="308"/>
                  </a:cubicBezTo>
                  <a:cubicBezTo>
                    <a:pt x="4883" y="308"/>
                    <a:pt x="4883" y="126"/>
                    <a:pt x="4762" y="126"/>
                  </a:cubicBezTo>
                  <a:cubicBezTo>
                    <a:pt x="4340" y="45"/>
                    <a:pt x="3894" y="1"/>
                    <a:pt x="34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36;p53">
              <a:extLst>
                <a:ext uri="{FF2B5EF4-FFF2-40B4-BE49-F238E27FC236}">
                  <a16:creationId xmlns:a16="http://schemas.microsoft.com/office/drawing/2014/main" id="{A8E8EE33-3579-89AB-7058-EBAD4FD7046F}"/>
                </a:ext>
              </a:extLst>
            </p:cNvPr>
            <p:cNvSpPr/>
            <p:nvPr/>
          </p:nvSpPr>
          <p:spPr>
            <a:xfrm>
              <a:off x="5943208" y="3809986"/>
              <a:ext cx="83121" cy="67243"/>
            </a:xfrm>
            <a:custGeom>
              <a:avLst/>
              <a:gdLst/>
              <a:ahLst/>
              <a:cxnLst/>
              <a:rect l="l" t="t" r="r" b="b"/>
              <a:pathLst>
                <a:path w="5502" h="4451" extrusionOk="0">
                  <a:moveTo>
                    <a:pt x="3986" y="467"/>
                  </a:moveTo>
                  <a:cubicBezTo>
                    <a:pt x="4405" y="467"/>
                    <a:pt x="4713" y="716"/>
                    <a:pt x="4590" y="1497"/>
                  </a:cubicBezTo>
                  <a:cubicBezTo>
                    <a:pt x="4438" y="2470"/>
                    <a:pt x="2888" y="3017"/>
                    <a:pt x="2128" y="3321"/>
                  </a:cubicBezTo>
                  <a:cubicBezTo>
                    <a:pt x="1490" y="3564"/>
                    <a:pt x="851" y="3777"/>
                    <a:pt x="213" y="4050"/>
                  </a:cubicBezTo>
                  <a:cubicBezTo>
                    <a:pt x="699" y="3351"/>
                    <a:pt x="1155" y="2622"/>
                    <a:pt x="1703" y="1984"/>
                  </a:cubicBezTo>
                  <a:cubicBezTo>
                    <a:pt x="1946" y="1649"/>
                    <a:pt x="2250" y="1345"/>
                    <a:pt x="2554" y="1072"/>
                  </a:cubicBezTo>
                  <a:cubicBezTo>
                    <a:pt x="2804" y="838"/>
                    <a:pt x="3476" y="467"/>
                    <a:pt x="3986" y="467"/>
                  </a:cubicBezTo>
                  <a:close/>
                  <a:moveTo>
                    <a:pt x="3920" y="0"/>
                  </a:moveTo>
                  <a:cubicBezTo>
                    <a:pt x="3405" y="0"/>
                    <a:pt x="2851" y="267"/>
                    <a:pt x="2462" y="585"/>
                  </a:cubicBezTo>
                  <a:cubicBezTo>
                    <a:pt x="1338" y="1528"/>
                    <a:pt x="487" y="2774"/>
                    <a:pt x="0" y="4172"/>
                  </a:cubicBezTo>
                  <a:cubicBezTo>
                    <a:pt x="0" y="4202"/>
                    <a:pt x="0" y="4233"/>
                    <a:pt x="61" y="4233"/>
                  </a:cubicBezTo>
                  <a:cubicBezTo>
                    <a:pt x="34" y="4342"/>
                    <a:pt x="128" y="4450"/>
                    <a:pt x="257" y="4450"/>
                  </a:cubicBezTo>
                  <a:cubicBezTo>
                    <a:pt x="273" y="4450"/>
                    <a:pt x="288" y="4449"/>
                    <a:pt x="304" y="4446"/>
                  </a:cubicBezTo>
                  <a:cubicBezTo>
                    <a:pt x="1611" y="3959"/>
                    <a:pt x="3040" y="3625"/>
                    <a:pt x="4165" y="2743"/>
                  </a:cubicBezTo>
                  <a:cubicBezTo>
                    <a:pt x="4833" y="2257"/>
                    <a:pt x="5502" y="1315"/>
                    <a:pt x="4894" y="494"/>
                  </a:cubicBezTo>
                  <a:cubicBezTo>
                    <a:pt x="4640" y="138"/>
                    <a:pt x="4290" y="0"/>
                    <a:pt x="39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37;p53">
              <a:extLst>
                <a:ext uri="{FF2B5EF4-FFF2-40B4-BE49-F238E27FC236}">
                  <a16:creationId xmlns:a16="http://schemas.microsoft.com/office/drawing/2014/main" id="{8B57FCD6-0D86-5788-7491-976E2141ED3A}"/>
                </a:ext>
              </a:extLst>
            </p:cNvPr>
            <p:cNvSpPr/>
            <p:nvPr/>
          </p:nvSpPr>
          <p:spPr>
            <a:xfrm>
              <a:off x="5858263" y="3824397"/>
              <a:ext cx="91385" cy="52302"/>
            </a:xfrm>
            <a:custGeom>
              <a:avLst/>
              <a:gdLst/>
              <a:ahLst/>
              <a:cxnLst/>
              <a:rect l="l" t="t" r="r" b="b"/>
              <a:pathLst>
                <a:path w="6049" h="3462" extrusionOk="0">
                  <a:moveTo>
                    <a:pt x="1617" y="480"/>
                  </a:moveTo>
                  <a:cubicBezTo>
                    <a:pt x="2069" y="480"/>
                    <a:pt x="2581" y="626"/>
                    <a:pt x="2827" y="756"/>
                  </a:cubicBezTo>
                  <a:cubicBezTo>
                    <a:pt x="3192" y="969"/>
                    <a:pt x="3526" y="1182"/>
                    <a:pt x="3860" y="1425"/>
                  </a:cubicBezTo>
                  <a:cubicBezTo>
                    <a:pt x="4529" y="1941"/>
                    <a:pt x="5198" y="2489"/>
                    <a:pt x="5806" y="3066"/>
                  </a:cubicBezTo>
                  <a:cubicBezTo>
                    <a:pt x="5137" y="2945"/>
                    <a:pt x="4438" y="2914"/>
                    <a:pt x="3769" y="2823"/>
                  </a:cubicBezTo>
                  <a:cubicBezTo>
                    <a:pt x="2949" y="2732"/>
                    <a:pt x="1307" y="2549"/>
                    <a:pt x="912" y="1668"/>
                  </a:cubicBezTo>
                  <a:cubicBezTo>
                    <a:pt x="511" y="744"/>
                    <a:pt x="1010" y="480"/>
                    <a:pt x="1617" y="480"/>
                  </a:cubicBezTo>
                  <a:close/>
                  <a:moveTo>
                    <a:pt x="1673" y="0"/>
                  </a:moveTo>
                  <a:cubicBezTo>
                    <a:pt x="1128" y="0"/>
                    <a:pt x="609" y="215"/>
                    <a:pt x="395" y="786"/>
                  </a:cubicBezTo>
                  <a:cubicBezTo>
                    <a:pt x="0" y="1759"/>
                    <a:pt x="882" y="2458"/>
                    <a:pt x="1642" y="2793"/>
                  </a:cubicBezTo>
                  <a:cubicBezTo>
                    <a:pt x="2918" y="3370"/>
                    <a:pt x="4438" y="3340"/>
                    <a:pt x="5806" y="3461"/>
                  </a:cubicBezTo>
                  <a:cubicBezTo>
                    <a:pt x="5927" y="3461"/>
                    <a:pt x="6049" y="3340"/>
                    <a:pt x="5988" y="3218"/>
                  </a:cubicBezTo>
                  <a:cubicBezTo>
                    <a:pt x="6019" y="3218"/>
                    <a:pt x="6049" y="3188"/>
                    <a:pt x="6019" y="3157"/>
                  </a:cubicBezTo>
                  <a:cubicBezTo>
                    <a:pt x="5198" y="1911"/>
                    <a:pt x="4073" y="938"/>
                    <a:pt x="2766" y="270"/>
                  </a:cubicBezTo>
                  <a:cubicBezTo>
                    <a:pt x="2452" y="107"/>
                    <a:pt x="2056" y="0"/>
                    <a:pt x="16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38;p53">
              <a:extLst>
                <a:ext uri="{FF2B5EF4-FFF2-40B4-BE49-F238E27FC236}">
                  <a16:creationId xmlns:a16="http://schemas.microsoft.com/office/drawing/2014/main" id="{7128EF98-BAE6-1DC0-80F6-C7E94A6A3088}"/>
                </a:ext>
              </a:extLst>
            </p:cNvPr>
            <p:cNvSpPr/>
            <p:nvPr/>
          </p:nvSpPr>
          <p:spPr>
            <a:xfrm>
              <a:off x="5156633" y="3000125"/>
              <a:ext cx="816017" cy="882595"/>
            </a:xfrm>
            <a:custGeom>
              <a:avLst/>
              <a:gdLst/>
              <a:ahLst/>
              <a:cxnLst/>
              <a:rect l="l" t="t" r="r" b="b"/>
              <a:pathLst>
                <a:path w="54014" h="58421" extrusionOk="0">
                  <a:moveTo>
                    <a:pt x="22524" y="0"/>
                  </a:moveTo>
                  <a:lnTo>
                    <a:pt x="3982" y="547"/>
                  </a:lnTo>
                  <a:cubicBezTo>
                    <a:pt x="3982" y="547"/>
                    <a:pt x="1" y="9787"/>
                    <a:pt x="4712" y="16353"/>
                  </a:cubicBezTo>
                  <a:cubicBezTo>
                    <a:pt x="9970" y="23617"/>
                    <a:pt x="34439" y="23557"/>
                    <a:pt x="36171" y="25806"/>
                  </a:cubicBezTo>
                  <a:cubicBezTo>
                    <a:pt x="37478" y="27478"/>
                    <a:pt x="37266" y="58420"/>
                    <a:pt x="37266" y="58420"/>
                  </a:cubicBezTo>
                  <a:lnTo>
                    <a:pt x="54014" y="58420"/>
                  </a:lnTo>
                  <a:cubicBezTo>
                    <a:pt x="54014" y="58420"/>
                    <a:pt x="53588" y="21399"/>
                    <a:pt x="49363" y="16778"/>
                  </a:cubicBezTo>
                  <a:cubicBezTo>
                    <a:pt x="43102" y="9939"/>
                    <a:pt x="20791" y="5806"/>
                    <a:pt x="20791" y="5806"/>
                  </a:cubicBezTo>
                  <a:cubicBezTo>
                    <a:pt x="21521" y="3921"/>
                    <a:pt x="22098" y="1976"/>
                    <a:pt x="2252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39;p53">
              <a:extLst>
                <a:ext uri="{FF2B5EF4-FFF2-40B4-BE49-F238E27FC236}">
                  <a16:creationId xmlns:a16="http://schemas.microsoft.com/office/drawing/2014/main" id="{E3445B0A-D3A0-AF84-9594-DA2090738C44}"/>
                </a:ext>
              </a:extLst>
            </p:cNvPr>
            <p:cNvSpPr/>
            <p:nvPr/>
          </p:nvSpPr>
          <p:spPr>
            <a:xfrm>
              <a:off x="5428010" y="3068920"/>
              <a:ext cx="93591" cy="43706"/>
            </a:xfrm>
            <a:custGeom>
              <a:avLst/>
              <a:gdLst/>
              <a:ahLst/>
              <a:cxnLst/>
              <a:rect l="l" t="t" r="r" b="b"/>
              <a:pathLst>
                <a:path w="6195" h="2893" extrusionOk="0">
                  <a:moveTo>
                    <a:pt x="6107" y="1"/>
                  </a:moveTo>
                  <a:cubicBezTo>
                    <a:pt x="6099" y="1"/>
                    <a:pt x="6089" y="2"/>
                    <a:pt x="6080" y="5"/>
                  </a:cubicBezTo>
                  <a:cubicBezTo>
                    <a:pt x="5563" y="127"/>
                    <a:pt x="5016" y="279"/>
                    <a:pt x="4529" y="522"/>
                  </a:cubicBezTo>
                  <a:cubicBezTo>
                    <a:pt x="3982" y="705"/>
                    <a:pt x="3465" y="948"/>
                    <a:pt x="2949" y="1191"/>
                  </a:cubicBezTo>
                  <a:cubicBezTo>
                    <a:pt x="1946" y="1677"/>
                    <a:pt x="973" y="2224"/>
                    <a:pt x="31" y="2832"/>
                  </a:cubicBezTo>
                  <a:cubicBezTo>
                    <a:pt x="0" y="2863"/>
                    <a:pt x="31" y="2893"/>
                    <a:pt x="61" y="2893"/>
                  </a:cubicBezTo>
                  <a:cubicBezTo>
                    <a:pt x="1034" y="2376"/>
                    <a:pt x="2098" y="1890"/>
                    <a:pt x="3131" y="1464"/>
                  </a:cubicBezTo>
                  <a:lnTo>
                    <a:pt x="4621" y="826"/>
                  </a:lnTo>
                  <a:cubicBezTo>
                    <a:pt x="5137" y="613"/>
                    <a:pt x="5654" y="401"/>
                    <a:pt x="6140" y="157"/>
                  </a:cubicBezTo>
                  <a:cubicBezTo>
                    <a:pt x="6195" y="103"/>
                    <a:pt x="6176" y="1"/>
                    <a:pt x="61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40;p53">
              <a:extLst>
                <a:ext uri="{FF2B5EF4-FFF2-40B4-BE49-F238E27FC236}">
                  <a16:creationId xmlns:a16="http://schemas.microsoft.com/office/drawing/2014/main" id="{524B8C79-CD35-3472-4BFF-7D7FD27938A0}"/>
                </a:ext>
              </a:extLst>
            </p:cNvPr>
            <p:cNvSpPr/>
            <p:nvPr/>
          </p:nvSpPr>
          <p:spPr>
            <a:xfrm>
              <a:off x="5463359" y="2999082"/>
              <a:ext cx="41893" cy="87759"/>
            </a:xfrm>
            <a:custGeom>
              <a:avLst/>
              <a:gdLst/>
              <a:ahLst/>
              <a:cxnLst/>
              <a:rect l="l" t="t" r="r" b="b"/>
              <a:pathLst>
                <a:path w="2773" h="5809" extrusionOk="0">
                  <a:moveTo>
                    <a:pt x="2708" y="1"/>
                  </a:moveTo>
                  <a:cubicBezTo>
                    <a:pt x="2684" y="1"/>
                    <a:pt x="2657" y="20"/>
                    <a:pt x="2645" y="69"/>
                  </a:cubicBezTo>
                  <a:cubicBezTo>
                    <a:pt x="2433" y="920"/>
                    <a:pt x="2250" y="1771"/>
                    <a:pt x="2007" y="2592"/>
                  </a:cubicBezTo>
                  <a:cubicBezTo>
                    <a:pt x="1885" y="2987"/>
                    <a:pt x="1764" y="3352"/>
                    <a:pt x="1612" y="3747"/>
                  </a:cubicBezTo>
                  <a:cubicBezTo>
                    <a:pt x="1490" y="4051"/>
                    <a:pt x="1308" y="4416"/>
                    <a:pt x="943" y="4507"/>
                  </a:cubicBezTo>
                  <a:cubicBezTo>
                    <a:pt x="916" y="4511"/>
                    <a:pt x="890" y="4514"/>
                    <a:pt x="865" y="4514"/>
                  </a:cubicBezTo>
                  <a:cubicBezTo>
                    <a:pt x="552" y="4514"/>
                    <a:pt x="398" y="4178"/>
                    <a:pt x="426" y="3869"/>
                  </a:cubicBezTo>
                  <a:cubicBezTo>
                    <a:pt x="457" y="3534"/>
                    <a:pt x="578" y="3109"/>
                    <a:pt x="639" y="2713"/>
                  </a:cubicBezTo>
                  <a:cubicBezTo>
                    <a:pt x="730" y="2349"/>
                    <a:pt x="822" y="1862"/>
                    <a:pt x="913" y="1406"/>
                  </a:cubicBezTo>
                  <a:cubicBezTo>
                    <a:pt x="943" y="1194"/>
                    <a:pt x="974" y="981"/>
                    <a:pt x="1034" y="738"/>
                  </a:cubicBezTo>
                  <a:cubicBezTo>
                    <a:pt x="1034" y="707"/>
                    <a:pt x="1065" y="282"/>
                    <a:pt x="1095" y="160"/>
                  </a:cubicBezTo>
                  <a:lnTo>
                    <a:pt x="1125" y="160"/>
                  </a:lnTo>
                  <a:cubicBezTo>
                    <a:pt x="1156" y="160"/>
                    <a:pt x="1156" y="130"/>
                    <a:pt x="1156" y="130"/>
                  </a:cubicBezTo>
                  <a:cubicBezTo>
                    <a:pt x="1156" y="99"/>
                    <a:pt x="1156" y="99"/>
                    <a:pt x="1125" y="69"/>
                  </a:cubicBezTo>
                  <a:lnTo>
                    <a:pt x="1095" y="69"/>
                  </a:lnTo>
                  <a:cubicBezTo>
                    <a:pt x="1004" y="99"/>
                    <a:pt x="1004" y="221"/>
                    <a:pt x="974" y="312"/>
                  </a:cubicBezTo>
                  <a:cubicBezTo>
                    <a:pt x="913" y="525"/>
                    <a:pt x="852" y="738"/>
                    <a:pt x="791" y="951"/>
                  </a:cubicBezTo>
                  <a:cubicBezTo>
                    <a:pt x="670" y="1346"/>
                    <a:pt x="548" y="1741"/>
                    <a:pt x="457" y="2166"/>
                  </a:cubicBezTo>
                  <a:cubicBezTo>
                    <a:pt x="335" y="2562"/>
                    <a:pt x="244" y="2987"/>
                    <a:pt x="153" y="3382"/>
                  </a:cubicBezTo>
                  <a:cubicBezTo>
                    <a:pt x="31" y="3686"/>
                    <a:pt x="1" y="3990"/>
                    <a:pt x="62" y="4324"/>
                  </a:cubicBezTo>
                  <a:cubicBezTo>
                    <a:pt x="153" y="4628"/>
                    <a:pt x="426" y="4841"/>
                    <a:pt x="730" y="4872"/>
                  </a:cubicBezTo>
                  <a:cubicBezTo>
                    <a:pt x="700" y="4872"/>
                    <a:pt x="700" y="4902"/>
                    <a:pt x="670" y="4932"/>
                  </a:cubicBezTo>
                  <a:cubicBezTo>
                    <a:pt x="639" y="5024"/>
                    <a:pt x="609" y="5115"/>
                    <a:pt x="578" y="5206"/>
                  </a:cubicBezTo>
                  <a:cubicBezTo>
                    <a:pt x="548" y="5267"/>
                    <a:pt x="518" y="5358"/>
                    <a:pt x="487" y="5449"/>
                  </a:cubicBezTo>
                  <a:cubicBezTo>
                    <a:pt x="487" y="5510"/>
                    <a:pt x="487" y="5540"/>
                    <a:pt x="487" y="5601"/>
                  </a:cubicBezTo>
                  <a:lnTo>
                    <a:pt x="487" y="5723"/>
                  </a:lnTo>
                  <a:cubicBezTo>
                    <a:pt x="487" y="5766"/>
                    <a:pt x="533" y="5809"/>
                    <a:pt x="570" y="5809"/>
                  </a:cubicBezTo>
                  <a:cubicBezTo>
                    <a:pt x="586" y="5809"/>
                    <a:pt x="600" y="5801"/>
                    <a:pt x="609" y="5783"/>
                  </a:cubicBezTo>
                  <a:cubicBezTo>
                    <a:pt x="639" y="5723"/>
                    <a:pt x="670" y="5723"/>
                    <a:pt x="700" y="5662"/>
                  </a:cubicBezTo>
                  <a:cubicBezTo>
                    <a:pt x="700" y="5631"/>
                    <a:pt x="730" y="5571"/>
                    <a:pt x="761" y="5510"/>
                  </a:cubicBezTo>
                  <a:cubicBezTo>
                    <a:pt x="791" y="5449"/>
                    <a:pt x="791" y="5358"/>
                    <a:pt x="822" y="5267"/>
                  </a:cubicBezTo>
                  <a:cubicBezTo>
                    <a:pt x="852" y="5176"/>
                    <a:pt x="882" y="5084"/>
                    <a:pt x="882" y="5024"/>
                  </a:cubicBezTo>
                  <a:cubicBezTo>
                    <a:pt x="913" y="4932"/>
                    <a:pt x="882" y="4902"/>
                    <a:pt x="882" y="4841"/>
                  </a:cubicBezTo>
                  <a:cubicBezTo>
                    <a:pt x="1065" y="4841"/>
                    <a:pt x="1247" y="4780"/>
                    <a:pt x="1369" y="4659"/>
                  </a:cubicBezTo>
                  <a:cubicBezTo>
                    <a:pt x="1612" y="4476"/>
                    <a:pt x="1794" y="4203"/>
                    <a:pt x="1885" y="3899"/>
                  </a:cubicBezTo>
                  <a:cubicBezTo>
                    <a:pt x="2007" y="3565"/>
                    <a:pt x="2098" y="3200"/>
                    <a:pt x="2220" y="2835"/>
                  </a:cubicBezTo>
                  <a:cubicBezTo>
                    <a:pt x="2463" y="1954"/>
                    <a:pt x="2645" y="1042"/>
                    <a:pt x="2736" y="99"/>
                  </a:cubicBezTo>
                  <a:cubicBezTo>
                    <a:pt x="2773" y="45"/>
                    <a:pt x="2744" y="1"/>
                    <a:pt x="27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41;p53">
              <a:extLst>
                <a:ext uri="{FF2B5EF4-FFF2-40B4-BE49-F238E27FC236}">
                  <a16:creationId xmlns:a16="http://schemas.microsoft.com/office/drawing/2014/main" id="{188FA22C-35B1-D782-96D8-2B7ECE43C2EC}"/>
                </a:ext>
              </a:extLst>
            </p:cNvPr>
            <p:cNvSpPr/>
            <p:nvPr/>
          </p:nvSpPr>
          <p:spPr>
            <a:xfrm>
              <a:off x="5244342" y="3031002"/>
              <a:ext cx="93682" cy="94905"/>
            </a:xfrm>
            <a:custGeom>
              <a:avLst/>
              <a:gdLst/>
              <a:ahLst/>
              <a:cxnLst/>
              <a:rect l="l" t="t" r="r" b="b"/>
              <a:pathLst>
                <a:path w="6201" h="6282" extrusionOk="0">
                  <a:moveTo>
                    <a:pt x="6151" y="0"/>
                  </a:moveTo>
                  <a:cubicBezTo>
                    <a:pt x="6140" y="0"/>
                    <a:pt x="6125" y="8"/>
                    <a:pt x="6110" y="23"/>
                  </a:cubicBezTo>
                  <a:cubicBezTo>
                    <a:pt x="6049" y="449"/>
                    <a:pt x="5988" y="844"/>
                    <a:pt x="5897" y="1269"/>
                  </a:cubicBezTo>
                  <a:cubicBezTo>
                    <a:pt x="5806" y="1695"/>
                    <a:pt x="5684" y="2090"/>
                    <a:pt x="5563" y="2485"/>
                  </a:cubicBezTo>
                  <a:cubicBezTo>
                    <a:pt x="5441" y="2880"/>
                    <a:pt x="5259" y="3245"/>
                    <a:pt x="5046" y="3579"/>
                  </a:cubicBezTo>
                  <a:cubicBezTo>
                    <a:pt x="4803" y="3883"/>
                    <a:pt x="4529" y="4157"/>
                    <a:pt x="4225" y="4400"/>
                  </a:cubicBezTo>
                  <a:cubicBezTo>
                    <a:pt x="3617" y="4886"/>
                    <a:pt x="2948" y="5251"/>
                    <a:pt x="2219" y="5525"/>
                  </a:cubicBezTo>
                  <a:cubicBezTo>
                    <a:pt x="1885" y="5646"/>
                    <a:pt x="1489" y="5737"/>
                    <a:pt x="1125" y="5829"/>
                  </a:cubicBezTo>
                  <a:cubicBezTo>
                    <a:pt x="942" y="5889"/>
                    <a:pt x="760" y="5920"/>
                    <a:pt x="547" y="5950"/>
                  </a:cubicBezTo>
                  <a:cubicBezTo>
                    <a:pt x="365" y="5950"/>
                    <a:pt x="213" y="5981"/>
                    <a:pt x="61" y="6041"/>
                  </a:cubicBezTo>
                  <a:cubicBezTo>
                    <a:pt x="0" y="6072"/>
                    <a:pt x="0" y="6163"/>
                    <a:pt x="61" y="6224"/>
                  </a:cubicBezTo>
                  <a:cubicBezTo>
                    <a:pt x="211" y="6257"/>
                    <a:pt x="370" y="6281"/>
                    <a:pt x="534" y="6281"/>
                  </a:cubicBezTo>
                  <a:cubicBezTo>
                    <a:pt x="668" y="6281"/>
                    <a:pt x="805" y="6265"/>
                    <a:pt x="942" y="6224"/>
                  </a:cubicBezTo>
                  <a:cubicBezTo>
                    <a:pt x="1246" y="6193"/>
                    <a:pt x="1581" y="6163"/>
                    <a:pt x="1885" y="6072"/>
                  </a:cubicBezTo>
                  <a:cubicBezTo>
                    <a:pt x="2493" y="5889"/>
                    <a:pt x="3100" y="5646"/>
                    <a:pt x="3648" y="5312"/>
                  </a:cubicBezTo>
                  <a:cubicBezTo>
                    <a:pt x="4225" y="5008"/>
                    <a:pt x="4711" y="4582"/>
                    <a:pt x="5137" y="4096"/>
                  </a:cubicBezTo>
                  <a:cubicBezTo>
                    <a:pt x="5532" y="3579"/>
                    <a:pt x="5806" y="3002"/>
                    <a:pt x="5927" y="2363"/>
                  </a:cubicBezTo>
                  <a:cubicBezTo>
                    <a:pt x="6110" y="1604"/>
                    <a:pt x="6201" y="813"/>
                    <a:pt x="6170" y="23"/>
                  </a:cubicBezTo>
                  <a:cubicBezTo>
                    <a:pt x="6170" y="8"/>
                    <a:pt x="6163" y="0"/>
                    <a:pt x="61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42;p53">
              <a:extLst>
                <a:ext uri="{FF2B5EF4-FFF2-40B4-BE49-F238E27FC236}">
                  <a16:creationId xmlns:a16="http://schemas.microsoft.com/office/drawing/2014/main" id="{04753485-9EE6-5037-CFB2-11563147369E}"/>
                </a:ext>
              </a:extLst>
            </p:cNvPr>
            <p:cNvSpPr/>
            <p:nvPr/>
          </p:nvSpPr>
          <p:spPr>
            <a:xfrm>
              <a:off x="5220912" y="3023464"/>
              <a:ext cx="541423" cy="807254"/>
            </a:xfrm>
            <a:custGeom>
              <a:avLst/>
              <a:gdLst/>
              <a:ahLst/>
              <a:cxnLst/>
              <a:rect l="l" t="t" r="r" b="b"/>
              <a:pathLst>
                <a:path w="35838" h="53434" extrusionOk="0">
                  <a:moveTo>
                    <a:pt x="681" y="1"/>
                  </a:moveTo>
                  <a:cubicBezTo>
                    <a:pt x="675" y="1"/>
                    <a:pt x="670" y="10"/>
                    <a:pt x="670" y="36"/>
                  </a:cubicBezTo>
                  <a:cubicBezTo>
                    <a:pt x="366" y="2589"/>
                    <a:pt x="1" y="5203"/>
                    <a:pt x="274" y="7787"/>
                  </a:cubicBezTo>
                  <a:cubicBezTo>
                    <a:pt x="426" y="9945"/>
                    <a:pt x="1156" y="12012"/>
                    <a:pt x="2341" y="13805"/>
                  </a:cubicBezTo>
                  <a:cubicBezTo>
                    <a:pt x="3618" y="15629"/>
                    <a:pt x="5503" y="16814"/>
                    <a:pt x="7539" y="17635"/>
                  </a:cubicBezTo>
                  <a:cubicBezTo>
                    <a:pt x="9788" y="18516"/>
                    <a:pt x="12129" y="19185"/>
                    <a:pt x="14500" y="19641"/>
                  </a:cubicBezTo>
                  <a:cubicBezTo>
                    <a:pt x="19363" y="20674"/>
                    <a:pt x="24378" y="21100"/>
                    <a:pt x="29302" y="21920"/>
                  </a:cubicBezTo>
                  <a:cubicBezTo>
                    <a:pt x="29910" y="22012"/>
                    <a:pt x="30518" y="22133"/>
                    <a:pt x="31126" y="22255"/>
                  </a:cubicBezTo>
                  <a:cubicBezTo>
                    <a:pt x="31673" y="22346"/>
                    <a:pt x="32220" y="22498"/>
                    <a:pt x="32767" y="22680"/>
                  </a:cubicBezTo>
                  <a:cubicBezTo>
                    <a:pt x="33892" y="23197"/>
                    <a:pt x="34196" y="24261"/>
                    <a:pt x="34318" y="25386"/>
                  </a:cubicBezTo>
                  <a:cubicBezTo>
                    <a:pt x="34652" y="28000"/>
                    <a:pt x="34865" y="30644"/>
                    <a:pt x="35047" y="33258"/>
                  </a:cubicBezTo>
                  <a:cubicBezTo>
                    <a:pt x="35442" y="38516"/>
                    <a:pt x="35625" y="43836"/>
                    <a:pt x="35625" y="49125"/>
                  </a:cubicBezTo>
                  <a:lnTo>
                    <a:pt x="35625" y="53410"/>
                  </a:lnTo>
                  <a:cubicBezTo>
                    <a:pt x="35625" y="53425"/>
                    <a:pt x="35647" y="53433"/>
                    <a:pt x="35670" y="53433"/>
                  </a:cubicBezTo>
                  <a:cubicBezTo>
                    <a:pt x="35693" y="53433"/>
                    <a:pt x="35716" y="53425"/>
                    <a:pt x="35716" y="53410"/>
                  </a:cubicBezTo>
                  <a:cubicBezTo>
                    <a:pt x="35837" y="48091"/>
                    <a:pt x="35777" y="40462"/>
                    <a:pt x="35442" y="35173"/>
                  </a:cubicBezTo>
                  <a:cubicBezTo>
                    <a:pt x="35260" y="32559"/>
                    <a:pt x="35047" y="29945"/>
                    <a:pt x="34774" y="27331"/>
                  </a:cubicBezTo>
                  <a:cubicBezTo>
                    <a:pt x="34713" y="26662"/>
                    <a:pt x="34652" y="26024"/>
                    <a:pt x="34561" y="25386"/>
                  </a:cubicBezTo>
                  <a:cubicBezTo>
                    <a:pt x="34530" y="24869"/>
                    <a:pt x="34409" y="24383"/>
                    <a:pt x="34226" y="23896"/>
                  </a:cubicBezTo>
                  <a:cubicBezTo>
                    <a:pt x="33862" y="22924"/>
                    <a:pt x="33041" y="22437"/>
                    <a:pt x="32038" y="22164"/>
                  </a:cubicBezTo>
                  <a:cubicBezTo>
                    <a:pt x="30883" y="21890"/>
                    <a:pt x="29667" y="21708"/>
                    <a:pt x="28482" y="21525"/>
                  </a:cubicBezTo>
                  <a:cubicBezTo>
                    <a:pt x="27266" y="21313"/>
                    <a:pt x="26020" y="21130"/>
                    <a:pt x="24804" y="20978"/>
                  </a:cubicBezTo>
                  <a:cubicBezTo>
                    <a:pt x="22342" y="20613"/>
                    <a:pt x="19880" y="20309"/>
                    <a:pt x="17387" y="19884"/>
                  </a:cubicBezTo>
                  <a:cubicBezTo>
                    <a:pt x="14925" y="19489"/>
                    <a:pt x="12494" y="18942"/>
                    <a:pt x="10123" y="18243"/>
                  </a:cubicBezTo>
                  <a:cubicBezTo>
                    <a:pt x="7934" y="17604"/>
                    <a:pt x="5685" y="16784"/>
                    <a:pt x="3922" y="15264"/>
                  </a:cubicBezTo>
                  <a:cubicBezTo>
                    <a:pt x="153" y="12012"/>
                    <a:pt x="31" y="6510"/>
                    <a:pt x="487" y="1951"/>
                  </a:cubicBezTo>
                  <a:cubicBezTo>
                    <a:pt x="548" y="1312"/>
                    <a:pt x="639" y="674"/>
                    <a:pt x="700" y="36"/>
                  </a:cubicBezTo>
                  <a:cubicBezTo>
                    <a:pt x="700" y="18"/>
                    <a:pt x="690" y="1"/>
                    <a:pt x="6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43;p53">
              <a:extLst>
                <a:ext uri="{FF2B5EF4-FFF2-40B4-BE49-F238E27FC236}">
                  <a16:creationId xmlns:a16="http://schemas.microsoft.com/office/drawing/2014/main" id="{78C370B5-55CD-110D-D753-8AAB377EF096}"/>
                </a:ext>
              </a:extLst>
            </p:cNvPr>
            <p:cNvSpPr/>
            <p:nvPr/>
          </p:nvSpPr>
          <p:spPr>
            <a:xfrm>
              <a:off x="5736110" y="3841317"/>
              <a:ext cx="225495" cy="8929"/>
            </a:xfrm>
            <a:custGeom>
              <a:avLst/>
              <a:gdLst/>
              <a:ahLst/>
              <a:cxnLst/>
              <a:rect l="l" t="t" r="r" b="b"/>
              <a:pathLst>
                <a:path w="14926" h="591" extrusionOk="0">
                  <a:moveTo>
                    <a:pt x="9150" y="1"/>
                  </a:moveTo>
                  <a:cubicBezTo>
                    <a:pt x="7205" y="1"/>
                    <a:pt x="5290" y="1"/>
                    <a:pt x="3344" y="62"/>
                  </a:cubicBezTo>
                  <a:cubicBezTo>
                    <a:pt x="2341" y="92"/>
                    <a:pt x="183" y="122"/>
                    <a:pt x="62" y="183"/>
                  </a:cubicBezTo>
                  <a:cubicBezTo>
                    <a:pt x="1" y="214"/>
                    <a:pt x="31" y="305"/>
                    <a:pt x="62" y="305"/>
                  </a:cubicBezTo>
                  <a:cubicBezTo>
                    <a:pt x="1977" y="457"/>
                    <a:pt x="3892" y="487"/>
                    <a:pt x="5806" y="517"/>
                  </a:cubicBezTo>
                  <a:cubicBezTo>
                    <a:pt x="7231" y="562"/>
                    <a:pt x="8638" y="590"/>
                    <a:pt x="10042" y="590"/>
                  </a:cubicBezTo>
                  <a:cubicBezTo>
                    <a:pt x="10555" y="590"/>
                    <a:pt x="11069" y="586"/>
                    <a:pt x="11582" y="578"/>
                  </a:cubicBezTo>
                  <a:cubicBezTo>
                    <a:pt x="12098" y="578"/>
                    <a:pt x="12646" y="517"/>
                    <a:pt x="13162" y="517"/>
                  </a:cubicBezTo>
                  <a:cubicBezTo>
                    <a:pt x="13740" y="517"/>
                    <a:pt x="14287" y="487"/>
                    <a:pt x="14834" y="396"/>
                  </a:cubicBezTo>
                  <a:cubicBezTo>
                    <a:pt x="14925" y="396"/>
                    <a:pt x="14925" y="274"/>
                    <a:pt x="14864" y="274"/>
                  </a:cubicBezTo>
                  <a:cubicBezTo>
                    <a:pt x="14408" y="214"/>
                    <a:pt x="13953" y="153"/>
                    <a:pt x="13497" y="153"/>
                  </a:cubicBezTo>
                  <a:cubicBezTo>
                    <a:pt x="13010" y="122"/>
                    <a:pt x="12524" y="92"/>
                    <a:pt x="12038" y="92"/>
                  </a:cubicBezTo>
                  <a:cubicBezTo>
                    <a:pt x="11065" y="31"/>
                    <a:pt x="10092" y="31"/>
                    <a:pt x="91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44;p53">
              <a:extLst>
                <a:ext uri="{FF2B5EF4-FFF2-40B4-BE49-F238E27FC236}">
                  <a16:creationId xmlns:a16="http://schemas.microsoft.com/office/drawing/2014/main" id="{704DD0B0-47CD-6C4A-285F-649B5C8E2185}"/>
                </a:ext>
              </a:extLst>
            </p:cNvPr>
            <p:cNvSpPr/>
            <p:nvPr/>
          </p:nvSpPr>
          <p:spPr>
            <a:xfrm>
              <a:off x="5470248" y="3088740"/>
              <a:ext cx="381072" cy="125045"/>
            </a:xfrm>
            <a:custGeom>
              <a:avLst/>
              <a:gdLst/>
              <a:ahLst/>
              <a:cxnLst/>
              <a:rect l="l" t="t" r="r" b="b"/>
              <a:pathLst>
                <a:path w="25224" h="8277" extrusionOk="0">
                  <a:moveTo>
                    <a:pt x="153" y="0"/>
                  </a:moveTo>
                  <a:cubicBezTo>
                    <a:pt x="31" y="0"/>
                    <a:pt x="1" y="213"/>
                    <a:pt x="92" y="213"/>
                  </a:cubicBezTo>
                  <a:cubicBezTo>
                    <a:pt x="1977" y="548"/>
                    <a:pt x="3891" y="851"/>
                    <a:pt x="5776" y="1277"/>
                  </a:cubicBezTo>
                  <a:cubicBezTo>
                    <a:pt x="9150" y="2007"/>
                    <a:pt x="12433" y="2979"/>
                    <a:pt x="15655" y="4134"/>
                  </a:cubicBezTo>
                  <a:cubicBezTo>
                    <a:pt x="18937" y="5320"/>
                    <a:pt x="22098" y="6687"/>
                    <a:pt x="25168" y="8268"/>
                  </a:cubicBezTo>
                  <a:cubicBezTo>
                    <a:pt x="25175" y="8274"/>
                    <a:pt x="25181" y="8277"/>
                    <a:pt x="25186" y="8277"/>
                  </a:cubicBezTo>
                  <a:cubicBezTo>
                    <a:pt x="25209" y="8277"/>
                    <a:pt x="25223" y="8238"/>
                    <a:pt x="25199" y="8238"/>
                  </a:cubicBezTo>
                  <a:cubicBezTo>
                    <a:pt x="23497" y="7295"/>
                    <a:pt x="21795" y="6383"/>
                    <a:pt x="20001" y="5593"/>
                  </a:cubicBezTo>
                  <a:cubicBezTo>
                    <a:pt x="16840" y="4195"/>
                    <a:pt x="13588" y="3010"/>
                    <a:pt x="10244" y="2067"/>
                  </a:cubicBezTo>
                  <a:cubicBezTo>
                    <a:pt x="6961" y="1095"/>
                    <a:pt x="3557" y="426"/>
                    <a:pt x="1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45;p53">
              <a:extLst>
                <a:ext uri="{FF2B5EF4-FFF2-40B4-BE49-F238E27FC236}">
                  <a16:creationId xmlns:a16="http://schemas.microsoft.com/office/drawing/2014/main" id="{E8D13D4B-E28F-386D-0D07-1937F282CA3C}"/>
                </a:ext>
              </a:extLst>
            </p:cNvPr>
            <p:cNvSpPr/>
            <p:nvPr/>
          </p:nvSpPr>
          <p:spPr>
            <a:xfrm>
              <a:off x="5566674" y="3358270"/>
              <a:ext cx="154776" cy="303087"/>
            </a:xfrm>
            <a:custGeom>
              <a:avLst/>
              <a:gdLst/>
              <a:ahLst/>
              <a:cxnLst/>
              <a:rect l="l" t="t" r="r" b="b"/>
              <a:pathLst>
                <a:path w="10245" h="20062" extrusionOk="0">
                  <a:moveTo>
                    <a:pt x="92" y="1"/>
                  </a:moveTo>
                  <a:cubicBezTo>
                    <a:pt x="31" y="1"/>
                    <a:pt x="1" y="92"/>
                    <a:pt x="62" y="92"/>
                  </a:cubicBezTo>
                  <a:cubicBezTo>
                    <a:pt x="92" y="122"/>
                    <a:pt x="6901" y="1429"/>
                    <a:pt x="7752" y="1612"/>
                  </a:cubicBezTo>
                  <a:cubicBezTo>
                    <a:pt x="8117" y="1642"/>
                    <a:pt x="8451" y="1824"/>
                    <a:pt x="8694" y="2098"/>
                  </a:cubicBezTo>
                  <a:cubicBezTo>
                    <a:pt x="8846" y="2493"/>
                    <a:pt x="8968" y="2858"/>
                    <a:pt x="8968" y="3283"/>
                  </a:cubicBezTo>
                  <a:cubicBezTo>
                    <a:pt x="9545" y="6809"/>
                    <a:pt x="9849" y="10366"/>
                    <a:pt x="9910" y="13952"/>
                  </a:cubicBezTo>
                  <a:cubicBezTo>
                    <a:pt x="9940" y="14955"/>
                    <a:pt x="9971" y="15928"/>
                    <a:pt x="9971" y="16931"/>
                  </a:cubicBezTo>
                  <a:cubicBezTo>
                    <a:pt x="9971" y="17934"/>
                    <a:pt x="9940" y="18967"/>
                    <a:pt x="10001" y="19971"/>
                  </a:cubicBezTo>
                  <a:cubicBezTo>
                    <a:pt x="10001" y="20031"/>
                    <a:pt x="10047" y="20062"/>
                    <a:pt x="10092" y="20062"/>
                  </a:cubicBezTo>
                  <a:cubicBezTo>
                    <a:pt x="10138" y="20062"/>
                    <a:pt x="10183" y="20031"/>
                    <a:pt x="10183" y="19971"/>
                  </a:cubicBezTo>
                  <a:cubicBezTo>
                    <a:pt x="10244" y="19059"/>
                    <a:pt x="10214" y="18116"/>
                    <a:pt x="10244" y="17205"/>
                  </a:cubicBezTo>
                  <a:cubicBezTo>
                    <a:pt x="10244" y="16262"/>
                    <a:pt x="10244" y="15350"/>
                    <a:pt x="10244" y="14408"/>
                  </a:cubicBezTo>
                  <a:cubicBezTo>
                    <a:pt x="10244" y="12554"/>
                    <a:pt x="10183" y="10700"/>
                    <a:pt x="10062" y="8846"/>
                  </a:cubicBezTo>
                  <a:cubicBezTo>
                    <a:pt x="9940" y="7022"/>
                    <a:pt x="9758" y="5229"/>
                    <a:pt x="9454" y="3405"/>
                  </a:cubicBezTo>
                  <a:cubicBezTo>
                    <a:pt x="9332" y="2675"/>
                    <a:pt x="9302" y="1764"/>
                    <a:pt x="8542" y="1399"/>
                  </a:cubicBezTo>
                  <a:cubicBezTo>
                    <a:pt x="8177" y="1216"/>
                    <a:pt x="1095"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46;p53">
              <a:extLst>
                <a:ext uri="{FF2B5EF4-FFF2-40B4-BE49-F238E27FC236}">
                  <a16:creationId xmlns:a16="http://schemas.microsoft.com/office/drawing/2014/main" id="{949CB450-BDB3-0B28-6CEB-D6072A89460B}"/>
                </a:ext>
              </a:extLst>
            </p:cNvPr>
            <p:cNvSpPr/>
            <p:nvPr/>
          </p:nvSpPr>
          <p:spPr>
            <a:xfrm>
              <a:off x="5482756" y="2660122"/>
              <a:ext cx="363985" cy="348303"/>
            </a:xfrm>
            <a:custGeom>
              <a:avLst/>
              <a:gdLst/>
              <a:ahLst/>
              <a:cxnLst/>
              <a:rect l="l" t="t" r="r" b="b"/>
              <a:pathLst>
                <a:path w="24093" h="23055" extrusionOk="0">
                  <a:moveTo>
                    <a:pt x="1521" y="1"/>
                  </a:moveTo>
                  <a:cubicBezTo>
                    <a:pt x="476" y="1"/>
                    <a:pt x="1" y="2055"/>
                    <a:pt x="632" y="4999"/>
                  </a:cubicBezTo>
                  <a:cubicBezTo>
                    <a:pt x="2212" y="12355"/>
                    <a:pt x="2547" y="17644"/>
                    <a:pt x="4614" y="19042"/>
                  </a:cubicBezTo>
                  <a:cubicBezTo>
                    <a:pt x="6255" y="20197"/>
                    <a:pt x="8595" y="20987"/>
                    <a:pt x="11027" y="21595"/>
                  </a:cubicBezTo>
                  <a:cubicBezTo>
                    <a:pt x="13611" y="22173"/>
                    <a:pt x="16225" y="22598"/>
                    <a:pt x="18839" y="22872"/>
                  </a:cubicBezTo>
                  <a:cubicBezTo>
                    <a:pt x="19659" y="22933"/>
                    <a:pt x="20328" y="22993"/>
                    <a:pt x="20815" y="23054"/>
                  </a:cubicBezTo>
                  <a:cubicBezTo>
                    <a:pt x="20821" y="23055"/>
                    <a:pt x="20828" y="23055"/>
                    <a:pt x="20835" y="23055"/>
                  </a:cubicBezTo>
                  <a:cubicBezTo>
                    <a:pt x="22024" y="23055"/>
                    <a:pt x="24093" y="15328"/>
                    <a:pt x="23277" y="14361"/>
                  </a:cubicBezTo>
                  <a:cubicBezTo>
                    <a:pt x="23094" y="14148"/>
                    <a:pt x="22304" y="13966"/>
                    <a:pt x="21210" y="13814"/>
                  </a:cubicBezTo>
                  <a:cubicBezTo>
                    <a:pt x="17532" y="13267"/>
                    <a:pt x="10237" y="13054"/>
                    <a:pt x="9811" y="12598"/>
                  </a:cubicBezTo>
                  <a:cubicBezTo>
                    <a:pt x="9386" y="12173"/>
                    <a:pt x="6437" y="7127"/>
                    <a:pt x="3854" y="2385"/>
                  </a:cubicBezTo>
                  <a:cubicBezTo>
                    <a:pt x="2951" y="716"/>
                    <a:pt x="2137" y="1"/>
                    <a:pt x="1521"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47;p53">
              <a:extLst>
                <a:ext uri="{FF2B5EF4-FFF2-40B4-BE49-F238E27FC236}">
                  <a16:creationId xmlns:a16="http://schemas.microsoft.com/office/drawing/2014/main" id="{D6D5FBED-C3A3-6CAA-D648-0CA5E04F4E8A}"/>
                </a:ext>
              </a:extLst>
            </p:cNvPr>
            <p:cNvSpPr/>
            <p:nvPr/>
          </p:nvSpPr>
          <p:spPr>
            <a:xfrm>
              <a:off x="5761369" y="2867399"/>
              <a:ext cx="251661" cy="155864"/>
            </a:xfrm>
            <a:custGeom>
              <a:avLst/>
              <a:gdLst/>
              <a:ahLst/>
              <a:cxnLst/>
              <a:rect l="l" t="t" r="r" b="b"/>
              <a:pathLst>
                <a:path w="16658" h="10317" extrusionOk="0">
                  <a:moveTo>
                    <a:pt x="4724" y="1"/>
                  </a:moveTo>
                  <a:cubicBezTo>
                    <a:pt x="3876" y="1"/>
                    <a:pt x="3030" y="32"/>
                    <a:pt x="2189" y="93"/>
                  </a:cubicBezTo>
                  <a:cubicBezTo>
                    <a:pt x="517" y="1461"/>
                    <a:pt x="1" y="8482"/>
                    <a:pt x="1" y="8482"/>
                  </a:cubicBezTo>
                  <a:cubicBezTo>
                    <a:pt x="1156" y="9029"/>
                    <a:pt x="2311" y="9485"/>
                    <a:pt x="3527" y="9850"/>
                  </a:cubicBezTo>
                  <a:cubicBezTo>
                    <a:pt x="4088" y="10013"/>
                    <a:pt x="5297" y="10316"/>
                    <a:pt x="6266" y="10316"/>
                  </a:cubicBezTo>
                  <a:cubicBezTo>
                    <a:pt x="6923" y="10316"/>
                    <a:pt x="7470" y="10177"/>
                    <a:pt x="7630" y="9759"/>
                  </a:cubicBezTo>
                  <a:cubicBezTo>
                    <a:pt x="7904" y="9060"/>
                    <a:pt x="6323" y="8482"/>
                    <a:pt x="5198" y="8057"/>
                  </a:cubicBezTo>
                  <a:cubicBezTo>
                    <a:pt x="4621" y="7813"/>
                    <a:pt x="3891" y="7206"/>
                    <a:pt x="4074" y="6841"/>
                  </a:cubicBezTo>
                  <a:cubicBezTo>
                    <a:pt x="4157" y="6636"/>
                    <a:pt x="4358" y="6554"/>
                    <a:pt x="4624" y="6554"/>
                  </a:cubicBezTo>
                  <a:cubicBezTo>
                    <a:pt x="5229" y="6554"/>
                    <a:pt x="6174" y="6978"/>
                    <a:pt x="6870" y="7357"/>
                  </a:cubicBezTo>
                  <a:cubicBezTo>
                    <a:pt x="8421" y="8219"/>
                    <a:pt x="10390" y="9658"/>
                    <a:pt x="11696" y="9658"/>
                  </a:cubicBezTo>
                  <a:cubicBezTo>
                    <a:pt x="12003" y="9658"/>
                    <a:pt x="12274" y="9579"/>
                    <a:pt x="12493" y="9394"/>
                  </a:cubicBezTo>
                  <a:cubicBezTo>
                    <a:pt x="12919" y="8999"/>
                    <a:pt x="12402" y="8361"/>
                    <a:pt x="11642" y="7722"/>
                  </a:cubicBezTo>
                  <a:lnTo>
                    <a:pt x="11642" y="7722"/>
                  </a:lnTo>
                  <a:cubicBezTo>
                    <a:pt x="12593" y="8293"/>
                    <a:pt x="13600" y="8789"/>
                    <a:pt x="14241" y="8789"/>
                  </a:cubicBezTo>
                  <a:cubicBezTo>
                    <a:pt x="14419" y="8789"/>
                    <a:pt x="14569" y="8751"/>
                    <a:pt x="14682" y="8664"/>
                  </a:cubicBezTo>
                  <a:cubicBezTo>
                    <a:pt x="14955" y="8452"/>
                    <a:pt x="15016" y="8087"/>
                    <a:pt x="14803" y="7783"/>
                  </a:cubicBezTo>
                  <a:lnTo>
                    <a:pt x="14803" y="7783"/>
                  </a:lnTo>
                  <a:cubicBezTo>
                    <a:pt x="14915" y="7839"/>
                    <a:pt x="15039" y="7866"/>
                    <a:pt x="15163" y="7866"/>
                  </a:cubicBezTo>
                  <a:cubicBezTo>
                    <a:pt x="15377" y="7866"/>
                    <a:pt x="15592" y="7785"/>
                    <a:pt x="15746" y="7631"/>
                  </a:cubicBezTo>
                  <a:cubicBezTo>
                    <a:pt x="16110" y="7236"/>
                    <a:pt x="15928" y="6628"/>
                    <a:pt x="15472" y="5990"/>
                  </a:cubicBezTo>
                  <a:cubicBezTo>
                    <a:pt x="15624" y="5990"/>
                    <a:pt x="15776" y="5898"/>
                    <a:pt x="15837" y="5747"/>
                  </a:cubicBezTo>
                  <a:cubicBezTo>
                    <a:pt x="16658" y="4470"/>
                    <a:pt x="12402" y="914"/>
                    <a:pt x="10974" y="579"/>
                  </a:cubicBezTo>
                  <a:cubicBezTo>
                    <a:pt x="8918" y="190"/>
                    <a:pt x="6817" y="1"/>
                    <a:pt x="4724"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48;p53">
              <a:extLst>
                <a:ext uri="{FF2B5EF4-FFF2-40B4-BE49-F238E27FC236}">
                  <a16:creationId xmlns:a16="http://schemas.microsoft.com/office/drawing/2014/main" id="{6280D837-BF57-ADDA-700E-75E552A9669E}"/>
                </a:ext>
              </a:extLst>
            </p:cNvPr>
            <p:cNvSpPr/>
            <p:nvPr/>
          </p:nvSpPr>
          <p:spPr>
            <a:xfrm>
              <a:off x="5854577" y="2934457"/>
              <a:ext cx="84889" cy="51577"/>
            </a:xfrm>
            <a:custGeom>
              <a:avLst/>
              <a:gdLst/>
              <a:ahLst/>
              <a:cxnLst/>
              <a:rect l="l" t="t" r="r" b="b"/>
              <a:pathLst>
                <a:path w="5619" h="3414" extrusionOk="0">
                  <a:moveTo>
                    <a:pt x="1" y="1"/>
                  </a:moveTo>
                  <a:cubicBezTo>
                    <a:pt x="1" y="1"/>
                    <a:pt x="1" y="31"/>
                    <a:pt x="1" y="31"/>
                  </a:cubicBezTo>
                  <a:cubicBezTo>
                    <a:pt x="1034" y="183"/>
                    <a:pt x="2007" y="608"/>
                    <a:pt x="2858" y="1216"/>
                  </a:cubicBezTo>
                  <a:cubicBezTo>
                    <a:pt x="3314" y="1551"/>
                    <a:pt x="3740" y="1915"/>
                    <a:pt x="4196" y="2311"/>
                  </a:cubicBezTo>
                  <a:cubicBezTo>
                    <a:pt x="4652" y="2675"/>
                    <a:pt x="5138" y="3010"/>
                    <a:pt x="5563" y="3405"/>
                  </a:cubicBezTo>
                  <a:cubicBezTo>
                    <a:pt x="5569" y="3411"/>
                    <a:pt x="5576" y="3413"/>
                    <a:pt x="5581" y="3413"/>
                  </a:cubicBezTo>
                  <a:cubicBezTo>
                    <a:pt x="5604" y="3413"/>
                    <a:pt x="5618" y="3374"/>
                    <a:pt x="5594" y="3374"/>
                  </a:cubicBezTo>
                  <a:cubicBezTo>
                    <a:pt x="4652" y="2615"/>
                    <a:pt x="3861" y="1703"/>
                    <a:pt x="2858" y="1034"/>
                  </a:cubicBezTo>
                  <a:cubicBezTo>
                    <a:pt x="2007" y="487"/>
                    <a:pt x="1034" y="122"/>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49;p53">
              <a:extLst>
                <a:ext uri="{FF2B5EF4-FFF2-40B4-BE49-F238E27FC236}">
                  <a16:creationId xmlns:a16="http://schemas.microsoft.com/office/drawing/2014/main" id="{B9109D8B-8E07-ADC2-34AD-1FF2123DE09B}"/>
                </a:ext>
              </a:extLst>
            </p:cNvPr>
            <p:cNvSpPr/>
            <p:nvPr/>
          </p:nvSpPr>
          <p:spPr>
            <a:xfrm>
              <a:off x="5866058" y="2906902"/>
              <a:ext cx="118488" cy="77622"/>
            </a:xfrm>
            <a:custGeom>
              <a:avLst/>
              <a:gdLst/>
              <a:ahLst/>
              <a:cxnLst/>
              <a:rect l="l" t="t" r="r" b="b"/>
              <a:pathLst>
                <a:path w="7843" h="5138" extrusionOk="0">
                  <a:moveTo>
                    <a:pt x="1" y="1"/>
                  </a:moveTo>
                  <a:cubicBezTo>
                    <a:pt x="1" y="1"/>
                    <a:pt x="1" y="31"/>
                    <a:pt x="1" y="31"/>
                  </a:cubicBezTo>
                  <a:cubicBezTo>
                    <a:pt x="670" y="214"/>
                    <a:pt x="1308" y="396"/>
                    <a:pt x="1977" y="639"/>
                  </a:cubicBezTo>
                  <a:cubicBezTo>
                    <a:pt x="3071" y="1034"/>
                    <a:pt x="4104" y="1673"/>
                    <a:pt x="5016" y="2463"/>
                  </a:cubicBezTo>
                  <a:cubicBezTo>
                    <a:pt x="5958" y="3314"/>
                    <a:pt x="6870" y="4195"/>
                    <a:pt x="7782" y="5138"/>
                  </a:cubicBezTo>
                  <a:cubicBezTo>
                    <a:pt x="7813" y="5138"/>
                    <a:pt x="7843" y="5107"/>
                    <a:pt x="7813" y="5077"/>
                  </a:cubicBezTo>
                  <a:cubicBezTo>
                    <a:pt x="7326" y="4530"/>
                    <a:pt x="6779" y="3983"/>
                    <a:pt x="6262" y="3466"/>
                  </a:cubicBezTo>
                  <a:cubicBezTo>
                    <a:pt x="5381" y="2554"/>
                    <a:pt x="4469" y="1642"/>
                    <a:pt x="3314" y="1095"/>
                  </a:cubicBezTo>
                  <a:cubicBezTo>
                    <a:pt x="2250" y="609"/>
                    <a:pt x="1156" y="244"/>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50;p53">
              <a:extLst>
                <a:ext uri="{FF2B5EF4-FFF2-40B4-BE49-F238E27FC236}">
                  <a16:creationId xmlns:a16="http://schemas.microsoft.com/office/drawing/2014/main" id="{1B552E8D-DCF3-B9A7-93C3-96C2EE8FF259}"/>
                </a:ext>
              </a:extLst>
            </p:cNvPr>
            <p:cNvSpPr/>
            <p:nvPr/>
          </p:nvSpPr>
          <p:spPr>
            <a:xfrm>
              <a:off x="5883506" y="2882566"/>
              <a:ext cx="112067" cy="75326"/>
            </a:xfrm>
            <a:custGeom>
              <a:avLst/>
              <a:gdLst/>
              <a:ahLst/>
              <a:cxnLst/>
              <a:rect l="l" t="t" r="r" b="b"/>
              <a:pathLst>
                <a:path w="7418" h="4986" extrusionOk="0">
                  <a:moveTo>
                    <a:pt x="1" y="1"/>
                  </a:moveTo>
                  <a:cubicBezTo>
                    <a:pt x="1" y="1"/>
                    <a:pt x="1" y="31"/>
                    <a:pt x="1" y="31"/>
                  </a:cubicBezTo>
                  <a:cubicBezTo>
                    <a:pt x="206" y="65"/>
                    <a:pt x="407" y="100"/>
                    <a:pt x="604" y="136"/>
                  </a:cubicBezTo>
                  <a:lnTo>
                    <a:pt x="604" y="136"/>
                  </a:lnTo>
                  <a:cubicBezTo>
                    <a:pt x="405" y="88"/>
                    <a:pt x="204" y="43"/>
                    <a:pt x="1" y="1"/>
                  </a:cubicBezTo>
                  <a:close/>
                  <a:moveTo>
                    <a:pt x="604" y="136"/>
                  </a:moveTo>
                  <a:cubicBezTo>
                    <a:pt x="1120" y="261"/>
                    <a:pt x="1624" y="411"/>
                    <a:pt x="2129" y="609"/>
                  </a:cubicBezTo>
                  <a:cubicBezTo>
                    <a:pt x="2797" y="882"/>
                    <a:pt x="3436" y="1277"/>
                    <a:pt x="4013" y="1764"/>
                  </a:cubicBezTo>
                  <a:cubicBezTo>
                    <a:pt x="5199" y="2767"/>
                    <a:pt x="6323" y="3831"/>
                    <a:pt x="7357" y="4986"/>
                  </a:cubicBezTo>
                  <a:cubicBezTo>
                    <a:pt x="7417" y="4986"/>
                    <a:pt x="7417" y="4955"/>
                    <a:pt x="7417" y="4955"/>
                  </a:cubicBezTo>
                  <a:cubicBezTo>
                    <a:pt x="6962" y="4439"/>
                    <a:pt x="6475" y="3922"/>
                    <a:pt x="5989" y="3436"/>
                  </a:cubicBezTo>
                  <a:cubicBezTo>
                    <a:pt x="5107" y="2493"/>
                    <a:pt x="4104" y="1642"/>
                    <a:pt x="3010" y="943"/>
                  </a:cubicBezTo>
                  <a:cubicBezTo>
                    <a:pt x="2244" y="498"/>
                    <a:pt x="1459" y="295"/>
                    <a:pt x="604" y="13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51;p53">
              <a:extLst>
                <a:ext uri="{FF2B5EF4-FFF2-40B4-BE49-F238E27FC236}">
                  <a16:creationId xmlns:a16="http://schemas.microsoft.com/office/drawing/2014/main" id="{28FE68C8-20FA-370B-25F5-9C7E2D42CB0B}"/>
                </a:ext>
              </a:extLst>
            </p:cNvPr>
            <p:cNvSpPr/>
            <p:nvPr/>
          </p:nvSpPr>
          <p:spPr>
            <a:xfrm>
              <a:off x="5480792" y="2657811"/>
              <a:ext cx="312287" cy="351990"/>
            </a:xfrm>
            <a:custGeom>
              <a:avLst/>
              <a:gdLst/>
              <a:ahLst/>
              <a:cxnLst/>
              <a:rect l="l" t="t" r="r" b="b"/>
              <a:pathLst>
                <a:path w="20671" h="23299" extrusionOk="0">
                  <a:moveTo>
                    <a:pt x="1613" y="0"/>
                  </a:moveTo>
                  <a:cubicBezTo>
                    <a:pt x="616" y="0"/>
                    <a:pt x="1" y="1610"/>
                    <a:pt x="579" y="5426"/>
                  </a:cubicBezTo>
                  <a:cubicBezTo>
                    <a:pt x="1613" y="12204"/>
                    <a:pt x="2494" y="17523"/>
                    <a:pt x="4166" y="19104"/>
                  </a:cubicBezTo>
                  <a:cubicBezTo>
                    <a:pt x="6963" y="21748"/>
                    <a:pt x="17054" y="23298"/>
                    <a:pt x="17054" y="23298"/>
                  </a:cubicBezTo>
                  <a:lnTo>
                    <a:pt x="20671" y="13663"/>
                  </a:lnTo>
                  <a:cubicBezTo>
                    <a:pt x="20671" y="13663"/>
                    <a:pt x="10762" y="13055"/>
                    <a:pt x="10124" y="12630"/>
                  </a:cubicBezTo>
                  <a:cubicBezTo>
                    <a:pt x="9485" y="12234"/>
                    <a:pt x="6324" y="6125"/>
                    <a:pt x="3923" y="2052"/>
                  </a:cubicBezTo>
                  <a:cubicBezTo>
                    <a:pt x="3147" y="747"/>
                    <a:pt x="2292" y="0"/>
                    <a:pt x="1613"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52;p53">
              <a:extLst>
                <a:ext uri="{FF2B5EF4-FFF2-40B4-BE49-F238E27FC236}">
                  <a16:creationId xmlns:a16="http://schemas.microsoft.com/office/drawing/2014/main" id="{07ACE85A-DDF5-9CEE-4683-307B09CA16DA}"/>
                </a:ext>
              </a:extLst>
            </p:cNvPr>
            <p:cNvSpPr/>
            <p:nvPr/>
          </p:nvSpPr>
          <p:spPr>
            <a:xfrm>
              <a:off x="5480792" y="2657811"/>
              <a:ext cx="312287" cy="351990"/>
            </a:xfrm>
            <a:custGeom>
              <a:avLst/>
              <a:gdLst/>
              <a:ahLst/>
              <a:cxnLst/>
              <a:rect l="l" t="t" r="r" b="b"/>
              <a:pathLst>
                <a:path w="20671" h="23299" extrusionOk="0">
                  <a:moveTo>
                    <a:pt x="1613" y="0"/>
                  </a:moveTo>
                  <a:cubicBezTo>
                    <a:pt x="616" y="0"/>
                    <a:pt x="1" y="1610"/>
                    <a:pt x="579" y="5426"/>
                  </a:cubicBezTo>
                  <a:cubicBezTo>
                    <a:pt x="1613" y="12204"/>
                    <a:pt x="2494" y="17523"/>
                    <a:pt x="4166" y="19104"/>
                  </a:cubicBezTo>
                  <a:cubicBezTo>
                    <a:pt x="6963" y="21748"/>
                    <a:pt x="17054" y="23298"/>
                    <a:pt x="17054" y="23298"/>
                  </a:cubicBezTo>
                  <a:lnTo>
                    <a:pt x="20671" y="13663"/>
                  </a:lnTo>
                  <a:cubicBezTo>
                    <a:pt x="20671" y="13663"/>
                    <a:pt x="10762" y="13055"/>
                    <a:pt x="10124" y="12630"/>
                  </a:cubicBezTo>
                  <a:cubicBezTo>
                    <a:pt x="9485" y="12234"/>
                    <a:pt x="6324" y="6125"/>
                    <a:pt x="3923" y="2052"/>
                  </a:cubicBezTo>
                  <a:cubicBezTo>
                    <a:pt x="3147" y="747"/>
                    <a:pt x="2292" y="0"/>
                    <a:pt x="1613" y="0"/>
                  </a:cubicBezTo>
                  <a:close/>
                </a:path>
              </a:pathLst>
            </a:custGeom>
            <a:solidFill>
              <a:srgbClr val="000000">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53;p53">
              <a:extLst>
                <a:ext uri="{FF2B5EF4-FFF2-40B4-BE49-F238E27FC236}">
                  <a16:creationId xmlns:a16="http://schemas.microsoft.com/office/drawing/2014/main" id="{63E479BA-5E69-EF7B-B91C-CB0FF604EB74}"/>
                </a:ext>
              </a:extLst>
            </p:cNvPr>
            <p:cNvSpPr/>
            <p:nvPr/>
          </p:nvSpPr>
          <p:spPr>
            <a:xfrm>
              <a:off x="5707816" y="2862489"/>
              <a:ext cx="54040" cy="139065"/>
            </a:xfrm>
            <a:custGeom>
              <a:avLst/>
              <a:gdLst/>
              <a:ahLst/>
              <a:cxnLst/>
              <a:rect l="l" t="t" r="r" b="b"/>
              <a:pathLst>
                <a:path w="3577" h="9205" extrusionOk="0">
                  <a:moveTo>
                    <a:pt x="3546" y="0"/>
                  </a:moveTo>
                  <a:cubicBezTo>
                    <a:pt x="3530" y="0"/>
                    <a:pt x="3515" y="8"/>
                    <a:pt x="3515" y="23"/>
                  </a:cubicBezTo>
                  <a:cubicBezTo>
                    <a:pt x="3211" y="783"/>
                    <a:pt x="2847" y="1543"/>
                    <a:pt x="2543" y="2302"/>
                  </a:cubicBezTo>
                  <a:cubicBezTo>
                    <a:pt x="2239" y="3062"/>
                    <a:pt x="1935" y="3792"/>
                    <a:pt x="1661" y="4552"/>
                  </a:cubicBezTo>
                  <a:cubicBezTo>
                    <a:pt x="1084" y="6072"/>
                    <a:pt x="476" y="7591"/>
                    <a:pt x="20" y="9141"/>
                  </a:cubicBezTo>
                  <a:cubicBezTo>
                    <a:pt x="1" y="9179"/>
                    <a:pt x="29" y="9205"/>
                    <a:pt x="52" y="9205"/>
                  </a:cubicBezTo>
                  <a:cubicBezTo>
                    <a:pt x="67" y="9205"/>
                    <a:pt x="81" y="9195"/>
                    <a:pt x="81" y="9172"/>
                  </a:cubicBezTo>
                  <a:cubicBezTo>
                    <a:pt x="780" y="7713"/>
                    <a:pt x="1357" y="6193"/>
                    <a:pt x="1935" y="4673"/>
                  </a:cubicBezTo>
                  <a:cubicBezTo>
                    <a:pt x="2208" y="3913"/>
                    <a:pt x="2482" y="3154"/>
                    <a:pt x="2755" y="2394"/>
                  </a:cubicBezTo>
                  <a:cubicBezTo>
                    <a:pt x="3059" y="1603"/>
                    <a:pt x="3272" y="813"/>
                    <a:pt x="3576" y="23"/>
                  </a:cubicBezTo>
                  <a:cubicBezTo>
                    <a:pt x="3576" y="8"/>
                    <a:pt x="3561" y="0"/>
                    <a:pt x="354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54;p53">
              <a:extLst>
                <a:ext uri="{FF2B5EF4-FFF2-40B4-BE49-F238E27FC236}">
                  <a16:creationId xmlns:a16="http://schemas.microsoft.com/office/drawing/2014/main" id="{7CC36D5F-09E7-8AFD-98B8-3A1E9A435559}"/>
                </a:ext>
              </a:extLst>
            </p:cNvPr>
            <p:cNvSpPr/>
            <p:nvPr/>
          </p:nvSpPr>
          <p:spPr>
            <a:xfrm>
              <a:off x="5480656" y="2657569"/>
              <a:ext cx="138853" cy="325144"/>
            </a:xfrm>
            <a:custGeom>
              <a:avLst/>
              <a:gdLst/>
              <a:ahLst/>
              <a:cxnLst/>
              <a:rect l="l" t="t" r="r" b="b"/>
              <a:pathLst>
                <a:path w="9191" h="21522" extrusionOk="0">
                  <a:moveTo>
                    <a:pt x="1634" y="0"/>
                  </a:moveTo>
                  <a:cubicBezTo>
                    <a:pt x="625" y="0"/>
                    <a:pt x="0" y="1618"/>
                    <a:pt x="588" y="5442"/>
                  </a:cubicBezTo>
                  <a:cubicBezTo>
                    <a:pt x="1622" y="12220"/>
                    <a:pt x="2503" y="17539"/>
                    <a:pt x="4175" y="19120"/>
                  </a:cubicBezTo>
                  <a:cubicBezTo>
                    <a:pt x="5178" y="20062"/>
                    <a:pt x="7093" y="20883"/>
                    <a:pt x="9190" y="21521"/>
                  </a:cubicBezTo>
                  <a:lnTo>
                    <a:pt x="2777" y="548"/>
                  </a:lnTo>
                  <a:cubicBezTo>
                    <a:pt x="2373" y="191"/>
                    <a:pt x="1981" y="0"/>
                    <a:pt x="16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55;p53">
              <a:extLst>
                <a:ext uri="{FF2B5EF4-FFF2-40B4-BE49-F238E27FC236}">
                  <a16:creationId xmlns:a16="http://schemas.microsoft.com/office/drawing/2014/main" id="{7C07AC56-D99E-2CD2-AA13-3446674A2EA3}"/>
                </a:ext>
              </a:extLst>
            </p:cNvPr>
            <p:cNvSpPr/>
            <p:nvPr/>
          </p:nvSpPr>
          <p:spPr>
            <a:xfrm>
              <a:off x="5187859" y="2632069"/>
              <a:ext cx="361870" cy="421242"/>
            </a:xfrm>
            <a:custGeom>
              <a:avLst/>
              <a:gdLst/>
              <a:ahLst/>
              <a:cxnLst/>
              <a:rect l="l" t="t" r="r" b="b"/>
              <a:pathLst>
                <a:path w="23953" h="27883" extrusionOk="0">
                  <a:moveTo>
                    <a:pt x="18016" y="1"/>
                  </a:moveTo>
                  <a:cubicBezTo>
                    <a:pt x="17310" y="1"/>
                    <a:pt x="16611" y="153"/>
                    <a:pt x="16019" y="534"/>
                  </a:cubicBezTo>
                  <a:cubicBezTo>
                    <a:pt x="6323" y="6856"/>
                    <a:pt x="0" y="27373"/>
                    <a:pt x="244" y="27799"/>
                  </a:cubicBezTo>
                  <a:cubicBezTo>
                    <a:pt x="286" y="27851"/>
                    <a:pt x="3023" y="27882"/>
                    <a:pt x="6605" y="27882"/>
                  </a:cubicBezTo>
                  <a:cubicBezTo>
                    <a:pt x="13359" y="27882"/>
                    <a:pt x="23119" y="27773"/>
                    <a:pt x="23496" y="27495"/>
                  </a:cubicBezTo>
                  <a:cubicBezTo>
                    <a:pt x="23861" y="27191"/>
                    <a:pt x="23952" y="10352"/>
                    <a:pt x="23770" y="7647"/>
                  </a:cubicBezTo>
                  <a:cubicBezTo>
                    <a:pt x="23557" y="4911"/>
                    <a:pt x="21977" y="1567"/>
                    <a:pt x="21399" y="1111"/>
                  </a:cubicBezTo>
                  <a:cubicBezTo>
                    <a:pt x="20685" y="537"/>
                    <a:pt x="19339" y="1"/>
                    <a:pt x="18016"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56;p53">
              <a:extLst>
                <a:ext uri="{FF2B5EF4-FFF2-40B4-BE49-F238E27FC236}">
                  <a16:creationId xmlns:a16="http://schemas.microsoft.com/office/drawing/2014/main" id="{F7503EFC-7E5F-7C43-B7A2-0FEEAD54377A}"/>
                </a:ext>
              </a:extLst>
            </p:cNvPr>
            <p:cNvSpPr/>
            <p:nvPr/>
          </p:nvSpPr>
          <p:spPr>
            <a:xfrm>
              <a:off x="5996006" y="2576084"/>
              <a:ext cx="50535" cy="42482"/>
            </a:xfrm>
            <a:custGeom>
              <a:avLst/>
              <a:gdLst/>
              <a:ahLst/>
              <a:cxnLst/>
              <a:rect l="l" t="t" r="r" b="b"/>
              <a:pathLst>
                <a:path w="3345" h="2812" extrusionOk="0">
                  <a:moveTo>
                    <a:pt x="1580" y="0"/>
                  </a:moveTo>
                  <a:cubicBezTo>
                    <a:pt x="807" y="0"/>
                    <a:pt x="1" y="623"/>
                    <a:pt x="1" y="623"/>
                  </a:cubicBezTo>
                  <a:lnTo>
                    <a:pt x="1429" y="2811"/>
                  </a:lnTo>
                  <a:cubicBezTo>
                    <a:pt x="1429" y="2811"/>
                    <a:pt x="3344" y="1808"/>
                    <a:pt x="2554" y="532"/>
                  </a:cubicBezTo>
                  <a:cubicBezTo>
                    <a:pt x="2293" y="136"/>
                    <a:pt x="1940" y="0"/>
                    <a:pt x="158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57;p53">
              <a:extLst>
                <a:ext uri="{FF2B5EF4-FFF2-40B4-BE49-F238E27FC236}">
                  <a16:creationId xmlns:a16="http://schemas.microsoft.com/office/drawing/2014/main" id="{77F00222-BCB2-9224-17BD-FFA9E2A36D1C}"/>
                </a:ext>
              </a:extLst>
            </p:cNvPr>
            <p:cNvSpPr/>
            <p:nvPr/>
          </p:nvSpPr>
          <p:spPr>
            <a:xfrm>
              <a:off x="5780660" y="2584574"/>
              <a:ext cx="237883" cy="163478"/>
            </a:xfrm>
            <a:custGeom>
              <a:avLst/>
              <a:gdLst/>
              <a:ahLst/>
              <a:cxnLst/>
              <a:rect l="l" t="t" r="r" b="b"/>
              <a:pathLst>
                <a:path w="15746" h="10821" extrusionOk="0">
                  <a:moveTo>
                    <a:pt x="14317" y="0"/>
                  </a:moveTo>
                  <a:lnTo>
                    <a:pt x="1398" y="8328"/>
                  </a:lnTo>
                  <a:lnTo>
                    <a:pt x="335" y="10213"/>
                  </a:lnTo>
                  <a:lnTo>
                    <a:pt x="0" y="10821"/>
                  </a:lnTo>
                  <a:lnTo>
                    <a:pt x="699" y="10760"/>
                  </a:lnTo>
                  <a:lnTo>
                    <a:pt x="2827" y="10547"/>
                  </a:lnTo>
                  <a:lnTo>
                    <a:pt x="15745" y="2219"/>
                  </a:lnTo>
                  <a:lnTo>
                    <a:pt x="1431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58;p53">
              <a:extLst>
                <a:ext uri="{FF2B5EF4-FFF2-40B4-BE49-F238E27FC236}">
                  <a16:creationId xmlns:a16="http://schemas.microsoft.com/office/drawing/2014/main" id="{245075E1-68AF-F29C-156E-3702D39C2D96}"/>
                </a:ext>
              </a:extLst>
            </p:cNvPr>
            <p:cNvSpPr/>
            <p:nvPr/>
          </p:nvSpPr>
          <p:spPr>
            <a:xfrm>
              <a:off x="5780660" y="2738842"/>
              <a:ext cx="10575" cy="9200"/>
            </a:xfrm>
            <a:custGeom>
              <a:avLst/>
              <a:gdLst/>
              <a:ahLst/>
              <a:cxnLst/>
              <a:rect l="l" t="t" r="r" b="b"/>
              <a:pathLst>
                <a:path w="700" h="609" extrusionOk="0">
                  <a:moveTo>
                    <a:pt x="335" y="1"/>
                  </a:moveTo>
                  <a:lnTo>
                    <a:pt x="0" y="609"/>
                  </a:lnTo>
                  <a:lnTo>
                    <a:pt x="699" y="548"/>
                  </a:lnTo>
                  <a:lnTo>
                    <a:pt x="335"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59;p53">
              <a:extLst>
                <a:ext uri="{FF2B5EF4-FFF2-40B4-BE49-F238E27FC236}">
                  <a16:creationId xmlns:a16="http://schemas.microsoft.com/office/drawing/2014/main" id="{69F5822C-9197-D467-194C-2968C3ADD3A7}"/>
                </a:ext>
              </a:extLst>
            </p:cNvPr>
            <p:cNvSpPr/>
            <p:nvPr/>
          </p:nvSpPr>
          <p:spPr>
            <a:xfrm>
              <a:off x="5988664" y="2580888"/>
              <a:ext cx="33085" cy="44567"/>
            </a:xfrm>
            <a:custGeom>
              <a:avLst/>
              <a:gdLst/>
              <a:ahLst/>
              <a:cxnLst/>
              <a:rect l="l" t="t" r="r" b="b"/>
              <a:pathLst>
                <a:path w="2190" h="2950" extrusionOk="0">
                  <a:moveTo>
                    <a:pt x="517" y="1"/>
                  </a:moveTo>
                  <a:lnTo>
                    <a:pt x="1" y="335"/>
                  </a:lnTo>
                  <a:lnTo>
                    <a:pt x="1672" y="2949"/>
                  </a:lnTo>
                  <a:lnTo>
                    <a:pt x="2189" y="2615"/>
                  </a:lnTo>
                  <a:lnTo>
                    <a:pt x="517"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60;p53">
              <a:extLst>
                <a:ext uri="{FF2B5EF4-FFF2-40B4-BE49-F238E27FC236}">
                  <a16:creationId xmlns:a16="http://schemas.microsoft.com/office/drawing/2014/main" id="{32298823-2E5F-B35E-8264-D55804BD24D8}"/>
                </a:ext>
              </a:extLst>
            </p:cNvPr>
            <p:cNvSpPr/>
            <p:nvPr/>
          </p:nvSpPr>
          <p:spPr>
            <a:xfrm>
              <a:off x="5979947" y="2586870"/>
              <a:ext cx="33070" cy="44099"/>
            </a:xfrm>
            <a:custGeom>
              <a:avLst/>
              <a:gdLst/>
              <a:ahLst/>
              <a:cxnLst/>
              <a:rect l="l" t="t" r="r" b="b"/>
              <a:pathLst>
                <a:path w="2189" h="2919" extrusionOk="0">
                  <a:moveTo>
                    <a:pt x="517" y="0"/>
                  </a:moveTo>
                  <a:lnTo>
                    <a:pt x="0" y="304"/>
                  </a:lnTo>
                  <a:lnTo>
                    <a:pt x="1672" y="2918"/>
                  </a:lnTo>
                  <a:lnTo>
                    <a:pt x="2189" y="2584"/>
                  </a:lnTo>
                  <a:lnTo>
                    <a:pt x="517"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61;p53">
              <a:extLst>
                <a:ext uri="{FF2B5EF4-FFF2-40B4-BE49-F238E27FC236}">
                  <a16:creationId xmlns:a16="http://schemas.microsoft.com/office/drawing/2014/main" id="{D78B1F0C-D8C2-784E-16EB-0D75C6A0F7F9}"/>
                </a:ext>
              </a:extLst>
            </p:cNvPr>
            <p:cNvSpPr/>
            <p:nvPr/>
          </p:nvSpPr>
          <p:spPr>
            <a:xfrm>
              <a:off x="5910139" y="2591463"/>
              <a:ext cx="78091" cy="51441"/>
            </a:xfrm>
            <a:custGeom>
              <a:avLst/>
              <a:gdLst/>
              <a:ahLst/>
              <a:cxnLst/>
              <a:rect l="l" t="t" r="r" b="b"/>
              <a:pathLst>
                <a:path w="5169" h="3405" extrusionOk="0">
                  <a:moveTo>
                    <a:pt x="4621" y="0"/>
                  </a:moveTo>
                  <a:lnTo>
                    <a:pt x="1" y="3070"/>
                  </a:lnTo>
                  <a:lnTo>
                    <a:pt x="183" y="3404"/>
                  </a:lnTo>
                  <a:lnTo>
                    <a:pt x="5168" y="851"/>
                  </a:lnTo>
                  <a:lnTo>
                    <a:pt x="4621"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62;p53">
              <a:extLst>
                <a:ext uri="{FF2B5EF4-FFF2-40B4-BE49-F238E27FC236}">
                  <a16:creationId xmlns:a16="http://schemas.microsoft.com/office/drawing/2014/main" id="{B00C1725-A570-BFD2-E2FD-4E09D296F5BA}"/>
                </a:ext>
              </a:extLst>
            </p:cNvPr>
            <p:cNvSpPr/>
            <p:nvPr/>
          </p:nvSpPr>
          <p:spPr>
            <a:xfrm>
              <a:off x="5403854" y="2666497"/>
              <a:ext cx="409474" cy="251540"/>
            </a:xfrm>
            <a:custGeom>
              <a:avLst/>
              <a:gdLst/>
              <a:ahLst/>
              <a:cxnLst/>
              <a:rect l="l" t="t" r="r" b="b"/>
              <a:pathLst>
                <a:path w="27104" h="16650" extrusionOk="0">
                  <a:moveTo>
                    <a:pt x="1201" y="0"/>
                  </a:moveTo>
                  <a:cubicBezTo>
                    <a:pt x="0" y="0"/>
                    <a:pt x="86" y="2123"/>
                    <a:pt x="475" y="3392"/>
                  </a:cubicBezTo>
                  <a:cubicBezTo>
                    <a:pt x="2390" y="9501"/>
                    <a:pt x="6463" y="15793"/>
                    <a:pt x="10080" y="16553"/>
                  </a:cubicBezTo>
                  <a:cubicBezTo>
                    <a:pt x="10403" y="16619"/>
                    <a:pt x="10775" y="16649"/>
                    <a:pt x="11184" y="16649"/>
                  </a:cubicBezTo>
                  <a:cubicBezTo>
                    <a:pt x="15319" y="16649"/>
                    <a:pt x="23383" y="13553"/>
                    <a:pt x="26038" y="12419"/>
                  </a:cubicBezTo>
                  <a:cubicBezTo>
                    <a:pt x="27103" y="11975"/>
                    <a:pt x="24018" y="2885"/>
                    <a:pt x="22761" y="2885"/>
                  </a:cubicBezTo>
                  <a:cubicBezTo>
                    <a:pt x="22727" y="2885"/>
                    <a:pt x="22695" y="2892"/>
                    <a:pt x="22664" y="2905"/>
                  </a:cubicBezTo>
                  <a:cubicBezTo>
                    <a:pt x="20673" y="3767"/>
                    <a:pt x="12210" y="8141"/>
                    <a:pt x="11202" y="8141"/>
                  </a:cubicBezTo>
                  <a:cubicBezTo>
                    <a:pt x="11178" y="8141"/>
                    <a:pt x="11159" y="8138"/>
                    <a:pt x="11144" y="8134"/>
                  </a:cubicBezTo>
                  <a:cubicBezTo>
                    <a:pt x="10718" y="8012"/>
                    <a:pt x="7040" y="4972"/>
                    <a:pt x="3970" y="1842"/>
                  </a:cubicBezTo>
                  <a:cubicBezTo>
                    <a:pt x="2669" y="501"/>
                    <a:pt x="1783" y="0"/>
                    <a:pt x="1201" y="0"/>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63;p53">
              <a:extLst>
                <a:ext uri="{FF2B5EF4-FFF2-40B4-BE49-F238E27FC236}">
                  <a16:creationId xmlns:a16="http://schemas.microsoft.com/office/drawing/2014/main" id="{FB85ECD5-CE3D-DCE4-66D4-131E0F391BC5}"/>
                </a:ext>
              </a:extLst>
            </p:cNvPr>
            <p:cNvSpPr/>
            <p:nvPr/>
          </p:nvSpPr>
          <p:spPr>
            <a:xfrm>
              <a:off x="5730143" y="2647357"/>
              <a:ext cx="239257" cy="209994"/>
            </a:xfrm>
            <a:custGeom>
              <a:avLst/>
              <a:gdLst/>
              <a:ahLst/>
              <a:cxnLst/>
              <a:rect l="l" t="t" r="r" b="b"/>
              <a:pathLst>
                <a:path w="15837" h="13900" extrusionOk="0">
                  <a:moveTo>
                    <a:pt x="12028" y="1"/>
                  </a:moveTo>
                  <a:cubicBezTo>
                    <a:pt x="10252" y="1"/>
                    <a:pt x="8325" y="280"/>
                    <a:pt x="7569" y="434"/>
                  </a:cubicBezTo>
                  <a:cubicBezTo>
                    <a:pt x="5806" y="768"/>
                    <a:pt x="1" y="4780"/>
                    <a:pt x="1" y="4780"/>
                  </a:cubicBezTo>
                  <a:lnTo>
                    <a:pt x="3223" y="13899"/>
                  </a:lnTo>
                  <a:cubicBezTo>
                    <a:pt x="4074" y="13808"/>
                    <a:pt x="8603" y="13747"/>
                    <a:pt x="10031" y="13261"/>
                  </a:cubicBezTo>
                  <a:cubicBezTo>
                    <a:pt x="11460" y="12774"/>
                    <a:pt x="13709" y="12045"/>
                    <a:pt x="14074" y="10525"/>
                  </a:cubicBezTo>
                  <a:cubicBezTo>
                    <a:pt x="14196" y="9978"/>
                    <a:pt x="14104" y="9370"/>
                    <a:pt x="13831" y="8853"/>
                  </a:cubicBezTo>
                  <a:cubicBezTo>
                    <a:pt x="13831" y="8853"/>
                    <a:pt x="14773" y="7668"/>
                    <a:pt x="14439" y="6847"/>
                  </a:cubicBezTo>
                  <a:cubicBezTo>
                    <a:pt x="14226" y="6331"/>
                    <a:pt x="13861" y="5905"/>
                    <a:pt x="13405" y="5601"/>
                  </a:cubicBezTo>
                  <a:cubicBezTo>
                    <a:pt x="13405" y="5601"/>
                    <a:pt x="14500" y="4598"/>
                    <a:pt x="14074" y="3777"/>
                  </a:cubicBezTo>
                  <a:cubicBezTo>
                    <a:pt x="13800" y="3321"/>
                    <a:pt x="13375" y="2957"/>
                    <a:pt x="12858" y="2805"/>
                  </a:cubicBezTo>
                  <a:cubicBezTo>
                    <a:pt x="12858" y="2805"/>
                    <a:pt x="15837" y="2318"/>
                    <a:pt x="15563" y="1163"/>
                  </a:cubicBezTo>
                  <a:cubicBezTo>
                    <a:pt x="15339" y="264"/>
                    <a:pt x="13755" y="1"/>
                    <a:pt x="12028"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64;p53">
              <a:extLst>
                <a:ext uri="{FF2B5EF4-FFF2-40B4-BE49-F238E27FC236}">
                  <a16:creationId xmlns:a16="http://schemas.microsoft.com/office/drawing/2014/main" id="{8EC3F9A9-E43D-6638-0EFB-D0DF83B43493}"/>
                </a:ext>
              </a:extLst>
            </p:cNvPr>
            <p:cNvSpPr/>
            <p:nvPr/>
          </p:nvSpPr>
          <p:spPr>
            <a:xfrm>
              <a:off x="5849078" y="2689217"/>
              <a:ext cx="75643" cy="9246"/>
            </a:xfrm>
            <a:custGeom>
              <a:avLst/>
              <a:gdLst/>
              <a:ahLst/>
              <a:cxnLst/>
              <a:rect l="l" t="t" r="r" b="b"/>
              <a:pathLst>
                <a:path w="5007" h="612" extrusionOk="0">
                  <a:moveTo>
                    <a:pt x="4603" y="0"/>
                  </a:moveTo>
                  <a:cubicBezTo>
                    <a:pt x="3075" y="0"/>
                    <a:pt x="1527" y="183"/>
                    <a:pt x="31" y="550"/>
                  </a:cubicBezTo>
                  <a:cubicBezTo>
                    <a:pt x="0" y="550"/>
                    <a:pt x="0" y="611"/>
                    <a:pt x="31" y="611"/>
                  </a:cubicBezTo>
                  <a:cubicBezTo>
                    <a:pt x="1611" y="277"/>
                    <a:pt x="3344" y="338"/>
                    <a:pt x="4955" y="64"/>
                  </a:cubicBezTo>
                  <a:cubicBezTo>
                    <a:pt x="4959" y="68"/>
                    <a:pt x="4963" y="70"/>
                    <a:pt x="4968" y="70"/>
                  </a:cubicBezTo>
                  <a:cubicBezTo>
                    <a:pt x="4992" y="70"/>
                    <a:pt x="5007" y="3"/>
                    <a:pt x="4955" y="3"/>
                  </a:cubicBezTo>
                  <a:cubicBezTo>
                    <a:pt x="4838" y="1"/>
                    <a:pt x="4720" y="0"/>
                    <a:pt x="46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65;p53">
              <a:extLst>
                <a:ext uri="{FF2B5EF4-FFF2-40B4-BE49-F238E27FC236}">
                  <a16:creationId xmlns:a16="http://schemas.microsoft.com/office/drawing/2014/main" id="{FCD0107A-F28E-36FE-7E66-69ECFB106B90}"/>
                </a:ext>
              </a:extLst>
            </p:cNvPr>
            <p:cNvSpPr/>
            <p:nvPr/>
          </p:nvSpPr>
          <p:spPr>
            <a:xfrm>
              <a:off x="5862115" y="2730503"/>
              <a:ext cx="70446" cy="19504"/>
            </a:xfrm>
            <a:custGeom>
              <a:avLst/>
              <a:gdLst/>
              <a:ahLst/>
              <a:cxnLst/>
              <a:rect l="l" t="t" r="r" b="b"/>
              <a:pathLst>
                <a:path w="4663" h="1291" extrusionOk="0">
                  <a:moveTo>
                    <a:pt x="4597" y="1"/>
                  </a:moveTo>
                  <a:cubicBezTo>
                    <a:pt x="4591" y="1"/>
                    <a:pt x="4585" y="2"/>
                    <a:pt x="4578" y="6"/>
                  </a:cubicBezTo>
                  <a:cubicBezTo>
                    <a:pt x="4183" y="6"/>
                    <a:pt x="3818" y="97"/>
                    <a:pt x="3453" y="188"/>
                  </a:cubicBezTo>
                  <a:cubicBezTo>
                    <a:pt x="3089" y="310"/>
                    <a:pt x="2694" y="401"/>
                    <a:pt x="2329" y="523"/>
                  </a:cubicBezTo>
                  <a:cubicBezTo>
                    <a:pt x="1569" y="735"/>
                    <a:pt x="809" y="979"/>
                    <a:pt x="49" y="1252"/>
                  </a:cubicBezTo>
                  <a:cubicBezTo>
                    <a:pt x="0" y="1252"/>
                    <a:pt x="10" y="1291"/>
                    <a:pt x="32" y="1291"/>
                  </a:cubicBezTo>
                  <a:cubicBezTo>
                    <a:pt x="37" y="1291"/>
                    <a:pt x="43" y="1289"/>
                    <a:pt x="49" y="1282"/>
                  </a:cubicBezTo>
                  <a:cubicBezTo>
                    <a:pt x="809" y="1070"/>
                    <a:pt x="1569" y="857"/>
                    <a:pt x="2329" y="675"/>
                  </a:cubicBezTo>
                  <a:cubicBezTo>
                    <a:pt x="2724" y="583"/>
                    <a:pt x="3119" y="492"/>
                    <a:pt x="3514" y="401"/>
                  </a:cubicBezTo>
                  <a:cubicBezTo>
                    <a:pt x="3879" y="340"/>
                    <a:pt x="4244" y="249"/>
                    <a:pt x="4608" y="97"/>
                  </a:cubicBezTo>
                  <a:cubicBezTo>
                    <a:pt x="4663" y="97"/>
                    <a:pt x="4644" y="1"/>
                    <a:pt x="45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66;p53">
              <a:extLst>
                <a:ext uri="{FF2B5EF4-FFF2-40B4-BE49-F238E27FC236}">
                  <a16:creationId xmlns:a16="http://schemas.microsoft.com/office/drawing/2014/main" id="{375941DD-A00C-3999-14F4-D47814B97F43}"/>
                </a:ext>
              </a:extLst>
            </p:cNvPr>
            <p:cNvSpPr/>
            <p:nvPr/>
          </p:nvSpPr>
          <p:spPr>
            <a:xfrm>
              <a:off x="5875711" y="2781095"/>
              <a:ext cx="62923" cy="18476"/>
            </a:xfrm>
            <a:custGeom>
              <a:avLst/>
              <a:gdLst/>
              <a:ahLst/>
              <a:cxnLst/>
              <a:rect l="l" t="t" r="r" b="b"/>
              <a:pathLst>
                <a:path w="4165" h="1223" extrusionOk="0">
                  <a:moveTo>
                    <a:pt x="4164" y="0"/>
                  </a:moveTo>
                  <a:cubicBezTo>
                    <a:pt x="3800" y="31"/>
                    <a:pt x="3465" y="122"/>
                    <a:pt x="3161" y="244"/>
                  </a:cubicBezTo>
                  <a:lnTo>
                    <a:pt x="2128" y="578"/>
                  </a:lnTo>
                  <a:cubicBezTo>
                    <a:pt x="1429" y="760"/>
                    <a:pt x="730" y="973"/>
                    <a:pt x="31" y="1155"/>
                  </a:cubicBezTo>
                  <a:cubicBezTo>
                    <a:pt x="5" y="1155"/>
                    <a:pt x="1" y="1222"/>
                    <a:pt x="19" y="1222"/>
                  </a:cubicBezTo>
                  <a:cubicBezTo>
                    <a:pt x="23" y="1222"/>
                    <a:pt x="26" y="1221"/>
                    <a:pt x="31" y="1216"/>
                  </a:cubicBezTo>
                  <a:cubicBezTo>
                    <a:pt x="730" y="1034"/>
                    <a:pt x="1459" y="851"/>
                    <a:pt x="2189" y="669"/>
                  </a:cubicBezTo>
                  <a:lnTo>
                    <a:pt x="3222" y="396"/>
                  </a:lnTo>
                  <a:cubicBezTo>
                    <a:pt x="3556" y="335"/>
                    <a:pt x="3860" y="213"/>
                    <a:pt x="4164" y="31"/>
                  </a:cubicBezTo>
                  <a:cubicBezTo>
                    <a:pt x="4164" y="31"/>
                    <a:pt x="4164" y="0"/>
                    <a:pt x="41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67;p53">
              <a:extLst>
                <a:ext uri="{FF2B5EF4-FFF2-40B4-BE49-F238E27FC236}">
                  <a16:creationId xmlns:a16="http://schemas.microsoft.com/office/drawing/2014/main" id="{3355C606-842C-F7F9-AE06-647762D70E11}"/>
                </a:ext>
              </a:extLst>
            </p:cNvPr>
            <p:cNvSpPr/>
            <p:nvPr/>
          </p:nvSpPr>
          <p:spPr>
            <a:xfrm>
              <a:off x="5400440" y="2664322"/>
              <a:ext cx="361432" cy="259577"/>
            </a:xfrm>
            <a:custGeom>
              <a:avLst/>
              <a:gdLst/>
              <a:ahLst/>
              <a:cxnLst/>
              <a:rect l="l" t="t" r="r" b="b"/>
              <a:pathLst>
                <a:path w="23924" h="17182" extrusionOk="0">
                  <a:moveTo>
                    <a:pt x="1407" y="1"/>
                  </a:moveTo>
                  <a:cubicBezTo>
                    <a:pt x="1" y="1"/>
                    <a:pt x="72" y="2327"/>
                    <a:pt x="944" y="4964"/>
                  </a:cubicBezTo>
                  <a:cubicBezTo>
                    <a:pt x="2251" y="9007"/>
                    <a:pt x="6506" y="15846"/>
                    <a:pt x="9789" y="16971"/>
                  </a:cubicBezTo>
                  <a:cubicBezTo>
                    <a:pt x="10214" y="17118"/>
                    <a:pt x="10770" y="17182"/>
                    <a:pt x="11415" y="17182"/>
                  </a:cubicBezTo>
                  <a:cubicBezTo>
                    <a:pt x="15701" y="17182"/>
                    <a:pt x="23923" y="14357"/>
                    <a:pt x="23923" y="14357"/>
                  </a:cubicBezTo>
                  <a:lnTo>
                    <a:pt x="20093" y="3901"/>
                  </a:lnTo>
                  <a:cubicBezTo>
                    <a:pt x="20093" y="3901"/>
                    <a:pt x="11856" y="7852"/>
                    <a:pt x="11552" y="7913"/>
                  </a:cubicBezTo>
                  <a:cubicBezTo>
                    <a:pt x="11543" y="7914"/>
                    <a:pt x="11533" y="7915"/>
                    <a:pt x="11523" y="7915"/>
                  </a:cubicBezTo>
                  <a:cubicBezTo>
                    <a:pt x="11143" y="7915"/>
                    <a:pt x="9749" y="6815"/>
                    <a:pt x="5017" y="2290"/>
                  </a:cubicBezTo>
                  <a:cubicBezTo>
                    <a:pt x="3326" y="662"/>
                    <a:pt x="2157" y="1"/>
                    <a:pt x="1407"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8;p53">
              <a:extLst>
                <a:ext uri="{FF2B5EF4-FFF2-40B4-BE49-F238E27FC236}">
                  <a16:creationId xmlns:a16="http://schemas.microsoft.com/office/drawing/2014/main" id="{728297C9-8934-E663-8555-FDE2DB235F04}"/>
                </a:ext>
              </a:extLst>
            </p:cNvPr>
            <p:cNvSpPr/>
            <p:nvPr/>
          </p:nvSpPr>
          <p:spPr>
            <a:xfrm>
              <a:off x="5400440" y="2664322"/>
              <a:ext cx="361432" cy="259577"/>
            </a:xfrm>
            <a:custGeom>
              <a:avLst/>
              <a:gdLst/>
              <a:ahLst/>
              <a:cxnLst/>
              <a:rect l="l" t="t" r="r" b="b"/>
              <a:pathLst>
                <a:path w="23924" h="17182" extrusionOk="0">
                  <a:moveTo>
                    <a:pt x="1407" y="1"/>
                  </a:moveTo>
                  <a:cubicBezTo>
                    <a:pt x="1" y="1"/>
                    <a:pt x="72" y="2327"/>
                    <a:pt x="944" y="4964"/>
                  </a:cubicBezTo>
                  <a:cubicBezTo>
                    <a:pt x="2251" y="9007"/>
                    <a:pt x="6506" y="15846"/>
                    <a:pt x="9789" y="16971"/>
                  </a:cubicBezTo>
                  <a:cubicBezTo>
                    <a:pt x="10214" y="17118"/>
                    <a:pt x="10770" y="17182"/>
                    <a:pt x="11415" y="17182"/>
                  </a:cubicBezTo>
                  <a:cubicBezTo>
                    <a:pt x="15701" y="17182"/>
                    <a:pt x="23923" y="14357"/>
                    <a:pt x="23923" y="14357"/>
                  </a:cubicBezTo>
                  <a:lnTo>
                    <a:pt x="20093" y="3901"/>
                  </a:lnTo>
                  <a:cubicBezTo>
                    <a:pt x="20093" y="3901"/>
                    <a:pt x="11856" y="7852"/>
                    <a:pt x="11552" y="7913"/>
                  </a:cubicBezTo>
                  <a:cubicBezTo>
                    <a:pt x="11543" y="7914"/>
                    <a:pt x="11533" y="7915"/>
                    <a:pt x="11523" y="7915"/>
                  </a:cubicBezTo>
                  <a:cubicBezTo>
                    <a:pt x="11143" y="7915"/>
                    <a:pt x="9749" y="6815"/>
                    <a:pt x="5017" y="2290"/>
                  </a:cubicBezTo>
                  <a:cubicBezTo>
                    <a:pt x="3326" y="662"/>
                    <a:pt x="2157" y="1"/>
                    <a:pt x="1407" y="1"/>
                  </a:cubicBezTo>
                  <a:close/>
                </a:path>
              </a:pathLst>
            </a:custGeom>
            <a:solidFill>
              <a:srgbClr val="000000">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69;p53">
              <a:extLst>
                <a:ext uri="{FF2B5EF4-FFF2-40B4-BE49-F238E27FC236}">
                  <a16:creationId xmlns:a16="http://schemas.microsoft.com/office/drawing/2014/main" id="{CB176D18-3DA0-CB3B-D3D2-C9F09EF6FB68}"/>
                </a:ext>
              </a:extLst>
            </p:cNvPr>
            <p:cNvSpPr/>
            <p:nvPr/>
          </p:nvSpPr>
          <p:spPr>
            <a:xfrm>
              <a:off x="5428931" y="2786866"/>
              <a:ext cx="333710" cy="139986"/>
            </a:xfrm>
            <a:custGeom>
              <a:avLst/>
              <a:gdLst/>
              <a:ahLst/>
              <a:cxnLst/>
              <a:rect l="l" t="t" r="r" b="b"/>
              <a:pathLst>
                <a:path w="22089" h="9266" extrusionOk="0">
                  <a:moveTo>
                    <a:pt x="48" y="1"/>
                  </a:moveTo>
                  <a:cubicBezTo>
                    <a:pt x="31" y="1"/>
                    <a:pt x="0" y="22"/>
                    <a:pt x="0" y="44"/>
                  </a:cubicBezTo>
                  <a:cubicBezTo>
                    <a:pt x="487" y="804"/>
                    <a:pt x="942" y="1533"/>
                    <a:pt x="1429" y="2293"/>
                  </a:cubicBezTo>
                  <a:cubicBezTo>
                    <a:pt x="1642" y="2567"/>
                    <a:pt x="1854" y="2871"/>
                    <a:pt x="2067" y="3175"/>
                  </a:cubicBezTo>
                  <a:cubicBezTo>
                    <a:pt x="1946" y="3083"/>
                    <a:pt x="1824" y="2992"/>
                    <a:pt x="1733" y="2901"/>
                  </a:cubicBezTo>
                  <a:cubicBezTo>
                    <a:pt x="1277" y="2567"/>
                    <a:pt x="821" y="2263"/>
                    <a:pt x="395" y="1898"/>
                  </a:cubicBezTo>
                  <a:cubicBezTo>
                    <a:pt x="386" y="1889"/>
                    <a:pt x="378" y="1885"/>
                    <a:pt x="370" y="1885"/>
                  </a:cubicBezTo>
                  <a:cubicBezTo>
                    <a:pt x="352" y="1885"/>
                    <a:pt x="343" y="1907"/>
                    <a:pt x="365" y="1928"/>
                  </a:cubicBezTo>
                  <a:cubicBezTo>
                    <a:pt x="790" y="2263"/>
                    <a:pt x="1186" y="2628"/>
                    <a:pt x="1611" y="3023"/>
                  </a:cubicBezTo>
                  <a:cubicBezTo>
                    <a:pt x="1794" y="3175"/>
                    <a:pt x="1976" y="3357"/>
                    <a:pt x="2189" y="3539"/>
                  </a:cubicBezTo>
                  <a:cubicBezTo>
                    <a:pt x="2280" y="3600"/>
                    <a:pt x="2371" y="3691"/>
                    <a:pt x="2493" y="3752"/>
                  </a:cubicBezTo>
                  <a:lnTo>
                    <a:pt x="2523" y="3813"/>
                  </a:lnTo>
                  <a:lnTo>
                    <a:pt x="2949" y="4390"/>
                  </a:lnTo>
                  <a:cubicBezTo>
                    <a:pt x="3496" y="5090"/>
                    <a:pt x="4012" y="5789"/>
                    <a:pt x="4590" y="6457"/>
                  </a:cubicBezTo>
                  <a:cubicBezTo>
                    <a:pt x="5107" y="7096"/>
                    <a:pt x="5684" y="7673"/>
                    <a:pt x="6322" y="8190"/>
                  </a:cubicBezTo>
                  <a:cubicBezTo>
                    <a:pt x="6961" y="8707"/>
                    <a:pt x="7690" y="9071"/>
                    <a:pt x="8481" y="9223"/>
                  </a:cubicBezTo>
                  <a:cubicBezTo>
                    <a:pt x="8670" y="9252"/>
                    <a:pt x="8900" y="9265"/>
                    <a:pt x="9159" y="9265"/>
                  </a:cubicBezTo>
                  <a:cubicBezTo>
                    <a:pt x="11100" y="9265"/>
                    <a:pt x="14730" y="8535"/>
                    <a:pt x="16231" y="8160"/>
                  </a:cubicBezTo>
                  <a:cubicBezTo>
                    <a:pt x="18207" y="7704"/>
                    <a:pt x="20092" y="7126"/>
                    <a:pt x="21976" y="6427"/>
                  </a:cubicBezTo>
                  <a:cubicBezTo>
                    <a:pt x="22089" y="6371"/>
                    <a:pt x="22045" y="6211"/>
                    <a:pt x="21942" y="6211"/>
                  </a:cubicBezTo>
                  <a:cubicBezTo>
                    <a:pt x="21934" y="6211"/>
                    <a:pt x="21925" y="6212"/>
                    <a:pt x="21915" y="6214"/>
                  </a:cubicBezTo>
                  <a:cubicBezTo>
                    <a:pt x="20274" y="6761"/>
                    <a:pt x="18633" y="7248"/>
                    <a:pt x="16991" y="7673"/>
                  </a:cubicBezTo>
                  <a:cubicBezTo>
                    <a:pt x="15348" y="8092"/>
                    <a:pt x="11178" y="8951"/>
                    <a:pt x="9391" y="8951"/>
                  </a:cubicBezTo>
                  <a:cubicBezTo>
                    <a:pt x="9360" y="8951"/>
                    <a:pt x="9331" y="8950"/>
                    <a:pt x="9301" y="8950"/>
                  </a:cubicBezTo>
                  <a:cubicBezTo>
                    <a:pt x="8481" y="8919"/>
                    <a:pt x="7690" y="8676"/>
                    <a:pt x="7022" y="8190"/>
                  </a:cubicBezTo>
                  <a:cubicBezTo>
                    <a:pt x="6353" y="7734"/>
                    <a:pt x="5745" y="7217"/>
                    <a:pt x="5198" y="6609"/>
                  </a:cubicBezTo>
                  <a:cubicBezTo>
                    <a:pt x="4651" y="5971"/>
                    <a:pt x="4104" y="5333"/>
                    <a:pt x="3587" y="4694"/>
                  </a:cubicBezTo>
                  <a:cubicBezTo>
                    <a:pt x="2979" y="3965"/>
                    <a:pt x="2401" y="3205"/>
                    <a:pt x="1824" y="2445"/>
                  </a:cubicBezTo>
                  <a:cubicBezTo>
                    <a:pt x="1246" y="1685"/>
                    <a:pt x="608" y="865"/>
                    <a:pt x="61" y="14"/>
                  </a:cubicBezTo>
                  <a:cubicBezTo>
                    <a:pt x="61" y="5"/>
                    <a:pt x="56" y="1"/>
                    <a:pt x="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70;p53">
              <a:extLst>
                <a:ext uri="{FF2B5EF4-FFF2-40B4-BE49-F238E27FC236}">
                  <a16:creationId xmlns:a16="http://schemas.microsoft.com/office/drawing/2014/main" id="{448F8F9C-E400-557D-E227-E6D8C9A43670}"/>
                </a:ext>
              </a:extLst>
            </p:cNvPr>
            <p:cNvSpPr/>
            <p:nvPr/>
          </p:nvSpPr>
          <p:spPr>
            <a:xfrm>
              <a:off x="5514450" y="2735458"/>
              <a:ext cx="84844" cy="50580"/>
            </a:xfrm>
            <a:custGeom>
              <a:avLst/>
              <a:gdLst/>
              <a:ahLst/>
              <a:cxnLst/>
              <a:rect l="l" t="t" r="r" b="b"/>
              <a:pathLst>
                <a:path w="5616" h="3348" extrusionOk="0">
                  <a:moveTo>
                    <a:pt x="30" y="0"/>
                  </a:moveTo>
                  <a:cubicBezTo>
                    <a:pt x="11" y="0"/>
                    <a:pt x="1" y="29"/>
                    <a:pt x="23" y="73"/>
                  </a:cubicBezTo>
                  <a:cubicBezTo>
                    <a:pt x="418" y="377"/>
                    <a:pt x="1300" y="1198"/>
                    <a:pt x="1543" y="1441"/>
                  </a:cubicBezTo>
                  <a:cubicBezTo>
                    <a:pt x="2029" y="1866"/>
                    <a:pt x="2485" y="2292"/>
                    <a:pt x="2972" y="2717"/>
                  </a:cubicBezTo>
                  <a:cubicBezTo>
                    <a:pt x="3290" y="3009"/>
                    <a:pt x="3632" y="3348"/>
                    <a:pt x="4058" y="3348"/>
                  </a:cubicBezTo>
                  <a:cubicBezTo>
                    <a:pt x="4119" y="3348"/>
                    <a:pt x="4183" y="3341"/>
                    <a:pt x="4248" y="3325"/>
                  </a:cubicBezTo>
                  <a:cubicBezTo>
                    <a:pt x="4735" y="3143"/>
                    <a:pt x="5190" y="2900"/>
                    <a:pt x="5616" y="2565"/>
                  </a:cubicBezTo>
                  <a:cubicBezTo>
                    <a:pt x="5616" y="2565"/>
                    <a:pt x="5577" y="2527"/>
                    <a:pt x="5562" y="2527"/>
                  </a:cubicBezTo>
                  <a:cubicBezTo>
                    <a:pt x="5558" y="2527"/>
                    <a:pt x="5555" y="2529"/>
                    <a:pt x="5555" y="2535"/>
                  </a:cubicBezTo>
                  <a:cubicBezTo>
                    <a:pt x="5312" y="2626"/>
                    <a:pt x="4431" y="3113"/>
                    <a:pt x="4157" y="3143"/>
                  </a:cubicBezTo>
                  <a:cubicBezTo>
                    <a:pt x="3853" y="3113"/>
                    <a:pt x="3610" y="2991"/>
                    <a:pt x="3397" y="2809"/>
                  </a:cubicBezTo>
                  <a:cubicBezTo>
                    <a:pt x="3184" y="2596"/>
                    <a:pt x="2972" y="2413"/>
                    <a:pt x="2728" y="2231"/>
                  </a:cubicBezTo>
                  <a:lnTo>
                    <a:pt x="1877" y="1532"/>
                  </a:lnTo>
                  <a:cubicBezTo>
                    <a:pt x="1877" y="1502"/>
                    <a:pt x="1877" y="1471"/>
                    <a:pt x="1847" y="1471"/>
                  </a:cubicBezTo>
                  <a:lnTo>
                    <a:pt x="1725" y="1289"/>
                  </a:lnTo>
                  <a:cubicBezTo>
                    <a:pt x="1634" y="1137"/>
                    <a:pt x="1543" y="1015"/>
                    <a:pt x="1452" y="894"/>
                  </a:cubicBezTo>
                  <a:cubicBezTo>
                    <a:pt x="1300" y="651"/>
                    <a:pt x="1087" y="438"/>
                    <a:pt x="905" y="195"/>
                  </a:cubicBezTo>
                  <a:cubicBezTo>
                    <a:pt x="905" y="186"/>
                    <a:pt x="899" y="182"/>
                    <a:pt x="893" y="182"/>
                  </a:cubicBezTo>
                  <a:cubicBezTo>
                    <a:pt x="877" y="182"/>
                    <a:pt x="853" y="203"/>
                    <a:pt x="874" y="225"/>
                  </a:cubicBezTo>
                  <a:cubicBezTo>
                    <a:pt x="1057" y="468"/>
                    <a:pt x="1239" y="742"/>
                    <a:pt x="1391" y="985"/>
                  </a:cubicBezTo>
                  <a:lnTo>
                    <a:pt x="1543" y="1258"/>
                  </a:lnTo>
                  <a:lnTo>
                    <a:pt x="1421" y="1137"/>
                  </a:lnTo>
                  <a:cubicBezTo>
                    <a:pt x="1209" y="954"/>
                    <a:pt x="479" y="407"/>
                    <a:pt x="54" y="12"/>
                  </a:cubicBezTo>
                  <a:cubicBezTo>
                    <a:pt x="45" y="4"/>
                    <a:pt x="37" y="0"/>
                    <a:pt x="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71;p53">
              <a:extLst>
                <a:ext uri="{FF2B5EF4-FFF2-40B4-BE49-F238E27FC236}">
                  <a16:creationId xmlns:a16="http://schemas.microsoft.com/office/drawing/2014/main" id="{DD9AF946-A964-8F65-B9F7-BC17FBAFA504}"/>
                </a:ext>
              </a:extLst>
            </p:cNvPr>
            <p:cNvSpPr/>
            <p:nvPr/>
          </p:nvSpPr>
          <p:spPr>
            <a:xfrm>
              <a:off x="5680563" y="2742785"/>
              <a:ext cx="49870" cy="140107"/>
            </a:xfrm>
            <a:custGeom>
              <a:avLst/>
              <a:gdLst/>
              <a:ahLst/>
              <a:cxnLst/>
              <a:rect l="l" t="t" r="r" b="b"/>
              <a:pathLst>
                <a:path w="3301" h="9274" extrusionOk="0">
                  <a:moveTo>
                    <a:pt x="48" y="1"/>
                  </a:moveTo>
                  <a:cubicBezTo>
                    <a:pt x="30" y="1"/>
                    <a:pt x="0" y="22"/>
                    <a:pt x="0" y="44"/>
                  </a:cubicBezTo>
                  <a:cubicBezTo>
                    <a:pt x="274" y="804"/>
                    <a:pt x="486" y="1625"/>
                    <a:pt x="730" y="2415"/>
                  </a:cubicBezTo>
                  <a:cubicBezTo>
                    <a:pt x="1003" y="3205"/>
                    <a:pt x="1246" y="3935"/>
                    <a:pt x="1489" y="4694"/>
                  </a:cubicBezTo>
                  <a:cubicBezTo>
                    <a:pt x="2037" y="6214"/>
                    <a:pt x="2553" y="7764"/>
                    <a:pt x="3222" y="9254"/>
                  </a:cubicBezTo>
                  <a:cubicBezTo>
                    <a:pt x="3222" y="9266"/>
                    <a:pt x="3238" y="9274"/>
                    <a:pt x="3254" y="9274"/>
                  </a:cubicBezTo>
                  <a:cubicBezTo>
                    <a:pt x="3277" y="9274"/>
                    <a:pt x="3301" y="9259"/>
                    <a:pt x="3283" y="9223"/>
                  </a:cubicBezTo>
                  <a:cubicBezTo>
                    <a:pt x="2888" y="7673"/>
                    <a:pt x="2340" y="6153"/>
                    <a:pt x="1793" y="4603"/>
                  </a:cubicBezTo>
                  <a:cubicBezTo>
                    <a:pt x="1520" y="3843"/>
                    <a:pt x="1246" y="3084"/>
                    <a:pt x="973" y="2324"/>
                  </a:cubicBezTo>
                  <a:cubicBezTo>
                    <a:pt x="669" y="1564"/>
                    <a:pt x="304" y="804"/>
                    <a:pt x="61" y="14"/>
                  </a:cubicBezTo>
                  <a:cubicBezTo>
                    <a:pt x="61" y="5"/>
                    <a:pt x="56" y="1"/>
                    <a:pt x="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72;p53">
              <a:extLst>
                <a:ext uri="{FF2B5EF4-FFF2-40B4-BE49-F238E27FC236}">
                  <a16:creationId xmlns:a16="http://schemas.microsoft.com/office/drawing/2014/main" id="{1A9CC0DF-1649-05F0-FCB0-9F7DD90D8CB7}"/>
                </a:ext>
              </a:extLst>
            </p:cNvPr>
            <p:cNvSpPr/>
            <p:nvPr/>
          </p:nvSpPr>
          <p:spPr>
            <a:xfrm>
              <a:off x="5439944" y="2567368"/>
              <a:ext cx="91854" cy="132327"/>
            </a:xfrm>
            <a:custGeom>
              <a:avLst/>
              <a:gdLst/>
              <a:ahLst/>
              <a:cxnLst/>
              <a:rect l="l" t="t" r="r" b="b"/>
              <a:pathLst>
                <a:path w="6080" h="8759" extrusionOk="0">
                  <a:moveTo>
                    <a:pt x="652" y="0"/>
                  </a:moveTo>
                  <a:cubicBezTo>
                    <a:pt x="624" y="0"/>
                    <a:pt x="609" y="5"/>
                    <a:pt x="609" y="14"/>
                  </a:cubicBezTo>
                  <a:cubicBezTo>
                    <a:pt x="578" y="866"/>
                    <a:pt x="1" y="5242"/>
                    <a:pt x="61" y="5334"/>
                  </a:cubicBezTo>
                  <a:cubicBezTo>
                    <a:pt x="865" y="6883"/>
                    <a:pt x="2834" y="8758"/>
                    <a:pt x="4125" y="8758"/>
                  </a:cubicBezTo>
                  <a:cubicBezTo>
                    <a:pt x="4202" y="8758"/>
                    <a:pt x="4276" y="8752"/>
                    <a:pt x="4347" y="8738"/>
                  </a:cubicBezTo>
                  <a:cubicBezTo>
                    <a:pt x="5593" y="8464"/>
                    <a:pt x="5442" y="4969"/>
                    <a:pt x="5442" y="4847"/>
                  </a:cubicBezTo>
                  <a:cubicBezTo>
                    <a:pt x="5533" y="3692"/>
                    <a:pt x="5745" y="2568"/>
                    <a:pt x="6080" y="1473"/>
                  </a:cubicBezTo>
                  <a:cubicBezTo>
                    <a:pt x="6080" y="1473"/>
                    <a:pt x="1169" y="0"/>
                    <a:pt x="652" y="0"/>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73;p53">
              <a:extLst>
                <a:ext uri="{FF2B5EF4-FFF2-40B4-BE49-F238E27FC236}">
                  <a16:creationId xmlns:a16="http://schemas.microsoft.com/office/drawing/2014/main" id="{4EC0CFD9-3929-4275-6511-C74CA2839540}"/>
                </a:ext>
              </a:extLst>
            </p:cNvPr>
            <p:cNvSpPr/>
            <p:nvPr/>
          </p:nvSpPr>
          <p:spPr>
            <a:xfrm>
              <a:off x="5451878" y="2567126"/>
              <a:ext cx="79919" cy="79450"/>
            </a:xfrm>
            <a:custGeom>
              <a:avLst/>
              <a:gdLst/>
              <a:ahLst/>
              <a:cxnLst/>
              <a:rect l="l" t="t" r="r" b="b"/>
              <a:pathLst>
                <a:path w="5290" h="5259" extrusionOk="0">
                  <a:moveTo>
                    <a:pt x="1" y="0"/>
                  </a:moveTo>
                  <a:cubicBezTo>
                    <a:pt x="244" y="1398"/>
                    <a:pt x="1126" y="5107"/>
                    <a:pt x="4135" y="5258"/>
                  </a:cubicBezTo>
                  <a:lnTo>
                    <a:pt x="4682" y="5258"/>
                  </a:lnTo>
                  <a:lnTo>
                    <a:pt x="4682" y="5198"/>
                  </a:lnTo>
                  <a:cubicBezTo>
                    <a:pt x="4682" y="5107"/>
                    <a:pt x="4652" y="5015"/>
                    <a:pt x="4652" y="4955"/>
                  </a:cubicBezTo>
                  <a:lnTo>
                    <a:pt x="4652" y="4833"/>
                  </a:lnTo>
                  <a:cubicBezTo>
                    <a:pt x="4712" y="3678"/>
                    <a:pt x="4925" y="2553"/>
                    <a:pt x="5290" y="1489"/>
                  </a:cubicBezTo>
                  <a:cubicBezTo>
                    <a:pt x="5290" y="1489"/>
                    <a:pt x="913" y="152"/>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74;p53">
              <a:extLst>
                <a:ext uri="{FF2B5EF4-FFF2-40B4-BE49-F238E27FC236}">
                  <a16:creationId xmlns:a16="http://schemas.microsoft.com/office/drawing/2014/main" id="{62EB18D0-7264-4377-9E96-3378FA0EE77D}"/>
                </a:ext>
              </a:extLst>
            </p:cNvPr>
            <p:cNvSpPr/>
            <p:nvPr/>
          </p:nvSpPr>
          <p:spPr>
            <a:xfrm>
              <a:off x="5438569" y="2427164"/>
              <a:ext cx="155683" cy="202380"/>
            </a:xfrm>
            <a:custGeom>
              <a:avLst/>
              <a:gdLst/>
              <a:ahLst/>
              <a:cxnLst/>
              <a:rect l="l" t="t" r="r" b="b"/>
              <a:pathLst>
                <a:path w="10305" h="13396" extrusionOk="0">
                  <a:moveTo>
                    <a:pt x="5221" y="1"/>
                  </a:moveTo>
                  <a:cubicBezTo>
                    <a:pt x="3390" y="1"/>
                    <a:pt x="1489" y="966"/>
                    <a:pt x="760" y="2730"/>
                  </a:cubicBezTo>
                  <a:cubicBezTo>
                    <a:pt x="0" y="4615"/>
                    <a:pt x="456" y="10329"/>
                    <a:pt x="1733" y="11666"/>
                  </a:cubicBezTo>
                  <a:cubicBezTo>
                    <a:pt x="2722" y="12754"/>
                    <a:pt x="4131" y="13395"/>
                    <a:pt x="5500" y="13395"/>
                  </a:cubicBezTo>
                  <a:cubicBezTo>
                    <a:pt x="6655" y="13395"/>
                    <a:pt x="7782" y="12939"/>
                    <a:pt x="8602" y="11909"/>
                  </a:cubicBezTo>
                  <a:cubicBezTo>
                    <a:pt x="10305" y="9721"/>
                    <a:pt x="9545" y="2304"/>
                    <a:pt x="8116" y="1028"/>
                  </a:cubicBezTo>
                  <a:cubicBezTo>
                    <a:pt x="7342" y="332"/>
                    <a:pt x="6293" y="1"/>
                    <a:pt x="5221"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75;p53">
              <a:extLst>
                <a:ext uri="{FF2B5EF4-FFF2-40B4-BE49-F238E27FC236}">
                  <a16:creationId xmlns:a16="http://schemas.microsoft.com/office/drawing/2014/main" id="{921CBCB8-6BAA-7E45-97A3-1548C74CFBEC}"/>
                </a:ext>
              </a:extLst>
            </p:cNvPr>
            <p:cNvSpPr/>
            <p:nvPr/>
          </p:nvSpPr>
          <p:spPr>
            <a:xfrm>
              <a:off x="5462453" y="2602475"/>
              <a:ext cx="15" cy="1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76;p53">
              <a:extLst>
                <a:ext uri="{FF2B5EF4-FFF2-40B4-BE49-F238E27FC236}">
                  <a16:creationId xmlns:a16="http://schemas.microsoft.com/office/drawing/2014/main" id="{B14FAC31-8781-89BA-44AE-B3C4C93FF15A}"/>
                </a:ext>
              </a:extLst>
            </p:cNvPr>
            <p:cNvSpPr/>
            <p:nvPr/>
          </p:nvSpPr>
          <p:spPr>
            <a:xfrm>
              <a:off x="5523982" y="2527638"/>
              <a:ext cx="6904" cy="15621"/>
            </a:xfrm>
            <a:custGeom>
              <a:avLst/>
              <a:gdLst/>
              <a:ahLst/>
              <a:cxnLst/>
              <a:rect l="l" t="t" r="r" b="b"/>
              <a:pathLst>
                <a:path w="457" h="1034" extrusionOk="0">
                  <a:moveTo>
                    <a:pt x="365" y="0"/>
                  </a:moveTo>
                  <a:cubicBezTo>
                    <a:pt x="365" y="0"/>
                    <a:pt x="334" y="0"/>
                    <a:pt x="334" y="30"/>
                  </a:cubicBezTo>
                  <a:cubicBezTo>
                    <a:pt x="365" y="395"/>
                    <a:pt x="365" y="851"/>
                    <a:pt x="0" y="1003"/>
                  </a:cubicBezTo>
                  <a:lnTo>
                    <a:pt x="0" y="1033"/>
                  </a:lnTo>
                  <a:cubicBezTo>
                    <a:pt x="456" y="942"/>
                    <a:pt x="456" y="334"/>
                    <a:pt x="3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77;p53">
              <a:extLst>
                <a:ext uri="{FF2B5EF4-FFF2-40B4-BE49-F238E27FC236}">
                  <a16:creationId xmlns:a16="http://schemas.microsoft.com/office/drawing/2014/main" id="{BF85232C-2655-E1D3-A9B1-8937B3B903FA}"/>
                </a:ext>
              </a:extLst>
            </p:cNvPr>
            <p:cNvSpPr/>
            <p:nvPr/>
          </p:nvSpPr>
          <p:spPr>
            <a:xfrm>
              <a:off x="5514329" y="2521656"/>
              <a:ext cx="17933" cy="18854"/>
            </a:xfrm>
            <a:custGeom>
              <a:avLst/>
              <a:gdLst/>
              <a:ahLst/>
              <a:cxnLst/>
              <a:rect l="l" t="t" r="r" b="b"/>
              <a:pathLst>
                <a:path w="1187" h="1248" extrusionOk="0">
                  <a:moveTo>
                    <a:pt x="609" y="1"/>
                  </a:moveTo>
                  <a:cubicBezTo>
                    <a:pt x="1" y="1"/>
                    <a:pt x="31" y="1247"/>
                    <a:pt x="609" y="1247"/>
                  </a:cubicBezTo>
                  <a:cubicBezTo>
                    <a:pt x="1186" y="1247"/>
                    <a:pt x="1125" y="1"/>
                    <a:pt x="6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78;p53">
              <a:extLst>
                <a:ext uri="{FF2B5EF4-FFF2-40B4-BE49-F238E27FC236}">
                  <a16:creationId xmlns:a16="http://schemas.microsoft.com/office/drawing/2014/main" id="{4DE2F523-32AF-2AE1-08DF-94D3AFEF626D}"/>
                </a:ext>
              </a:extLst>
            </p:cNvPr>
            <p:cNvSpPr/>
            <p:nvPr/>
          </p:nvSpPr>
          <p:spPr>
            <a:xfrm>
              <a:off x="5560707" y="2527169"/>
              <a:ext cx="7826" cy="14715"/>
            </a:xfrm>
            <a:custGeom>
              <a:avLst/>
              <a:gdLst/>
              <a:ahLst/>
              <a:cxnLst/>
              <a:rect l="l" t="t" r="r" b="b"/>
              <a:pathLst>
                <a:path w="518" h="974" extrusionOk="0">
                  <a:moveTo>
                    <a:pt x="62" y="1"/>
                  </a:moveTo>
                  <a:lnTo>
                    <a:pt x="62" y="1"/>
                  </a:lnTo>
                  <a:cubicBezTo>
                    <a:pt x="1" y="365"/>
                    <a:pt x="92" y="943"/>
                    <a:pt x="517" y="973"/>
                  </a:cubicBezTo>
                  <a:cubicBezTo>
                    <a:pt x="153" y="852"/>
                    <a:pt x="92" y="396"/>
                    <a:pt x="92" y="31"/>
                  </a:cubicBezTo>
                  <a:cubicBezTo>
                    <a:pt x="92" y="1"/>
                    <a:pt x="62" y="1"/>
                    <a:pt x="6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79;p53">
              <a:extLst>
                <a:ext uri="{FF2B5EF4-FFF2-40B4-BE49-F238E27FC236}">
                  <a16:creationId xmlns:a16="http://schemas.microsoft.com/office/drawing/2014/main" id="{7F5A6F82-8EC0-703B-2DBB-F4BAF92E7A8F}"/>
                </a:ext>
              </a:extLst>
            </p:cNvPr>
            <p:cNvSpPr/>
            <p:nvPr/>
          </p:nvSpPr>
          <p:spPr>
            <a:xfrm>
              <a:off x="5559060" y="2520704"/>
              <a:ext cx="17993" cy="18915"/>
            </a:xfrm>
            <a:custGeom>
              <a:avLst/>
              <a:gdLst/>
              <a:ahLst/>
              <a:cxnLst/>
              <a:rect l="l" t="t" r="r" b="b"/>
              <a:pathLst>
                <a:path w="1191" h="1252" extrusionOk="0">
                  <a:moveTo>
                    <a:pt x="547" y="1"/>
                  </a:moveTo>
                  <a:cubicBezTo>
                    <a:pt x="534" y="1"/>
                    <a:pt x="519" y="2"/>
                    <a:pt x="505" y="3"/>
                  </a:cubicBezTo>
                  <a:cubicBezTo>
                    <a:pt x="0" y="62"/>
                    <a:pt x="46" y="1251"/>
                    <a:pt x="586" y="1251"/>
                  </a:cubicBezTo>
                  <a:cubicBezTo>
                    <a:pt x="599" y="1251"/>
                    <a:pt x="613" y="1251"/>
                    <a:pt x="626" y="1249"/>
                  </a:cubicBezTo>
                  <a:cubicBezTo>
                    <a:pt x="1190" y="1190"/>
                    <a:pt x="1117" y="1"/>
                    <a:pt x="5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80;p53">
              <a:extLst>
                <a:ext uri="{FF2B5EF4-FFF2-40B4-BE49-F238E27FC236}">
                  <a16:creationId xmlns:a16="http://schemas.microsoft.com/office/drawing/2014/main" id="{3A5F0893-AB84-E6D2-2018-496D55E01DBD}"/>
                </a:ext>
              </a:extLst>
            </p:cNvPr>
            <p:cNvSpPr/>
            <p:nvPr/>
          </p:nvSpPr>
          <p:spPr>
            <a:xfrm>
              <a:off x="5509495" y="2500023"/>
              <a:ext cx="20924" cy="13551"/>
            </a:xfrm>
            <a:custGeom>
              <a:avLst/>
              <a:gdLst/>
              <a:ahLst/>
              <a:cxnLst/>
              <a:rect l="l" t="t" r="r" b="b"/>
              <a:pathLst>
                <a:path w="1385" h="897" extrusionOk="0">
                  <a:moveTo>
                    <a:pt x="935" y="0"/>
                  </a:moveTo>
                  <a:cubicBezTo>
                    <a:pt x="829" y="0"/>
                    <a:pt x="723" y="23"/>
                    <a:pt x="625" y="65"/>
                  </a:cubicBezTo>
                  <a:cubicBezTo>
                    <a:pt x="412" y="126"/>
                    <a:pt x="199" y="308"/>
                    <a:pt x="108" y="491"/>
                  </a:cubicBezTo>
                  <a:cubicBezTo>
                    <a:pt x="1" y="705"/>
                    <a:pt x="154" y="896"/>
                    <a:pt x="338" y="896"/>
                  </a:cubicBezTo>
                  <a:cubicBezTo>
                    <a:pt x="362" y="896"/>
                    <a:pt x="387" y="893"/>
                    <a:pt x="412" y="886"/>
                  </a:cubicBezTo>
                  <a:cubicBezTo>
                    <a:pt x="594" y="855"/>
                    <a:pt x="746" y="795"/>
                    <a:pt x="898" y="703"/>
                  </a:cubicBezTo>
                  <a:cubicBezTo>
                    <a:pt x="1081" y="673"/>
                    <a:pt x="1233" y="551"/>
                    <a:pt x="1354" y="430"/>
                  </a:cubicBezTo>
                  <a:cubicBezTo>
                    <a:pt x="1385" y="308"/>
                    <a:pt x="1385" y="187"/>
                    <a:pt x="1293" y="95"/>
                  </a:cubicBezTo>
                  <a:cubicBezTo>
                    <a:pt x="1179" y="30"/>
                    <a:pt x="1057" y="0"/>
                    <a:pt x="9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81;p53">
              <a:extLst>
                <a:ext uri="{FF2B5EF4-FFF2-40B4-BE49-F238E27FC236}">
                  <a16:creationId xmlns:a16="http://schemas.microsoft.com/office/drawing/2014/main" id="{D3D06A6C-A5EF-CCFC-745C-FE1667DB5E87}"/>
                </a:ext>
              </a:extLst>
            </p:cNvPr>
            <p:cNvSpPr/>
            <p:nvPr/>
          </p:nvSpPr>
          <p:spPr>
            <a:xfrm>
              <a:off x="5557489" y="2498814"/>
              <a:ext cx="21951" cy="12343"/>
            </a:xfrm>
            <a:custGeom>
              <a:avLst/>
              <a:gdLst/>
              <a:ahLst/>
              <a:cxnLst/>
              <a:rect l="l" t="t" r="r" b="b"/>
              <a:pathLst>
                <a:path w="1453" h="817" extrusionOk="0">
                  <a:moveTo>
                    <a:pt x="531" y="0"/>
                  </a:moveTo>
                  <a:cubicBezTo>
                    <a:pt x="366" y="0"/>
                    <a:pt x="197" y="63"/>
                    <a:pt x="62" y="175"/>
                  </a:cubicBezTo>
                  <a:cubicBezTo>
                    <a:pt x="1" y="267"/>
                    <a:pt x="1" y="388"/>
                    <a:pt x="62" y="510"/>
                  </a:cubicBezTo>
                  <a:cubicBezTo>
                    <a:pt x="183" y="601"/>
                    <a:pt x="366" y="692"/>
                    <a:pt x="548" y="692"/>
                  </a:cubicBezTo>
                  <a:cubicBezTo>
                    <a:pt x="700" y="753"/>
                    <a:pt x="882" y="783"/>
                    <a:pt x="1065" y="814"/>
                  </a:cubicBezTo>
                  <a:cubicBezTo>
                    <a:pt x="1076" y="815"/>
                    <a:pt x="1087" y="816"/>
                    <a:pt x="1097" y="816"/>
                  </a:cubicBezTo>
                  <a:cubicBezTo>
                    <a:pt x="1296" y="816"/>
                    <a:pt x="1452" y="560"/>
                    <a:pt x="1308" y="358"/>
                  </a:cubicBezTo>
                  <a:cubicBezTo>
                    <a:pt x="1156" y="175"/>
                    <a:pt x="943" y="54"/>
                    <a:pt x="700" y="24"/>
                  </a:cubicBezTo>
                  <a:cubicBezTo>
                    <a:pt x="645" y="8"/>
                    <a:pt x="588" y="0"/>
                    <a:pt x="5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82;p53">
              <a:extLst>
                <a:ext uri="{FF2B5EF4-FFF2-40B4-BE49-F238E27FC236}">
                  <a16:creationId xmlns:a16="http://schemas.microsoft.com/office/drawing/2014/main" id="{2F512496-C39D-9E83-D437-540D66675B27}"/>
                </a:ext>
              </a:extLst>
            </p:cNvPr>
            <p:cNvSpPr/>
            <p:nvPr/>
          </p:nvSpPr>
          <p:spPr>
            <a:xfrm>
              <a:off x="5523982" y="2581613"/>
              <a:ext cx="11950" cy="4895"/>
            </a:xfrm>
            <a:custGeom>
              <a:avLst/>
              <a:gdLst/>
              <a:ahLst/>
              <a:cxnLst/>
              <a:rect l="l" t="t" r="r" b="b"/>
              <a:pathLst>
                <a:path w="791" h="324" extrusionOk="0">
                  <a:moveTo>
                    <a:pt x="23" y="0"/>
                  </a:moveTo>
                  <a:cubicBezTo>
                    <a:pt x="14" y="0"/>
                    <a:pt x="0" y="14"/>
                    <a:pt x="0" y="14"/>
                  </a:cubicBezTo>
                  <a:cubicBezTo>
                    <a:pt x="30" y="166"/>
                    <a:pt x="152" y="287"/>
                    <a:pt x="334" y="318"/>
                  </a:cubicBezTo>
                  <a:cubicBezTo>
                    <a:pt x="358" y="322"/>
                    <a:pt x="382" y="323"/>
                    <a:pt x="405" y="323"/>
                  </a:cubicBezTo>
                  <a:cubicBezTo>
                    <a:pt x="562" y="323"/>
                    <a:pt x="711" y="237"/>
                    <a:pt x="790" y="105"/>
                  </a:cubicBezTo>
                  <a:lnTo>
                    <a:pt x="790" y="105"/>
                  </a:lnTo>
                  <a:cubicBezTo>
                    <a:pt x="669" y="166"/>
                    <a:pt x="517" y="196"/>
                    <a:pt x="365" y="226"/>
                  </a:cubicBezTo>
                  <a:cubicBezTo>
                    <a:pt x="243" y="226"/>
                    <a:pt x="122" y="105"/>
                    <a:pt x="30" y="14"/>
                  </a:cubicBezTo>
                  <a:cubicBezTo>
                    <a:pt x="30" y="4"/>
                    <a:pt x="27" y="0"/>
                    <a:pt x="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83;p53">
              <a:extLst>
                <a:ext uri="{FF2B5EF4-FFF2-40B4-BE49-F238E27FC236}">
                  <a16:creationId xmlns:a16="http://schemas.microsoft.com/office/drawing/2014/main" id="{C6157858-F8C3-6847-98EC-8C32EC5C5B6B}"/>
                </a:ext>
              </a:extLst>
            </p:cNvPr>
            <p:cNvSpPr/>
            <p:nvPr/>
          </p:nvSpPr>
          <p:spPr>
            <a:xfrm>
              <a:off x="5529481" y="2499857"/>
              <a:ext cx="34113" cy="72682"/>
            </a:xfrm>
            <a:custGeom>
              <a:avLst/>
              <a:gdLst/>
              <a:ahLst/>
              <a:cxnLst/>
              <a:rect l="l" t="t" r="r" b="b"/>
              <a:pathLst>
                <a:path w="2258" h="4811" extrusionOk="0">
                  <a:moveTo>
                    <a:pt x="1551" y="0"/>
                  </a:moveTo>
                  <a:cubicBezTo>
                    <a:pt x="1536" y="0"/>
                    <a:pt x="1521" y="15"/>
                    <a:pt x="1521" y="46"/>
                  </a:cubicBezTo>
                  <a:cubicBezTo>
                    <a:pt x="1581" y="1292"/>
                    <a:pt x="1916" y="2477"/>
                    <a:pt x="1977" y="3724"/>
                  </a:cubicBezTo>
                  <a:cubicBezTo>
                    <a:pt x="1794" y="3632"/>
                    <a:pt x="1581" y="3602"/>
                    <a:pt x="1369" y="3572"/>
                  </a:cubicBezTo>
                  <a:cubicBezTo>
                    <a:pt x="1308" y="3572"/>
                    <a:pt x="1460" y="4423"/>
                    <a:pt x="1460" y="4575"/>
                  </a:cubicBezTo>
                  <a:cubicBezTo>
                    <a:pt x="1389" y="4583"/>
                    <a:pt x="1317" y="4588"/>
                    <a:pt x="1245" y="4588"/>
                  </a:cubicBezTo>
                  <a:cubicBezTo>
                    <a:pt x="825" y="4588"/>
                    <a:pt x="399" y="4439"/>
                    <a:pt x="62" y="4179"/>
                  </a:cubicBezTo>
                  <a:cubicBezTo>
                    <a:pt x="31" y="4179"/>
                    <a:pt x="1" y="4210"/>
                    <a:pt x="31" y="4240"/>
                  </a:cubicBezTo>
                  <a:cubicBezTo>
                    <a:pt x="244" y="4544"/>
                    <a:pt x="578" y="4757"/>
                    <a:pt x="943" y="4787"/>
                  </a:cubicBezTo>
                  <a:cubicBezTo>
                    <a:pt x="1019" y="4803"/>
                    <a:pt x="1095" y="4810"/>
                    <a:pt x="1171" y="4810"/>
                  </a:cubicBezTo>
                  <a:cubicBezTo>
                    <a:pt x="1247" y="4810"/>
                    <a:pt x="1323" y="4803"/>
                    <a:pt x="1399" y="4787"/>
                  </a:cubicBezTo>
                  <a:lnTo>
                    <a:pt x="1581" y="4787"/>
                  </a:lnTo>
                  <a:cubicBezTo>
                    <a:pt x="1612" y="4787"/>
                    <a:pt x="1642" y="4757"/>
                    <a:pt x="1642" y="4696"/>
                  </a:cubicBezTo>
                  <a:cubicBezTo>
                    <a:pt x="1642" y="4696"/>
                    <a:pt x="1642" y="4666"/>
                    <a:pt x="1642" y="4666"/>
                  </a:cubicBezTo>
                  <a:lnTo>
                    <a:pt x="1642" y="4635"/>
                  </a:lnTo>
                  <a:cubicBezTo>
                    <a:pt x="1642" y="4331"/>
                    <a:pt x="1612" y="3876"/>
                    <a:pt x="1612" y="3876"/>
                  </a:cubicBezTo>
                  <a:lnTo>
                    <a:pt x="1612" y="3876"/>
                  </a:lnTo>
                  <a:cubicBezTo>
                    <a:pt x="1682" y="3899"/>
                    <a:pt x="2036" y="4047"/>
                    <a:pt x="2185" y="4047"/>
                  </a:cubicBezTo>
                  <a:cubicBezTo>
                    <a:pt x="2231" y="4047"/>
                    <a:pt x="2257" y="4033"/>
                    <a:pt x="2250" y="3997"/>
                  </a:cubicBezTo>
                  <a:cubicBezTo>
                    <a:pt x="2159" y="2660"/>
                    <a:pt x="1946" y="1322"/>
                    <a:pt x="1581" y="46"/>
                  </a:cubicBezTo>
                  <a:cubicBezTo>
                    <a:pt x="1581" y="15"/>
                    <a:pt x="1566" y="0"/>
                    <a:pt x="15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84;p53">
              <a:extLst>
                <a:ext uri="{FF2B5EF4-FFF2-40B4-BE49-F238E27FC236}">
                  <a16:creationId xmlns:a16="http://schemas.microsoft.com/office/drawing/2014/main" id="{41B6E395-B01B-D9BE-B79F-FF7E5C730B8A}"/>
                </a:ext>
              </a:extLst>
            </p:cNvPr>
            <p:cNvSpPr/>
            <p:nvPr/>
          </p:nvSpPr>
          <p:spPr>
            <a:xfrm>
              <a:off x="5527185" y="2563909"/>
              <a:ext cx="20682" cy="14881"/>
            </a:xfrm>
            <a:custGeom>
              <a:avLst/>
              <a:gdLst/>
              <a:ahLst/>
              <a:cxnLst/>
              <a:rect l="l" t="t" r="r" b="b"/>
              <a:pathLst>
                <a:path w="1369" h="985" extrusionOk="0">
                  <a:moveTo>
                    <a:pt x="183" y="0"/>
                  </a:moveTo>
                  <a:cubicBezTo>
                    <a:pt x="122" y="122"/>
                    <a:pt x="92" y="243"/>
                    <a:pt x="62" y="365"/>
                  </a:cubicBezTo>
                  <a:cubicBezTo>
                    <a:pt x="1" y="608"/>
                    <a:pt x="31" y="912"/>
                    <a:pt x="335" y="973"/>
                  </a:cubicBezTo>
                  <a:cubicBezTo>
                    <a:pt x="376" y="981"/>
                    <a:pt x="417" y="985"/>
                    <a:pt x="457" y="985"/>
                  </a:cubicBezTo>
                  <a:cubicBezTo>
                    <a:pt x="566" y="985"/>
                    <a:pt x="672" y="957"/>
                    <a:pt x="761" y="912"/>
                  </a:cubicBezTo>
                  <a:cubicBezTo>
                    <a:pt x="1004" y="821"/>
                    <a:pt x="1217" y="639"/>
                    <a:pt x="1369" y="426"/>
                  </a:cubicBezTo>
                  <a:cubicBezTo>
                    <a:pt x="943" y="395"/>
                    <a:pt x="518" y="243"/>
                    <a:pt x="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85;p53">
              <a:extLst>
                <a:ext uri="{FF2B5EF4-FFF2-40B4-BE49-F238E27FC236}">
                  <a16:creationId xmlns:a16="http://schemas.microsoft.com/office/drawing/2014/main" id="{5A72C508-658C-7CDE-0AA0-0D57F5AF448B}"/>
                </a:ext>
              </a:extLst>
            </p:cNvPr>
            <p:cNvSpPr/>
            <p:nvPr/>
          </p:nvSpPr>
          <p:spPr>
            <a:xfrm>
              <a:off x="5527185" y="2569422"/>
              <a:ext cx="11497" cy="9367"/>
            </a:xfrm>
            <a:custGeom>
              <a:avLst/>
              <a:gdLst/>
              <a:ahLst/>
              <a:cxnLst/>
              <a:rect l="l" t="t" r="r" b="b"/>
              <a:pathLst>
                <a:path w="761" h="620" extrusionOk="0">
                  <a:moveTo>
                    <a:pt x="62" y="0"/>
                  </a:moveTo>
                  <a:cubicBezTo>
                    <a:pt x="1" y="243"/>
                    <a:pt x="31" y="547"/>
                    <a:pt x="335" y="608"/>
                  </a:cubicBezTo>
                  <a:cubicBezTo>
                    <a:pt x="376" y="616"/>
                    <a:pt x="417" y="620"/>
                    <a:pt x="457" y="620"/>
                  </a:cubicBezTo>
                  <a:cubicBezTo>
                    <a:pt x="566" y="620"/>
                    <a:pt x="672" y="592"/>
                    <a:pt x="761" y="547"/>
                  </a:cubicBezTo>
                  <a:cubicBezTo>
                    <a:pt x="700" y="243"/>
                    <a:pt x="396" y="0"/>
                    <a:pt x="62" y="0"/>
                  </a:cubicBezTo>
                  <a:close/>
                </a:path>
              </a:pathLst>
            </a:custGeom>
            <a:solidFill>
              <a:srgbClr val="FF9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86;p53">
              <a:extLst>
                <a:ext uri="{FF2B5EF4-FFF2-40B4-BE49-F238E27FC236}">
                  <a16:creationId xmlns:a16="http://schemas.microsoft.com/office/drawing/2014/main" id="{1C0308DF-A1C6-F992-7CC1-E9647FD9889D}"/>
                </a:ext>
              </a:extLst>
            </p:cNvPr>
            <p:cNvSpPr/>
            <p:nvPr/>
          </p:nvSpPr>
          <p:spPr>
            <a:xfrm>
              <a:off x="5424792" y="2398250"/>
              <a:ext cx="173132" cy="139049"/>
            </a:xfrm>
            <a:custGeom>
              <a:avLst/>
              <a:gdLst/>
              <a:ahLst/>
              <a:cxnLst/>
              <a:rect l="l" t="t" r="r" b="b"/>
              <a:pathLst>
                <a:path w="11460" h="9204" extrusionOk="0">
                  <a:moveTo>
                    <a:pt x="9908" y="0"/>
                  </a:moveTo>
                  <a:cubicBezTo>
                    <a:pt x="9571" y="0"/>
                    <a:pt x="9184" y="210"/>
                    <a:pt x="8937" y="601"/>
                  </a:cubicBezTo>
                  <a:cubicBezTo>
                    <a:pt x="9150" y="875"/>
                    <a:pt x="9241" y="1179"/>
                    <a:pt x="9241" y="1513"/>
                  </a:cubicBezTo>
                  <a:cubicBezTo>
                    <a:pt x="9241" y="1943"/>
                    <a:pt x="9053" y="2163"/>
                    <a:pt x="8878" y="2163"/>
                  </a:cubicBezTo>
                  <a:cubicBezTo>
                    <a:pt x="8694" y="2163"/>
                    <a:pt x="8525" y="1920"/>
                    <a:pt x="8603" y="1422"/>
                  </a:cubicBezTo>
                  <a:cubicBezTo>
                    <a:pt x="8663" y="1118"/>
                    <a:pt x="8755" y="845"/>
                    <a:pt x="8937" y="601"/>
                  </a:cubicBezTo>
                  <a:cubicBezTo>
                    <a:pt x="8769" y="399"/>
                    <a:pt x="8526" y="291"/>
                    <a:pt x="8285" y="291"/>
                  </a:cubicBezTo>
                  <a:cubicBezTo>
                    <a:pt x="8092" y="291"/>
                    <a:pt x="7901" y="361"/>
                    <a:pt x="7752" y="510"/>
                  </a:cubicBezTo>
                  <a:cubicBezTo>
                    <a:pt x="7387" y="784"/>
                    <a:pt x="7113" y="1149"/>
                    <a:pt x="6931" y="1574"/>
                  </a:cubicBezTo>
                  <a:cubicBezTo>
                    <a:pt x="6931" y="1574"/>
                    <a:pt x="5265" y="1073"/>
                    <a:pt x="4010" y="1073"/>
                  </a:cubicBezTo>
                  <a:cubicBezTo>
                    <a:pt x="3544" y="1073"/>
                    <a:pt x="3135" y="1142"/>
                    <a:pt x="2888" y="1331"/>
                  </a:cubicBezTo>
                  <a:cubicBezTo>
                    <a:pt x="2402" y="1635"/>
                    <a:pt x="2098" y="2121"/>
                    <a:pt x="1976" y="2668"/>
                  </a:cubicBezTo>
                  <a:cubicBezTo>
                    <a:pt x="1976" y="2668"/>
                    <a:pt x="821" y="2881"/>
                    <a:pt x="426" y="3763"/>
                  </a:cubicBezTo>
                  <a:cubicBezTo>
                    <a:pt x="1" y="4674"/>
                    <a:pt x="396" y="9203"/>
                    <a:pt x="1733" y="9203"/>
                  </a:cubicBezTo>
                  <a:cubicBezTo>
                    <a:pt x="2615" y="9203"/>
                    <a:pt x="3010" y="5890"/>
                    <a:pt x="3010" y="5890"/>
                  </a:cubicBezTo>
                  <a:cubicBezTo>
                    <a:pt x="3058" y="5893"/>
                    <a:pt x="3105" y="5895"/>
                    <a:pt x="3152" y="5895"/>
                  </a:cubicBezTo>
                  <a:cubicBezTo>
                    <a:pt x="4040" y="5895"/>
                    <a:pt x="4850" y="5361"/>
                    <a:pt x="5168" y="4553"/>
                  </a:cubicBezTo>
                  <a:cubicBezTo>
                    <a:pt x="5168" y="4553"/>
                    <a:pt x="6672" y="5681"/>
                    <a:pt x="8258" y="5681"/>
                  </a:cubicBezTo>
                  <a:cubicBezTo>
                    <a:pt x="8787" y="5681"/>
                    <a:pt x="9324" y="5556"/>
                    <a:pt x="9818" y="5222"/>
                  </a:cubicBezTo>
                  <a:cubicBezTo>
                    <a:pt x="11460" y="4127"/>
                    <a:pt x="11065" y="723"/>
                    <a:pt x="10335" y="145"/>
                  </a:cubicBezTo>
                  <a:cubicBezTo>
                    <a:pt x="10218" y="48"/>
                    <a:pt x="10069" y="0"/>
                    <a:pt x="99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87;p53">
              <a:extLst>
                <a:ext uri="{FF2B5EF4-FFF2-40B4-BE49-F238E27FC236}">
                  <a16:creationId xmlns:a16="http://schemas.microsoft.com/office/drawing/2014/main" id="{FAAB66E8-645D-E1F5-09FC-1F02859EBC30}"/>
                </a:ext>
              </a:extLst>
            </p:cNvPr>
            <p:cNvSpPr/>
            <p:nvPr/>
          </p:nvSpPr>
          <p:spPr>
            <a:xfrm>
              <a:off x="5418371" y="2515341"/>
              <a:ext cx="46395" cy="55716"/>
            </a:xfrm>
            <a:custGeom>
              <a:avLst/>
              <a:gdLst/>
              <a:ahLst/>
              <a:cxnLst/>
              <a:rect l="l" t="t" r="r" b="b"/>
              <a:pathLst>
                <a:path w="3071" h="3688" extrusionOk="0">
                  <a:moveTo>
                    <a:pt x="1104" y="0"/>
                  </a:moveTo>
                  <a:cubicBezTo>
                    <a:pt x="1018" y="0"/>
                    <a:pt x="934" y="17"/>
                    <a:pt x="851" y="54"/>
                  </a:cubicBezTo>
                  <a:cubicBezTo>
                    <a:pt x="0" y="419"/>
                    <a:pt x="760" y="3124"/>
                    <a:pt x="1702" y="3580"/>
                  </a:cubicBezTo>
                  <a:cubicBezTo>
                    <a:pt x="1847" y="3653"/>
                    <a:pt x="2006" y="3687"/>
                    <a:pt x="2164" y="3687"/>
                  </a:cubicBezTo>
                  <a:cubicBezTo>
                    <a:pt x="2534" y="3687"/>
                    <a:pt x="2899" y="3496"/>
                    <a:pt x="3070" y="3154"/>
                  </a:cubicBezTo>
                  <a:lnTo>
                    <a:pt x="2857" y="1574"/>
                  </a:lnTo>
                  <a:cubicBezTo>
                    <a:pt x="2857" y="1574"/>
                    <a:pt x="1933" y="0"/>
                    <a:pt x="1104" y="0"/>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88;p53">
              <a:extLst>
                <a:ext uri="{FF2B5EF4-FFF2-40B4-BE49-F238E27FC236}">
                  <a16:creationId xmlns:a16="http://schemas.microsoft.com/office/drawing/2014/main" id="{3EDAF725-B104-5DC8-C126-067BF6F4BABD}"/>
                </a:ext>
              </a:extLst>
            </p:cNvPr>
            <p:cNvSpPr/>
            <p:nvPr/>
          </p:nvSpPr>
          <p:spPr>
            <a:xfrm>
              <a:off x="5434898" y="2527638"/>
              <a:ext cx="22979" cy="35548"/>
            </a:xfrm>
            <a:custGeom>
              <a:avLst/>
              <a:gdLst/>
              <a:ahLst/>
              <a:cxnLst/>
              <a:rect l="l" t="t" r="r" b="b"/>
              <a:pathLst>
                <a:path w="1521" h="2353" extrusionOk="0">
                  <a:moveTo>
                    <a:pt x="0" y="0"/>
                  </a:moveTo>
                  <a:cubicBezTo>
                    <a:pt x="0" y="0"/>
                    <a:pt x="0" y="0"/>
                    <a:pt x="0" y="30"/>
                  </a:cubicBezTo>
                  <a:cubicBezTo>
                    <a:pt x="669" y="334"/>
                    <a:pt x="973" y="1003"/>
                    <a:pt x="1186" y="1672"/>
                  </a:cubicBezTo>
                  <a:cubicBezTo>
                    <a:pt x="1086" y="1473"/>
                    <a:pt x="883" y="1365"/>
                    <a:pt x="678" y="1365"/>
                  </a:cubicBezTo>
                  <a:cubicBezTo>
                    <a:pt x="569" y="1365"/>
                    <a:pt x="460" y="1396"/>
                    <a:pt x="365" y="1459"/>
                  </a:cubicBezTo>
                  <a:cubicBezTo>
                    <a:pt x="365" y="1459"/>
                    <a:pt x="365" y="1489"/>
                    <a:pt x="365" y="1489"/>
                  </a:cubicBezTo>
                  <a:cubicBezTo>
                    <a:pt x="413" y="1479"/>
                    <a:pt x="459" y="1474"/>
                    <a:pt x="505" y="1474"/>
                  </a:cubicBezTo>
                  <a:cubicBezTo>
                    <a:pt x="721" y="1474"/>
                    <a:pt x="908" y="1587"/>
                    <a:pt x="1034" y="1763"/>
                  </a:cubicBezTo>
                  <a:cubicBezTo>
                    <a:pt x="1125" y="1945"/>
                    <a:pt x="1247" y="2128"/>
                    <a:pt x="1307" y="2310"/>
                  </a:cubicBezTo>
                  <a:cubicBezTo>
                    <a:pt x="1321" y="2337"/>
                    <a:pt x="1353" y="2352"/>
                    <a:pt x="1382" y="2352"/>
                  </a:cubicBezTo>
                  <a:cubicBezTo>
                    <a:pt x="1416" y="2352"/>
                    <a:pt x="1446" y="2330"/>
                    <a:pt x="1429" y="2280"/>
                  </a:cubicBezTo>
                  <a:cubicBezTo>
                    <a:pt x="1520" y="1398"/>
                    <a:pt x="943" y="152"/>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89;p53">
              <a:extLst>
                <a:ext uri="{FF2B5EF4-FFF2-40B4-BE49-F238E27FC236}">
                  <a16:creationId xmlns:a16="http://schemas.microsoft.com/office/drawing/2014/main" id="{ADF80E35-CAD9-9971-DBC0-65F5192B9177}"/>
                </a:ext>
              </a:extLst>
            </p:cNvPr>
            <p:cNvSpPr/>
            <p:nvPr/>
          </p:nvSpPr>
          <p:spPr>
            <a:xfrm>
              <a:off x="5426635" y="3087365"/>
              <a:ext cx="169914" cy="932193"/>
            </a:xfrm>
            <a:custGeom>
              <a:avLst/>
              <a:gdLst/>
              <a:ahLst/>
              <a:cxnLst/>
              <a:rect l="l" t="t" r="r" b="b"/>
              <a:pathLst>
                <a:path w="11247" h="61704" extrusionOk="0">
                  <a:moveTo>
                    <a:pt x="5806" y="0"/>
                  </a:moveTo>
                  <a:lnTo>
                    <a:pt x="0" y="61703"/>
                  </a:lnTo>
                  <a:lnTo>
                    <a:pt x="1854" y="61703"/>
                  </a:lnTo>
                  <a:lnTo>
                    <a:pt x="1124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90;p53">
              <a:extLst>
                <a:ext uri="{FF2B5EF4-FFF2-40B4-BE49-F238E27FC236}">
                  <a16:creationId xmlns:a16="http://schemas.microsoft.com/office/drawing/2014/main" id="{04D65B7F-E8DA-62BE-927A-0448B5679B10}"/>
                </a:ext>
              </a:extLst>
            </p:cNvPr>
            <p:cNvSpPr/>
            <p:nvPr/>
          </p:nvSpPr>
          <p:spPr>
            <a:xfrm>
              <a:off x="5506066" y="3087365"/>
              <a:ext cx="90479" cy="89089"/>
            </a:xfrm>
            <a:custGeom>
              <a:avLst/>
              <a:gdLst/>
              <a:ahLst/>
              <a:cxnLst/>
              <a:rect l="l" t="t" r="r" b="b"/>
              <a:pathLst>
                <a:path w="5989" h="5897" extrusionOk="0">
                  <a:moveTo>
                    <a:pt x="548" y="0"/>
                  </a:moveTo>
                  <a:lnTo>
                    <a:pt x="1" y="5897"/>
                  </a:lnTo>
                  <a:lnTo>
                    <a:pt x="5107" y="5897"/>
                  </a:lnTo>
                  <a:lnTo>
                    <a:pt x="598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91;p53">
              <a:extLst>
                <a:ext uri="{FF2B5EF4-FFF2-40B4-BE49-F238E27FC236}">
                  <a16:creationId xmlns:a16="http://schemas.microsoft.com/office/drawing/2014/main" id="{72B2EB70-7766-19DE-775F-0217F225A63E}"/>
                </a:ext>
              </a:extLst>
            </p:cNvPr>
            <p:cNvSpPr/>
            <p:nvPr/>
          </p:nvSpPr>
          <p:spPr>
            <a:xfrm>
              <a:off x="7551254" y="3087365"/>
              <a:ext cx="169914" cy="932193"/>
            </a:xfrm>
            <a:custGeom>
              <a:avLst/>
              <a:gdLst/>
              <a:ahLst/>
              <a:cxnLst/>
              <a:rect l="l" t="t" r="r" b="b"/>
              <a:pathLst>
                <a:path w="11247" h="61704" extrusionOk="0">
                  <a:moveTo>
                    <a:pt x="0" y="0"/>
                  </a:moveTo>
                  <a:lnTo>
                    <a:pt x="9392" y="61703"/>
                  </a:lnTo>
                  <a:lnTo>
                    <a:pt x="11247" y="61703"/>
                  </a:lnTo>
                  <a:lnTo>
                    <a:pt x="544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92;p53">
              <a:extLst>
                <a:ext uri="{FF2B5EF4-FFF2-40B4-BE49-F238E27FC236}">
                  <a16:creationId xmlns:a16="http://schemas.microsoft.com/office/drawing/2014/main" id="{D9875B57-D4B3-9A11-CE5E-12B6E73270DB}"/>
                </a:ext>
              </a:extLst>
            </p:cNvPr>
            <p:cNvSpPr/>
            <p:nvPr/>
          </p:nvSpPr>
          <p:spPr>
            <a:xfrm>
              <a:off x="7551254" y="3087365"/>
              <a:ext cx="90932" cy="89089"/>
            </a:xfrm>
            <a:custGeom>
              <a:avLst/>
              <a:gdLst/>
              <a:ahLst/>
              <a:cxnLst/>
              <a:rect l="l" t="t" r="r" b="b"/>
              <a:pathLst>
                <a:path w="6019" h="5897" extrusionOk="0">
                  <a:moveTo>
                    <a:pt x="0" y="0"/>
                  </a:moveTo>
                  <a:lnTo>
                    <a:pt x="912" y="5897"/>
                  </a:lnTo>
                  <a:lnTo>
                    <a:pt x="6018" y="5897"/>
                  </a:lnTo>
                  <a:lnTo>
                    <a:pt x="544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93;p53">
              <a:extLst>
                <a:ext uri="{FF2B5EF4-FFF2-40B4-BE49-F238E27FC236}">
                  <a16:creationId xmlns:a16="http://schemas.microsoft.com/office/drawing/2014/main" id="{BA0FDBC1-62C3-6AC4-B21C-C27EEE3676D5}"/>
                </a:ext>
              </a:extLst>
            </p:cNvPr>
            <p:cNvSpPr/>
            <p:nvPr/>
          </p:nvSpPr>
          <p:spPr>
            <a:xfrm>
              <a:off x="5373822" y="3021244"/>
              <a:ext cx="2400280" cy="46848"/>
            </a:xfrm>
            <a:custGeom>
              <a:avLst/>
              <a:gdLst/>
              <a:ahLst/>
              <a:cxnLst/>
              <a:rect l="l" t="t" r="r" b="b"/>
              <a:pathLst>
                <a:path w="158880" h="3101" extrusionOk="0">
                  <a:moveTo>
                    <a:pt x="1" y="0"/>
                  </a:moveTo>
                  <a:lnTo>
                    <a:pt x="1" y="3101"/>
                  </a:lnTo>
                  <a:lnTo>
                    <a:pt x="158879" y="3101"/>
                  </a:lnTo>
                  <a:lnTo>
                    <a:pt x="158879"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94;p53">
              <a:extLst>
                <a:ext uri="{FF2B5EF4-FFF2-40B4-BE49-F238E27FC236}">
                  <a16:creationId xmlns:a16="http://schemas.microsoft.com/office/drawing/2014/main" id="{472AA3B6-203D-B2A6-059F-15FAFBF4A658}"/>
                </a:ext>
              </a:extLst>
            </p:cNvPr>
            <p:cNvSpPr/>
            <p:nvPr/>
          </p:nvSpPr>
          <p:spPr>
            <a:xfrm>
              <a:off x="5400455" y="3068074"/>
              <a:ext cx="2347011" cy="19307"/>
            </a:xfrm>
            <a:custGeom>
              <a:avLst/>
              <a:gdLst/>
              <a:ahLst/>
              <a:cxnLst/>
              <a:rect l="l" t="t" r="r" b="b"/>
              <a:pathLst>
                <a:path w="155354" h="1278" extrusionOk="0">
                  <a:moveTo>
                    <a:pt x="1" y="1"/>
                  </a:moveTo>
                  <a:lnTo>
                    <a:pt x="1" y="1277"/>
                  </a:lnTo>
                  <a:lnTo>
                    <a:pt x="155353" y="1277"/>
                  </a:lnTo>
                  <a:lnTo>
                    <a:pt x="15535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95;p53">
              <a:extLst>
                <a:ext uri="{FF2B5EF4-FFF2-40B4-BE49-F238E27FC236}">
                  <a16:creationId xmlns:a16="http://schemas.microsoft.com/office/drawing/2014/main" id="{E2C30A8E-8997-1FFB-C19A-F47B5EAF300E}"/>
                </a:ext>
              </a:extLst>
            </p:cNvPr>
            <p:cNvSpPr/>
            <p:nvPr/>
          </p:nvSpPr>
          <p:spPr>
            <a:xfrm>
              <a:off x="7379053" y="3443214"/>
              <a:ext cx="120784" cy="579992"/>
            </a:xfrm>
            <a:custGeom>
              <a:avLst/>
              <a:gdLst/>
              <a:ahLst/>
              <a:cxnLst/>
              <a:rect l="l" t="t" r="r" b="b"/>
              <a:pathLst>
                <a:path w="7995" h="38391" extrusionOk="0">
                  <a:moveTo>
                    <a:pt x="5077" y="1"/>
                  </a:moveTo>
                  <a:lnTo>
                    <a:pt x="4439" y="5411"/>
                  </a:lnTo>
                  <a:lnTo>
                    <a:pt x="1" y="38390"/>
                  </a:lnTo>
                  <a:lnTo>
                    <a:pt x="973" y="38390"/>
                  </a:lnTo>
                  <a:lnTo>
                    <a:pt x="7083" y="5411"/>
                  </a:lnTo>
                  <a:lnTo>
                    <a:pt x="7995"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96;p53">
              <a:extLst>
                <a:ext uri="{FF2B5EF4-FFF2-40B4-BE49-F238E27FC236}">
                  <a16:creationId xmlns:a16="http://schemas.microsoft.com/office/drawing/2014/main" id="{66953D1C-F616-5BDF-1CC6-BEC0084CC023}"/>
                </a:ext>
              </a:extLst>
            </p:cNvPr>
            <p:cNvSpPr/>
            <p:nvPr/>
          </p:nvSpPr>
          <p:spPr>
            <a:xfrm>
              <a:off x="7446096" y="3443214"/>
              <a:ext cx="53737" cy="81762"/>
            </a:xfrm>
            <a:custGeom>
              <a:avLst/>
              <a:gdLst/>
              <a:ahLst/>
              <a:cxnLst/>
              <a:rect l="l" t="t" r="r" b="b"/>
              <a:pathLst>
                <a:path w="3557" h="5412" extrusionOk="0">
                  <a:moveTo>
                    <a:pt x="639" y="1"/>
                  </a:moveTo>
                  <a:lnTo>
                    <a:pt x="1" y="5411"/>
                  </a:lnTo>
                  <a:lnTo>
                    <a:pt x="2645" y="5411"/>
                  </a:lnTo>
                  <a:lnTo>
                    <a:pt x="3557"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97;p53">
              <a:extLst>
                <a:ext uri="{FF2B5EF4-FFF2-40B4-BE49-F238E27FC236}">
                  <a16:creationId xmlns:a16="http://schemas.microsoft.com/office/drawing/2014/main" id="{100884DE-E815-65B1-8EE9-5D7C58513F6B}"/>
                </a:ext>
              </a:extLst>
            </p:cNvPr>
            <p:cNvSpPr/>
            <p:nvPr/>
          </p:nvSpPr>
          <p:spPr>
            <a:xfrm>
              <a:off x="7668799" y="3443214"/>
              <a:ext cx="120784" cy="579992"/>
            </a:xfrm>
            <a:custGeom>
              <a:avLst/>
              <a:gdLst/>
              <a:ahLst/>
              <a:cxnLst/>
              <a:rect l="l" t="t" r="r" b="b"/>
              <a:pathLst>
                <a:path w="7995" h="38391" extrusionOk="0">
                  <a:moveTo>
                    <a:pt x="0" y="1"/>
                  </a:moveTo>
                  <a:lnTo>
                    <a:pt x="882" y="5411"/>
                  </a:lnTo>
                  <a:lnTo>
                    <a:pt x="6991" y="38390"/>
                  </a:lnTo>
                  <a:lnTo>
                    <a:pt x="7994" y="38390"/>
                  </a:lnTo>
                  <a:lnTo>
                    <a:pt x="3557" y="5411"/>
                  </a:lnTo>
                  <a:lnTo>
                    <a:pt x="2888"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98;p53">
              <a:extLst>
                <a:ext uri="{FF2B5EF4-FFF2-40B4-BE49-F238E27FC236}">
                  <a16:creationId xmlns:a16="http://schemas.microsoft.com/office/drawing/2014/main" id="{A7A731E8-3EF7-A60C-D694-654B5F5CABC8}"/>
                </a:ext>
              </a:extLst>
            </p:cNvPr>
            <p:cNvSpPr/>
            <p:nvPr/>
          </p:nvSpPr>
          <p:spPr>
            <a:xfrm>
              <a:off x="7668799" y="3443214"/>
              <a:ext cx="53737" cy="81762"/>
            </a:xfrm>
            <a:custGeom>
              <a:avLst/>
              <a:gdLst/>
              <a:ahLst/>
              <a:cxnLst/>
              <a:rect l="l" t="t" r="r" b="b"/>
              <a:pathLst>
                <a:path w="3557" h="5412" extrusionOk="0">
                  <a:moveTo>
                    <a:pt x="0" y="1"/>
                  </a:moveTo>
                  <a:lnTo>
                    <a:pt x="882" y="5411"/>
                  </a:lnTo>
                  <a:lnTo>
                    <a:pt x="3557" y="5411"/>
                  </a:lnTo>
                  <a:lnTo>
                    <a:pt x="2888"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99;p53">
              <a:extLst>
                <a:ext uri="{FF2B5EF4-FFF2-40B4-BE49-F238E27FC236}">
                  <a16:creationId xmlns:a16="http://schemas.microsoft.com/office/drawing/2014/main" id="{208B54A3-708E-5F91-08BA-F37A8857E161}"/>
                </a:ext>
              </a:extLst>
            </p:cNvPr>
            <p:cNvSpPr/>
            <p:nvPr/>
          </p:nvSpPr>
          <p:spPr>
            <a:xfrm>
              <a:off x="7945221" y="3443214"/>
              <a:ext cx="120784" cy="579992"/>
            </a:xfrm>
            <a:custGeom>
              <a:avLst/>
              <a:gdLst/>
              <a:ahLst/>
              <a:cxnLst/>
              <a:rect l="l" t="t" r="r" b="b"/>
              <a:pathLst>
                <a:path w="7995" h="38391" extrusionOk="0">
                  <a:moveTo>
                    <a:pt x="1" y="1"/>
                  </a:moveTo>
                  <a:lnTo>
                    <a:pt x="913" y="5411"/>
                  </a:lnTo>
                  <a:lnTo>
                    <a:pt x="7022" y="38390"/>
                  </a:lnTo>
                  <a:lnTo>
                    <a:pt x="7995" y="38390"/>
                  </a:lnTo>
                  <a:lnTo>
                    <a:pt x="3557" y="5411"/>
                  </a:lnTo>
                  <a:lnTo>
                    <a:pt x="2919"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100;p53">
              <a:extLst>
                <a:ext uri="{FF2B5EF4-FFF2-40B4-BE49-F238E27FC236}">
                  <a16:creationId xmlns:a16="http://schemas.microsoft.com/office/drawing/2014/main" id="{4DBC12CD-A12E-6CD4-3D74-8CB9F6C81D58}"/>
                </a:ext>
              </a:extLst>
            </p:cNvPr>
            <p:cNvSpPr/>
            <p:nvPr/>
          </p:nvSpPr>
          <p:spPr>
            <a:xfrm>
              <a:off x="7945221" y="3443214"/>
              <a:ext cx="53737" cy="81762"/>
            </a:xfrm>
            <a:custGeom>
              <a:avLst/>
              <a:gdLst/>
              <a:ahLst/>
              <a:cxnLst/>
              <a:rect l="l" t="t" r="r" b="b"/>
              <a:pathLst>
                <a:path w="3557" h="5412" extrusionOk="0">
                  <a:moveTo>
                    <a:pt x="1" y="1"/>
                  </a:moveTo>
                  <a:lnTo>
                    <a:pt x="913" y="5411"/>
                  </a:lnTo>
                  <a:lnTo>
                    <a:pt x="3557" y="5411"/>
                  </a:lnTo>
                  <a:lnTo>
                    <a:pt x="2919"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101;p53">
              <a:extLst>
                <a:ext uri="{FF2B5EF4-FFF2-40B4-BE49-F238E27FC236}">
                  <a16:creationId xmlns:a16="http://schemas.microsoft.com/office/drawing/2014/main" id="{1821DA3A-9561-3EF2-CA5C-AD510D3C991A}"/>
                </a:ext>
              </a:extLst>
            </p:cNvPr>
            <p:cNvSpPr/>
            <p:nvPr/>
          </p:nvSpPr>
          <p:spPr>
            <a:xfrm>
              <a:off x="7366665" y="2915634"/>
              <a:ext cx="675955" cy="566214"/>
            </a:xfrm>
            <a:custGeom>
              <a:avLst/>
              <a:gdLst/>
              <a:ahLst/>
              <a:cxnLst/>
              <a:rect l="l" t="t" r="r" b="b"/>
              <a:pathLst>
                <a:path w="44743" h="37479" extrusionOk="0">
                  <a:moveTo>
                    <a:pt x="22371" y="0"/>
                  </a:moveTo>
                  <a:lnTo>
                    <a:pt x="16748" y="32767"/>
                  </a:lnTo>
                  <a:lnTo>
                    <a:pt x="0" y="32767"/>
                  </a:lnTo>
                  <a:lnTo>
                    <a:pt x="0" y="37478"/>
                  </a:lnTo>
                  <a:lnTo>
                    <a:pt x="44743" y="37478"/>
                  </a:lnTo>
                  <a:lnTo>
                    <a:pt x="43040"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102;p53">
              <a:extLst>
                <a:ext uri="{FF2B5EF4-FFF2-40B4-BE49-F238E27FC236}">
                  <a16:creationId xmlns:a16="http://schemas.microsoft.com/office/drawing/2014/main" id="{A932F4FC-8617-3E32-8E8C-A9D291FC417F}"/>
                </a:ext>
              </a:extLst>
            </p:cNvPr>
            <p:cNvSpPr/>
            <p:nvPr/>
          </p:nvSpPr>
          <p:spPr>
            <a:xfrm>
              <a:off x="7981492" y="2915634"/>
              <a:ext cx="61095" cy="566214"/>
            </a:xfrm>
            <a:custGeom>
              <a:avLst/>
              <a:gdLst/>
              <a:ahLst/>
              <a:cxnLst/>
              <a:rect l="l" t="t" r="r" b="b"/>
              <a:pathLst>
                <a:path w="4044" h="37479" extrusionOk="0">
                  <a:moveTo>
                    <a:pt x="1" y="0"/>
                  </a:moveTo>
                  <a:lnTo>
                    <a:pt x="1612" y="37478"/>
                  </a:lnTo>
                  <a:lnTo>
                    <a:pt x="4044" y="37478"/>
                  </a:lnTo>
                  <a:lnTo>
                    <a:pt x="2341" y="0"/>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103;p53">
              <a:extLst>
                <a:ext uri="{FF2B5EF4-FFF2-40B4-BE49-F238E27FC236}">
                  <a16:creationId xmlns:a16="http://schemas.microsoft.com/office/drawing/2014/main" id="{679BCEC5-8728-1079-3B7D-3F5476B669DB}"/>
                </a:ext>
              </a:extLst>
            </p:cNvPr>
            <p:cNvSpPr/>
            <p:nvPr/>
          </p:nvSpPr>
          <p:spPr>
            <a:xfrm>
              <a:off x="7315227" y="3707700"/>
              <a:ext cx="394940" cy="428464"/>
            </a:xfrm>
            <a:custGeom>
              <a:avLst/>
              <a:gdLst/>
              <a:ahLst/>
              <a:cxnLst/>
              <a:rect l="l" t="t" r="r" b="b"/>
              <a:pathLst>
                <a:path w="26142" h="28361" extrusionOk="0">
                  <a:moveTo>
                    <a:pt x="17691" y="1"/>
                  </a:moveTo>
                  <a:lnTo>
                    <a:pt x="2372" y="4286"/>
                  </a:lnTo>
                  <a:lnTo>
                    <a:pt x="9332" y="18208"/>
                  </a:lnTo>
                  <a:cubicBezTo>
                    <a:pt x="9332" y="18208"/>
                    <a:pt x="6475" y="20275"/>
                    <a:pt x="4013" y="22250"/>
                  </a:cubicBezTo>
                  <a:cubicBezTo>
                    <a:pt x="2919" y="23071"/>
                    <a:pt x="1855" y="23952"/>
                    <a:pt x="882" y="24925"/>
                  </a:cubicBezTo>
                  <a:cubicBezTo>
                    <a:pt x="153" y="25807"/>
                    <a:pt x="1" y="28299"/>
                    <a:pt x="852" y="28360"/>
                  </a:cubicBezTo>
                  <a:cubicBezTo>
                    <a:pt x="859" y="28360"/>
                    <a:pt x="867" y="28361"/>
                    <a:pt x="877" y="28361"/>
                  </a:cubicBezTo>
                  <a:cubicBezTo>
                    <a:pt x="2109" y="28361"/>
                    <a:pt x="25326" y="22791"/>
                    <a:pt x="26050" y="22037"/>
                  </a:cubicBezTo>
                  <a:cubicBezTo>
                    <a:pt x="26141" y="21946"/>
                    <a:pt x="25685" y="19819"/>
                    <a:pt x="24986" y="16901"/>
                  </a:cubicBezTo>
                  <a:lnTo>
                    <a:pt x="24986" y="16840"/>
                  </a:lnTo>
                  <a:cubicBezTo>
                    <a:pt x="24560" y="14986"/>
                    <a:pt x="17691" y="1"/>
                    <a:pt x="17691"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104;p53">
              <a:extLst>
                <a:ext uri="{FF2B5EF4-FFF2-40B4-BE49-F238E27FC236}">
                  <a16:creationId xmlns:a16="http://schemas.microsoft.com/office/drawing/2014/main" id="{894B4F39-7F80-35D8-7F2E-B0478552730B}"/>
                </a:ext>
              </a:extLst>
            </p:cNvPr>
            <p:cNvSpPr/>
            <p:nvPr/>
          </p:nvSpPr>
          <p:spPr>
            <a:xfrm>
              <a:off x="7315227" y="3870246"/>
              <a:ext cx="394940" cy="265907"/>
            </a:xfrm>
            <a:custGeom>
              <a:avLst/>
              <a:gdLst/>
              <a:ahLst/>
              <a:cxnLst/>
              <a:rect l="l" t="t" r="r" b="b"/>
              <a:pathLst>
                <a:path w="26142" h="17601" extrusionOk="0">
                  <a:moveTo>
                    <a:pt x="22524" y="1"/>
                  </a:moveTo>
                  <a:cubicBezTo>
                    <a:pt x="20001" y="669"/>
                    <a:pt x="10974" y="3131"/>
                    <a:pt x="7691" y="4134"/>
                  </a:cubicBezTo>
                  <a:lnTo>
                    <a:pt x="9332" y="7448"/>
                  </a:lnTo>
                  <a:cubicBezTo>
                    <a:pt x="9332" y="7448"/>
                    <a:pt x="6475" y="9515"/>
                    <a:pt x="4013" y="11490"/>
                  </a:cubicBezTo>
                  <a:cubicBezTo>
                    <a:pt x="2919" y="12311"/>
                    <a:pt x="1885" y="13192"/>
                    <a:pt x="882" y="14165"/>
                  </a:cubicBezTo>
                  <a:cubicBezTo>
                    <a:pt x="153" y="15077"/>
                    <a:pt x="1" y="17539"/>
                    <a:pt x="852" y="17600"/>
                  </a:cubicBezTo>
                  <a:cubicBezTo>
                    <a:pt x="859" y="17600"/>
                    <a:pt x="867" y="17601"/>
                    <a:pt x="877" y="17601"/>
                  </a:cubicBezTo>
                  <a:cubicBezTo>
                    <a:pt x="2109" y="17601"/>
                    <a:pt x="25326" y="12031"/>
                    <a:pt x="26050" y="11277"/>
                  </a:cubicBezTo>
                  <a:cubicBezTo>
                    <a:pt x="26141" y="11186"/>
                    <a:pt x="25685" y="9059"/>
                    <a:pt x="24986" y="6141"/>
                  </a:cubicBezTo>
                  <a:lnTo>
                    <a:pt x="24986" y="6080"/>
                  </a:lnTo>
                  <a:cubicBezTo>
                    <a:pt x="24834" y="5381"/>
                    <a:pt x="23770" y="2858"/>
                    <a:pt x="225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105;p53">
              <a:extLst>
                <a:ext uri="{FF2B5EF4-FFF2-40B4-BE49-F238E27FC236}">
                  <a16:creationId xmlns:a16="http://schemas.microsoft.com/office/drawing/2014/main" id="{82F51706-5238-2562-6DBA-66E4F304CD98}"/>
                </a:ext>
              </a:extLst>
            </p:cNvPr>
            <p:cNvSpPr/>
            <p:nvPr/>
          </p:nvSpPr>
          <p:spPr>
            <a:xfrm>
              <a:off x="7313399" y="3920294"/>
              <a:ext cx="399518" cy="217699"/>
            </a:xfrm>
            <a:custGeom>
              <a:avLst/>
              <a:gdLst/>
              <a:ahLst/>
              <a:cxnLst/>
              <a:rect l="l" t="t" r="r" b="b"/>
              <a:pathLst>
                <a:path w="26445" h="14410" extrusionOk="0">
                  <a:moveTo>
                    <a:pt x="24651" y="1"/>
                  </a:moveTo>
                  <a:lnTo>
                    <a:pt x="9453" y="3709"/>
                  </a:lnTo>
                  <a:cubicBezTo>
                    <a:pt x="9453" y="3709"/>
                    <a:pt x="1672" y="9879"/>
                    <a:pt x="942" y="10822"/>
                  </a:cubicBezTo>
                  <a:cubicBezTo>
                    <a:pt x="183" y="11794"/>
                    <a:pt x="0" y="14348"/>
                    <a:pt x="912" y="14408"/>
                  </a:cubicBezTo>
                  <a:cubicBezTo>
                    <a:pt x="919" y="14409"/>
                    <a:pt x="927" y="14409"/>
                    <a:pt x="937" y="14409"/>
                  </a:cubicBezTo>
                  <a:cubicBezTo>
                    <a:pt x="2165" y="14409"/>
                    <a:pt x="25387" y="8779"/>
                    <a:pt x="26171" y="7995"/>
                  </a:cubicBezTo>
                  <a:cubicBezTo>
                    <a:pt x="26444" y="7691"/>
                    <a:pt x="25928" y="3983"/>
                    <a:pt x="24651"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106;p53">
              <a:extLst>
                <a:ext uri="{FF2B5EF4-FFF2-40B4-BE49-F238E27FC236}">
                  <a16:creationId xmlns:a16="http://schemas.microsoft.com/office/drawing/2014/main" id="{53E0A7EE-A3FA-9F50-48ED-55CF5D1017EE}"/>
                </a:ext>
              </a:extLst>
            </p:cNvPr>
            <p:cNvSpPr/>
            <p:nvPr/>
          </p:nvSpPr>
          <p:spPr>
            <a:xfrm>
              <a:off x="7327630" y="4036931"/>
              <a:ext cx="362323" cy="86808"/>
            </a:xfrm>
            <a:custGeom>
              <a:avLst/>
              <a:gdLst/>
              <a:ahLst/>
              <a:cxnLst/>
              <a:rect l="l" t="t" r="r" b="b"/>
              <a:pathLst>
                <a:path w="23983" h="5746" extrusionOk="0">
                  <a:moveTo>
                    <a:pt x="23922" y="0"/>
                  </a:moveTo>
                  <a:cubicBezTo>
                    <a:pt x="19970" y="730"/>
                    <a:pt x="4013" y="4620"/>
                    <a:pt x="61" y="5684"/>
                  </a:cubicBezTo>
                  <a:cubicBezTo>
                    <a:pt x="0" y="5684"/>
                    <a:pt x="0" y="5745"/>
                    <a:pt x="92" y="5745"/>
                  </a:cubicBezTo>
                  <a:cubicBezTo>
                    <a:pt x="4073" y="4894"/>
                    <a:pt x="20062" y="1155"/>
                    <a:pt x="23922" y="31"/>
                  </a:cubicBezTo>
                  <a:cubicBezTo>
                    <a:pt x="23983" y="0"/>
                    <a:pt x="23952" y="0"/>
                    <a:pt x="239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107;p53">
              <a:extLst>
                <a:ext uri="{FF2B5EF4-FFF2-40B4-BE49-F238E27FC236}">
                  <a16:creationId xmlns:a16="http://schemas.microsoft.com/office/drawing/2014/main" id="{4BB1C11F-DC0F-B4D7-22C6-FA448176C11C}"/>
                </a:ext>
              </a:extLst>
            </p:cNvPr>
            <p:cNvSpPr/>
            <p:nvPr/>
          </p:nvSpPr>
          <p:spPr>
            <a:xfrm>
              <a:off x="7346513" y="4064017"/>
              <a:ext cx="60566" cy="36500"/>
            </a:xfrm>
            <a:custGeom>
              <a:avLst/>
              <a:gdLst/>
              <a:ahLst/>
              <a:cxnLst/>
              <a:rect l="l" t="t" r="r" b="b"/>
              <a:pathLst>
                <a:path w="4009" h="2416" extrusionOk="0">
                  <a:moveTo>
                    <a:pt x="27" y="122"/>
                  </a:moveTo>
                  <a:cubicBezTo>
                    <a:pt x="7" y="122"/>
                    <a:pt x="0" y="136"/>
                    <a:pt x="7" y="136"/>
                  </a:cubicBezTo>
                  <a:cubicBezTo>
                    <a:pt x="10" y="136"/>
                    <a:pt x="17" y="132"/>
                    <a:pt x="27" y="122"/>
                  </a:cubicBezTo>
                  <a:close/>
                  <a:moveTo>
                    <a:pt x="921" y="1"/>
                  </a:moveTo>
                  <a:cubicBezTo>
                    <a:pt x="621" y="1"/>
                    <a:pt x="321" y="41"/>
                    <a:pt x="27" y="122"/>
                  </a:cubicBezTo>
                  <a:cubicBezTo>
                    <a:pt x="169" y="107"/>
                    <a:pt x="310" y="99"/>
                    <a:pt x="451" y="99"/>
                  </a:cubicBezTo>
                  <a:cubicBezTo>
                    <a:pt x="1965" y="99"/>
                    <a:pt x="3366" y="983"/>
                    <a:pt x="3978" y="2402"/>
                  </a:cubicBezTo>
                  <a:cubicBezTo>
                    <a:pt x="3978" y="2412"/>
                    <a:pt x="3982" y="2415"/>
                    <a:pt x="3986" y="2415"/>
                  </a:cubicBezTo>
                  <a:cubicBezTo>
                    <a:pt x="3995" y="2415"/>
                    <a:pt x="4009" y="2402"/>
                    <a:pt x="4009" y="2402"/>
                  </a:cubicBezTo>
                  <a:cubicBezTo>
                    <a:pt x="3826" y="1612"/>
                    <a:pt x="3310" y="912"/>
                    <a:pt x="2641" y="487"/>
                  </a:cubicBezTo>
                  <a:cubicBezTo>
                    <a:pt x="2114" y="163"/>
                    <a:pt x="1520" y="1"/>
                    <a:pt x="9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108;p53">
              <a:extLst>
                <a:ext uri="{FF2B5EF4-FFF2-40B4-BE49-F238E27FC236}">
                  <a16:creationId xmlns:a16="http://schemas.microsoft.com/office/drawing/2014/main" id="{C64556E3-39C7-C842-FA53-D8E22EC1E299}"/>
                </a:ext>
              </a:extLst>
            </p:cNvPr>
            <p:cNvSpPr/>
            <p:nvPr/>
          </p:nvSpPr>
          <p:spPr>
            <a:xfrm>
              <a:off x="7436911" y="3983726"/>
              <a:ext cx="75326" cy="16482"/>
            </a:xfrm>
            <a:custGeom>
              <a:avLst/>
              <a:gdLst/>
              <a:ahLst/>
              <a:cxnLst/>
              <a:rect l="l" t="t" r="r" b="b"/>
              <a:pathLst>
                <a:path w="4986" h="1091" extrusionOk="0">
                  <a:moveTo>
                    <a:pt x="1790" y="1"/>
                  </a:moveTo>
                  <a:cubicBezTo>
                    <a:pt x="1207" y="1"/>
                    <a:pt x="627" y="75"/>
                    <a:pt x="92" y="209"/>
                  </a:cubicBezTo>
                  <a:cubicBezTo>
                    <a:pt x="1" y="270"/>
                    <a:pt x="1" y="392"/>
                    <a:pt x="122" y="422"/>
                  </a:cubicBezTo>
                  <a:cubicBezTo>
                    <a:pt x="1733" y="452"/>
                    <a:pt x="3314" y="695"/>
                    <a:pt x="4864" y="1091"/>
                  </a:cubicBezTo>
                  <a:cubicBezTo>
                    <a:pt x="4925" y="1091"/>
                    <a:pt x="4985" y="1030"/>
                    <a:pt x="4925" y="969"/>
                  </a:cubicBezTo>
                  <a:cubicBezTo>
                    <a:pt x="4080" y="285"/>
                    <a:pt x="2930" y="1"/>
                    <a:pt x="179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109;p53">
              <a:extLst>
                <a:ext uri="{FF2B5EF4-FFF2-40B4-BE49-F238E27FC236}">
                  <a16:creationId xmlns:a16="http://schemas.microsoft.com/office/drawing/2014/main" id="{094EABEB-7BF9-7C5F-8C79-07FCC9B0F46A}"/>
                </a:ext>
              </a:extLst>
            </p:cNvPr>
            <p:cNvSpPr/>
            <p:nvPr/>
          </p:nvSpPr>
          <p:spPr>
            <a:xfrm>
              <a:off x="7419463" y="3995570"/>
              <a:ext cx="76112" cy="16210"/>
            </a:xfrm>
            <a:custGeom>
              <a:avLst/>
              <a:gdLst/>
              <a:ahLst/>
              <a:cxnLst/>
              <a:rect l="l" t="t" r="r" b="b"/>
              <a:pathLst>
                <a:path w="5038" h="1073" extrusionOk="0">
                  <a:moveTo>
                    <a:pt x="1862" y="0"/>
                  </a:moveTo>
                  <a:cubicBezTo>
                    <a:pt x="1264" y="0"/>
                    <a:pt x="669" y="79"/>
                    <a:pt x="122" y="215"/>
                  </a:cubicBezTo>
                  <a:cubicBezTo>
                    <a:pt x="1" y="215"/>
                    <a:pt x="1" y="428"/>
                    <a:pt x="153" y="428"/>
                  </a:cubicBezTo>
                  <a:cubicBezTo>
                    <a:pt x="1764" y="459"/>
                    <a:pt x="3374" y="671"/>
                    <a:pt x="4925" y="1067"/>
                  </a:cubicBezTo>
                  <a:cubicBezTo>
                    <a:pt x="4933" y="1071"/>
                    <a:pt x="4942" y="1073"/>
                    <a:pt x="4950" y="1073"/>
                  </a:cubicBezTo>
                  <a:cubicBezTo>
                    <a:pt x="5000" y="1073"/>
                    <a:pt x="5038" y="1001"/>
                    <a:pt x="4985" y="975"/>
                  </a:cubicBezTo>
                  <a:cubicBezTo>
                    <a:pt x="4131" y="280"/>
                    <a:pt x="2991" y="0"/>
                    <a:pt x="18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110;p53">
              <a:extLst>
                <a:ext uri="{FF2B5EF4-FFF2-40B4-BE49-F238E27FC236}">
                  <a16:creationId xmlns:a16="http://schemas.microsoft.com/office/drawing/2014/main" id="{FB31023C-0734-473D-C81B-30AA2914EBA7}"/>
                </a:ext>
              </a:extLst>
            </p:cNvPr>
            <p:cNvSpPr/>
            <p:nvPr/>
          </p:nvSpPr>
          <p:spPr>
            <a:xfrm>
              <a:off x="7402937" y="4007156"/>
              <a:ext cx="75779" cy="16467"/>
            </a:xfrm>
            <a:custGeom>
              <a:avLst/>
              <a:gdLst/>
              <a:ahLst/>
              <a:cxnLst/>
              <a:rect l="l" t="t" r="r" b="b"/>
              <a:pathLst>
                <a:path w="5016" h="1090" extrusionOk="0">
                  <a:moveTo>
                    <a:pt x="1822" y="0"/>
                  </a:moveTo>
                  <a:cubicBezTo>
                    <a:pt x="1237" y="0"/>
                    <a:pt x="657" y="75"/>
                    <a:pt x="122" y="208"/>
                  </a:cubicBezTo>
                  <a:cubicBezTo>
                    <a:pt x="0" y="239"/>
                    <a:pt x="0" y="421"/>
                    <a:pt x="152" y="421"/>
                  </a:cubicBezTo>
                  <a:cubicBezTo>
                    <a:pt x="1763" y="482"/>
                    <a:pt x="3344" y="695"/>
                    <a:pt x="4924" y="1090"/>
                  </a:cubicBezTo>
                  <a:cubicBezTo>
                    <a:pt x="4985" y="1090"/>
                    <a:pt x="5016" y="1029"/>
                    <a:pt x="4985" y="968"/>
                  </a:cubicBezTo>
                  <a:cubicBezTo>
                    <a:pt x="4121" y="285"/>
                    <a:pt x="2964" y="0"/>
                    <a:pt x="18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111;p53">
              <a:extLst>
                <a:ext uri="{FF2B5EF4-FFF2-40B4-BE49-F238E27FC236}">
                  <a16:creationId xmlns:a16="http://schemas.microsoft.com/office/drawing/2014/main" id="{06629120-F799-BC09-B501-0751A85B801F}"/>
                </a:ext>
              </a:extLst>
            </p:cNvPr>
            <p:cNvSpPr/>
            <p:nvPr/>
          </p:nvSpPr>
          <p:spPr>
            <a:xfrm>
              <a:off x="7386863" y="4018773"/>
              <a:ext cx="75326" cy="16331"/>
            </a:xfrm>
            <a:custGeom>
              <a:avLst/>
              <a:gdLst/>
              <a:ahLst/>
              <a:cxnLst/>
              <a:rect l="l" t="t" r="r" b="b"/>
              <a:pathLst>
                <a:path w="4986" h="1081" extrusionOk="0">
                  <a:moveTo>
                    <a:pt x="1827" y="1"/>
                  </a:moveTo>
                  <a:cubicBezTo>
                    <a:pt x="1232" y="1"/>
                    <a:pt x="638" y="83"/>
                    <a:pt x="92" y="230"/>
                  </a:cubicBezTo>
                  <a:cubicBezTo>
                    <a:pt x="0" y="260"/>
                    <a:pt x="0" y="382"/>
                    <a:pt x="92" y="412"/>
                  </a:cubicBezTo>
                  <a:cubicBezTo>
                    <a:pt x="1703" y="473"/>
                    <a:pt x="3314" y="686"/>
                    <a:pt x="4864" y="1081"/>
                  </a:cubicBezTo>
                  <a:cubicBezTo>
                    <a:pt x="4925" y="1081"/>
                    <a:pt x="4985" y="1020"/>
                    <a:pt x="4925" y="990"/>
                  </a:cubicBezTo>
                  <a:cubicBezTo>
                    <a:pt x="4089" y="293"/>
                    <a:pt x="2955" y="1"/>
                    <a:pt x="18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112;p53">
              <a:extLst>
                <a:ext uri="{FF2B5EF4-FFF2-40B4-BE49-F238E27FC236}">
                  <a16:creationId xmlns:a16="http://schemas.microsoft.com/office/drawing/2014/main" id="{25C61049-95EA-D9BE-8F0C-BAF0D447FF3C}"/>
                </a:ext>
              </a:extLst>
            </p:cNvPr>
            <p:cNvSpPr/>
            <p:nvPr/>
          </p:nvSpPr>
          <p:spPr>
            <a:xfrm>
              <a:off x="7635338" y="3983001"/>
              <a:ext cx="60022" cy="43132"/>
            </a:xfrm>
            <a:custGeom>
              <a:avLst/>
              <a:gdLst/>
              <a:ahLst/>
              <a:cxnLst/>
              <a:rect l="l" t="t" r="r" b="b"/>
              <a:pathLst>
                <a:path w="3973" h="2855" extrusionOk="0">
                  <a:moveTo>
                    <a:pt x="2003" y="0"/>
                  </a:moveTo>
                  <a:cubicBezTo>
                    <a:pt x="1887" y="0"/>
                    <a:pt x="1765" y="14"/>
                    <a:pt x="1638" y="44"/>
                  </a:cubicBezTo>
                  <a:cubicBezTo>
                    <a:pt x="0" y="440"/>
                    <a:pt x="435" y="2855"/>
                    <a:pt x="1942" y="2855"/>
                  </a:cubicBezTo>
                  <a:cubicBezTo>
                    <a:pt x="2058" y="2855"/>
                    <a:pt x="2179" y="2841"/>
                    <a:pt x="2307" y="2810"/>
                  </a:cubicBezTo>
                  <a:cubicBezTo>
                    <a:pt x="3973" y="2415"/>
                    <a:pt x="3514" y="0"/>
                    <a:pt x="20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113;p53">
              <a:extLst>
                <a:ext uri="{FF2B5EF4-FFF2-40B4-BE49-F238E27FC236}">
                  <a16:creationId xmlns:a16="http://schemas.microsoft.com/office/drawing/2014/main" id="{3E7327A1-FA19-2B9C-46FC-759395EE4506}"/>
                </a:ext>
              </a:extLst>
            </p:cNvPr>
            <p:cNvSpPr/>
            <p:nvPr/>
          </p:nvSpPr>
          <p:spPr>
            <a:xfrm>
              <a:off x="7387316" y="3922046"/>
              <a:ext cx="83590" cy="69223"/>
            </a:xfrm>
            <a:custGeom>
              <a:avLst/>
              <a:gdLst/>
              <a:ahLst/>
              <a:cxnLst/>
              <a:rect l="l" t="t" r="r" b="b"/>
              <a:pathLst>
                <a:path w="5533" h="4582" extrusionOk="0">
                  <a:moveTo>
                    <a:pt x="1552" y="465"/>
                  </a:moveTo>
                  <a:cubicBezTo>
                    <a:pt x="2073" y="465"/>
                    <a:pt x="2769" y="863"/>
                    <a:pt x="3040" y="1101"/>
                  </a:cubicBezTo>
                  <a:cubicBezTo>
                    <a:pt x="3344" y="1405"/>
                    <a:pt x="3618" y="1709"/>
                    <a:pt x="3861" y="2043"/>
                  </a:cubicBezTo>
                  <a:cubicBezTo>
                    <a:pt x="4408" y="2712"/>
                    <a:pt x="4864" y="3441"/>
                    <a:pt x="5320" y="4171"/>
                  </a:cubicBezTo>
                  <a:cubicBezTo>
                    <a:pt x="4712" y="3867"/>
                    <a:pt x="4043" y="3654"/>
                    <a:pt x="3405" y="3380"/>
                  </a:cubicBezTo>
                  <a:cubicBezTo>
                    <a:pt x="2645" y="3076"/>
                    <a:pt x="1065" y="2468"/>
                    <a:pt x="943" y="1496"/>
                  </a:cubicBezTo>
                  <a:cubicBezTo>
                    <a:pt x="836" y="716"/>
                    <a:pt x="1138" y="465"/>
                    <a:pt x="1552" y="465"/>
                  </a:cubicBezTo>
                  <a:close/>
                  <a:moveTo>
                    <a:pt x="1638" y="1"/>
                  </a:moveTo>
                  <a:cubicBezTo>
                    <a:pt x="1263" y="1"/>
                    <a:pt x="904" y="140"/>
                    <a:pt x="639" y="493"/>
                  </a:cubicBezTo>
                  <a:cubicBezTo>
                    <a:pt x="1" y="1344"/>
                    <a:pt x="670" y="2256"/>
                    <a:pt x="1338" y="2772"/>
                  </a:cubicBezTo>
                  <a:cubicBezTo>
                    <a:pt x="2463" y="3684"/>
                    <a:pt x="3922" y="4049"/>
                    <a:pt x="5229" y="4566"/>
                  </a:cubicBezTo>
                  <a:cubicBezTo>
                    <a:pt x="5257" y="4577"/>
                    <a:pt x="5283" y="4582"/>
                    <a:pt x="5306" y="4582"/>
                  </a:cubicBezTo>
                  <a:cubicBezTo>
                    <a:pt x="5412" y="4582"/>
                    <a:pt x="5478" y="4483"/>
                    <a:pt x="5502" y="4383"/>
                  </a:cubicBezTo>
                  <a:cubicBezTo>
                    <a:pt x="5533" y="4353"/>
                    <a:pt x="5533" y="4323"/>
                    <a:pt x="5533" y="4323"/>
                  </a:cubicBezTo>
                  <a:cubicBezTo>
                    <a:pt x="5047" y="2894"/>
                    <a:pt x="4226" y="1617"/>
                    <a:pt x="3101" y="614"/>
                  </a:cubicBezTo>
                  <a:cubicBezTo>
                    <a:pt x="2728" y="276"/>
                    <a:pt x="2167" y="1"/>
                    <a:pt x="16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114;p53">
              <a:extLst>
                <a:ext uri="{FF2B5EF4-FFF2-40B4-BE49-F238E27FC236}">
                  <a16:creationId xmlns:a16="http://schemas.microsoft.com/office/drawing/2014/main" id="{C911F525-2316-286F-571B-485AE2508BAB}"/>
                </a:ext>
              </a:extLst>
            </p:cNvPr>
            <p:cNvSpPr/>
            <p:nvPr/>
          </p:nvSpPr>
          <p:spPr>
            <a:xfrm>
              <a:off x="7464466" y="3939132"/>
              <a:ext cx="93228" cy="51894"/>
            </a:xfrm>
            <a:custGeom>
              <a:avLst/>
              <a:gdLst/>
              <a:ahLst/>
              <a:cxnLst/>
              <a:rect l="l" t="t" r="r" b="b"/>
              <a:pathLst>
                <a:path w="6171" h="3435" extrusionOk="0">
                  <a:moveTo>
                    <a:pt x="4558" y="486"/>
                  </a:moveTo>
                  <a:cubicBezTo>
                    <a:pt x="5170" y="486"/>
                    <a:pt x="5680" y="756"/>
                    <a:pt x="5259" y="1702"/>
                  </a:cubicBezTo>
                  <a:cubicBezTo>
                    <a:pt x="4833" y="2584"/>
                    <a:pt x="3161" y="2736"/>
                    <a:pt x="2341" y="2827"/>
                  </a:cubicBezTo>
                  <a:cubicBezTo>
                    <a:pt x="1642" y="2888"/>
                    <a:pt x="973" y="2918"/>
                    <a:pt x="274" y="3040"/>
                  </a:cubicBezTo>
                  <a:cubicBezTo>
                    <a:pt x="943" y="2462"/>
                    <a:pt x="1551" y="1885"/>
                    <a:pt x="2280" y="1398"/>
                  </a:cubicBezTo>
                  <a:cubicBezTo>
                    <a:pt x="2614" y="1155"/>
                    <a:pt x="2979" y="942"/>
                    <a:pt x="3374" y="760"/>
                  </a:cubicBezTo>
                  <a:cubicBezTo>
                    <a:pt x="3606" y="631"/>
                    <a:pt x="4110" y="486"/>
                    <a:pt x="4558" y="486"/>
                  </a:cubicBezTo>
                  <a:close/>
                  <a:moveTo>
                    <a:pt x="4477" y="0"/>
                  </a:moveTo>
                  <a:cubicBezTo>
                    <a:pt x="4105" y="0"/>
                    <a:pt x="3721" y="97"/>
                    <a:pt x="3405" y="243"/>
                  </a:cubicBezTo>
                  <a:cubicBezTo>
                    <a:pt x="2037" y="881"/>
                    <a:pt x="882" y="1854"/>
                    <a:pt x="31" y="3100"/>
                  </a:cubicBezTo>
                  <a:cubicBezTo>
                    <a:pt x="31" y="3131"/>
                    <a:pt x="31" y="3161"/>
                    <a:pt x="31" y="3161"/>
                  </a:cubicBezTo>
                  <a:cubicBezTo>
                    <a:pt x="0" y="3283"/>
                    <a:pt x="92" y="3435"/>
                    <a:pt x="213" y="3435"/>
                  </a:cubicBezTo>
                  <a:cubicBezTo>
                    <a:pt x="1642" y="3313"/>
                    <a:pt x="3161" y="3374"/>
                    <a:pt x="4468" y="2827"/>
                  </a:cubicBezTo>
                  <a:cubicBezTo>
                    <a:pt x="5259" y="2492"/>
                    <a:pt x="6171" y="1763"/>
                    <a:pt x="5806" y="821"/>
                  </a:cubicBezTo>
                  <a:cubicBezTo>
                    <a:pt x="5569" y="219"/>
                    <a:pt x="5036" y="0"/>
                    <a:pt x="44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115;p53">
              <a:extLst>
                <a:ext uri="{FF2B5EF4-FFF2-40B4-BE49-F238E27FC236}">
                  <a16:creationId xmlns:a16="http://schemas.microsoft.com/office/drawing/2014/main" id="{E768CD44-66A6-B8E0-9553-BA56CBF8C460}"/>
                </a:ext>
              </a:extLst>
            </p:cNvPr>
            <p:cNvSpPr/>
            <p:nvPr/>
          </p:nvSpPr>
          <p:spPr>
            <a:xfrm>
              <a:off x="7151304" y="3098378"/>
              <a:ext cx="821062" cy="864693"/>
            </a:xfrm>
            <a:custGeom>
              <a:avLst/>
              <a:gdLst/>
              <a:ahLst/>
              <a:cxnLst/>
              <a:rect l="l" t="t" r="r" b="b"/>
              <a:pathLst>
                <a:path w="54348" h="57236" extrusionOk="0">
                  <a:moveTo>
                    <a:pt x="32554" y="1"/>
                  </a:moveTo>
                  <a:cubicBezTo>
                    <a:pt x="32554" y="1"/>
                    <a:pt x="32858" y="3527"/>
                    <a:pt x="32220" y="4104"/>
                  </a:cubicBezTo>
                  <a:cubicBezTo>
                    <a:pt x="31764" y="4469"/>
                    <a:pt x="8511" y="6505"/>
                    <a:pt x="4043" y="15077"/>
                  </a:cubicBezTo>
                  <a:cubicBezTo>
                    <a:pt x="0" y="22828"/>
                    <a:pt x="18451" y="57236"/>
                    <a:pt x="18451" y="57236"/>
                  </a:cubicBezTo>
                  <a:lnTo>
                    <a:pt x="34834" y="52342"/>
                  </a:lnTo>
                  <a:cubicBezTo>
                    <a:pt x="34834" y="52342"/>
                    <a:pt x="21338" y="24226"/>
                    <a:pt x="21764" y="22767"/>
                  </a:cubicBezTo>
                  <a:cubicBezTo>
                    <a:pt x="22037" y="21794"/>
                    <a:pt x="42281" y="21734"/>
                    <a:pt x="48238" y="16414"/>
                  </a:cubicBezTo>
                  <a:cubicBezTo>
                    <a:pt x="54348" y="10913"/>
                    <a:pt x="49576" y="62"/>
                    <a:pt x="49576" y="62"/>
                  </a:cubicBezTo>
                  <a:lnTo>
                    <a:pt x="3255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116;p53">
              <a:extLst>
                <a:ext uri="{FF2B5EF4-FFF2-40B4-BE49-F238E27FC236}">
                  <a16:creationId xmlns:a16="http://schemas.microsoft.com/office/drawing/2014/main" id="{A7E5B7DB-374B-33DC-5908-0E5FDA28B240}"/>
                </a:ext>
              </a:extLst>
            </p:cNvPr>
            <p:cNvSpPr/>
            <p:nvPr/>
          </p:nvSpPr>
          <p:spPr>
            <a:xfrm>
              <a:off x="7180234" y="3097924"/>
              <a:ext cx="626372" cy="613047"/>
            </a:xfrm>
            <a:custGeom>
              <a:avLst/>
              <a:gdLst/>
              <a:ahLst/>
              <a:cxnLst/>
              <a:rect l="l" t="t" r="r" b="b"/>
              <a:pathLst>
                <a:path w="41461" h="40579" extrusionOk="0">
                  <a:moveTo>
                    <a:pt x="30639" y="0"/>
                  </a:moveTo>
                  <a:cubicBezTo>
                    <a:pt x="30639" y="0"/>
                    <a:pt x="30943" y="3557"/>
                    <a:pt x="30305" y="4104"/>
                  </a:cubicBezTo>
                  <a:cubicBezTo>
                    <a:pt x="29879" y="4468"/>
                    <a:pt x="6596" y="6535"/>
                    <a:pt x="2128" y="15077"/>
                  </a:cubicBezTo>
                  <a:cubicBezTo>
                    <a:pt x="0" y="19180"/>
                    <a:pt x="4104" y="30639"/>
                    <a:pt x="8481" y="40578"/>
                  </a:cubicBezTo>
                  <a:lnTo>
                    <a:pt x="20700" y="25563"/>
                  </a:lnTo>
                  <a:cubicBezTo>
                    <a:pt x="20092" y="24043"/>
                    <a:pt x="19758" y="23040"/>
                    <a:pt x="19849" y="22797"/>
                  </a:cubicBezTo>
                  <a:cubicBezTo>
                    <a:pt x="19910" y="22554"/>
                    <a:pt x="21338" y="22371"/>
                    <a:pt x="23496" y="22098"/>
                  </a:cubicBezTo>
                  <a:lnTo>
                    <a:pt x="41460" y="61"/>
                  </a:lnTo>
                  <a:lnTo>
                    <a:pt x="3063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117;p53">
              <a:extLst>
                <a:ext uri="{FF2B5EF4-FFF2-40B4-BE49-F238E27FC236}">
                  <a16:creationId xmlns:a16="http://schemas.microsoft.com/office/drawing/2014/main" id="{9AF53300-06DC-1A27-8901-F82CF925C6B4}"/>
                </a:ext>
              </a:extLst>
            </p:cNvPr>
            <p:cNvSpPr/>
            <p:nvPr/>
          </p:nvSpPr>
          <p:spPr>
            <a:xfrm>
              <a:off x="7423602" y="3847737"/>
              <a:ext cx="221808" cy="65234"/>
            </a:xfrm>
            <a:custGeom>
              <a:avLst/>
              <a:gdLst/>
              <a:ahLst/>
              <a:cxnLst/>
              <a:rect l="l" t="t" r="r" b="b"/>
              <a:pathLst>
                <a:path w="14682" h="4318" extrusionOk="0">
                  <a:moveTo>
                    <a:pt x="14577" y="0"/>
                  </a:moveTo>
                  <a:cubicBezTo>
                    <a:pt x="14359" y="0"/>
                    <a:pt x="12285" y="555"/>
                    <a:pt x="11307" y="792"/>
                  </a:cubicBezTo>
                  <a:cubicBezTo>
                    <a:pt x="9392" y="1278"/>
                    <a:pt x="7508" y="1795"/>
                    <a:pt x="5593" y="2342"/>
                  </a:cubicBezTo>
                  <a:cubicBezTo>
                    <a:pt x="4651" y="2615"/>
                    <a:pt x="3708" y="2889"/>
                    <a:pt x="2797" y="3193"/>
                  </a:cubicBezTo>
                  <a:cubicBezTo>
                    <a:pt x="2310" y="3345"/>
                    <a:pt x="1824" y="3497"/>
                    <a:pt x="1368" y="3679"/>
                  </a:cubicBezTo>
                  <a:cubicBezTo>
                    <a:pt x="912" y="3801"/>
                    <a:pt x="456" y="3983"/>
                    <a:pt x="31" y="4166"/>
                  </a:cubicBezTo>
                  <a:cubicBezTo>
                    <a:pt x="0" y="4196"/>
                    <a:pt x="31" y="4317"/>
                    <a:pt x="91" y="4317"/>
                  </a:cubicBezTo>
                  <a:cubicBezTo>
                    <a:pt x="638" y="4226"/>
                    <a:pt x="1216" y="4105"/>
                    <a:pt x="1763" y="3953"/>
                  </a:cubicBezTo>
                  <a:cubicBezTo>
                    <a:pt x="2280" y="3801"/>
                    <a:pt x="2827" y="3710"/>
                    <a:pt x="3344" y="3558"/>
                  </a:cubicBezTo>
                  <a:cubicBezTo>
                    <a:pt x="5259" y="3071"/>
                    <a:pt x="7113" y="2524"/>
                    <a:pt x="8997" y="1947"/>
                  </a:cubicBezTo>
                  <a:cubicBezTo>
                    <a:pt x="10882" y="1369"/>
                    <a:pt x="12766" y="792"/>
                    <a:pt x="14620" y="153"/>
                  </a:cubicBezTo>
                  <a:cubicBezTo>
                    <a:pt x="14681" y="92"/>
                    <a:pt x="14651" y="32"/>
                    <a:pt x="14590" y="1"/>
                  </a:cubicBezTo>
                  <a:cubicBezTo>
                    <a:pt x="14587" y="1"/>
                    <a:pt x="14583" y="0"/>
                    <a:pt x="1457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118;p53">
              <a:extLst>
                <a:ext uri="{FF2B5EF4-FFF2-40B4-BE49-F238E27FC236}">
                  <a16:creationId xmlns:a16="http://schemas.microsoft.com/office/drawing/2014/main" id="{5475C14E-138F-911B-FF9F-869717F11503}"/>
                </a:ext>
              </a:extLst>
            </p:cNvPr>
            <p:cNvSpPr/>
            <p:nvPr/>
          </p:nvSpPr>
          <p:spPr>
            <a:xfrm>
              <a:off x="7408904" y="3122034"/>
              <a:ext cx="481718" cy="704840"/>
            </a:xfrm>
            <a:custGeom>
              <a:avLst/>
              <a:gdLst/>
              <a:ahLst/>
              <a:cxnLst/>
              <a:rect l="l" t="t" r="r" b="b"/>
              <a:pathLst>
                <a:path w="31886" h="46655" extrusionOk="0">
                  <a:moveTo>
                    <a:pt x="31384" y="0"/>
                  </a:moveTo>
                  <a:cubicBezTo>
                    <a:pt x="31361" y="0"/>
                    <a:pt x="31338" y="15"/>
                    <a:pt x="31338" y="46"/>
                  </a:cubicBezTo>
                  <a:cubicBezTo>
                    <a:pt x="31551" y="2356"/>
                    <a:pt x="31794" y="4696"/>
                    <a:pt x="31369" y="7006"/>
                  </a:cubicBezTo>
                  <a:cubicBezTo>
                    <a:pt x="30974" y="9104"/>
                    <a:pt x="29910" y="11049"/>
                    <a:pt x="28329" y="12508"/>
                  </a:cubicBezTo>
                  <a:cubicBezTo>
                    <a:pt x="24955" y="15639"/>
                    <a:pt x="20244" y="16581"/>
                    <a:pt x="15837" y="17310"/>
                  </a:cubicBezTo>
                  <a:cubicBezTo>
                    <a:pt x="13314" y="17766"/>
                    <a:pt x="10791" y="18070"/>
                    <a:pt x="8238" y="18344"/>
                  </a:cubicBezTo>
                  <a:cubicBezTo>
                    <a:pt x="6991" y="18465"/>
                    <a:pt x="5745" y="18557"/>
                    <a:pt x="4499" y="18648"/>
                  </a:cubicBezTo>
                  <a:cubicBezTo>
                    <a:pt x="3253" y="18709"/>
                    <a:pt x="2007" y="18739"/>
                    <a:pt x="760" y="18800"/>
                  </a:cubicBezTo>
                  <a:cubicBezTo>
                    <a:pt x="396" y="18830"/>
                    <a:pt x="0" y="18982"/>
                    <a:pt x="92" y="19438"/>
                  </a:cubicBezTo>
                  <a:cubicBezTo>
                    <a:pt x="152" y="19712"/>
                    <a:pt x="244" y="19955"/>
                    <a:pt x="396" y="20198"/>
                  </a:cubicBezTo>
                  <a:cubicBezTo>
                    <a:pt x="517" y="20502"/>
                    <a:pt x="669" y="20806"/>
                    <a:pt x="760" y="21110"/>
                  </a:cubicBezTo>
                  <a:cubicBezTo>
                    <a:pt x="1277" y="22234"/>
                    <a:pt x="1763" y="23359"/>
                    <a:pt x="2280" y="24484"/>
                  </a:cubicBezTo>
                  <a:cubicBezTo>
                    <a:pt x="3314" y="26794"/>
                    <a:pt x="4347" y="29104"/>
                    <a:pt x="5411" y="31384"/>
                  </a:cubicBezTo>
                  <a:cubicBezTo>
                    <a:pt x="7539" y="35943"/>
                    <a:pt x="9727" y="40472"/>
                    <a:pt x="12007" y="44970"/>
                  </a:cubicBezTo>
                  <a:lnTo>
                    <a:pt x="12858" y="46642"/>
                  </a:lnTo>
                  <a:cubicBezTo>
                    <a:pt x="12858" y="46651"/>
                    <a:pt x="12863" y="46655"/>
                    <a:pt x="12870" y="46655"/>
                  </a:cubicBezTo>
                  <a:cubicBezTo>
                    <a:pt x="12888" y="46655"/>
                    <a:pt x="12919" y="46633"/>
                    <a:pt x="12919" y="46612"/>
                  </a:cubicBezTo>
                  <a:cubicBezTo>
                    <a:pt x="10730" y="42052"/>
                    <a:pt x="8602" y="37493"/>
                    <a:pt x="6475" y="32934"/>
                  </a:cubicBezTo>
                  <a:cubicBezTo>
                    <a:pt x="5411" y="30654"/>
                    <a:pt x="4377" y="28374"/>
                    <a:pt x="3344" y="26125"/>
                  </a:cubicBezTo>
                  <a:cubicBezTo>
                    <a:pt x="2797" y="24970"/>
                    <a:pt x="2280" y="23845"/>
                    <a:pt x="1794" y="22690"/>
                  </a:cubicBezTo>
                  <a:lnTo>
                    <a:pt x="1034" y="20988"/>
                  </a:lnTo>
                  <a:lnTo>
                    <a:pt x="639" y="20137"/>
                  </a:lnTo>
                  <a:cubicBezTo>
                    <a:pt x="548" y="19894"/>
                    <a:pt x="152" y="19316"/>
                    <a:pt x="426" y="19104"/>
                  </a:cubicBezTo>
                  <a:cubicBezTo>
                    <a:pt x="608" y="18952"/>
                    <a:pt x="973" y="19013"/>
                    <a:pt x="1186" y="18982"/>
                  </a:cubicBezTo>
                  <a:lnTo>
                    <a:pt x="2159" y="18952"/>
                  </a:lnTo>
                  <a:cubicBezTo>
                    <a:pt x="2797" y="18952"/>
                    <a:pt x="3405" y="18921"/>
                    <a:pt x="4043" y="18891"/>
                  </a:cubicBezTo>
                  <a:cubicBezTo>
                    <a:pt x="5320" y="18830"/>
                    <a:pt x="6566" y="18739"/>
                    <a:pt x="7843" y="18617"/>
                  </a:cubicBezTo>
                  <a:cubicBezTo>
                    <a:pt x="10305" y="18405"/>
                    <a:pt x="12797" y="18101"/>
                    <a:pt x="15229" y="17706"/>
                  </a:cubicBezTo>
                  <a:cubicBezTo>
                    <a:pt x="19606" y="17006"/>
                    <a:pt x="24347" y="16216"/>
                    <a:pt x="27873" y="13268"/>
                  </a:cubicBezTo>
                  <a:cubicBezTo>
                    <a:pt x="29423" y="11991"/>
                    <a:pt x="30579" y="10289"/>
                    <a:pt x="31217" y="8374"/>
                  </a:cubicBezTo>
                  <a:cubicBezTo>
                    <a:pt x="31886" y="6277"/>
                    <a:pt x="31825" y="3967"/>
                    <a:pt x="31612" y="1748"/>
                  </a:cubicBezTo>
                  <a:cubicBezTo>
                    <a:pt x="31551" y="1170"/>
                    <a:pt x="31490" y="593"/>
                    <a:pt x="31430" y="46"/>
                  </a:cubicBezTo>
                  <a:cubicBezTo>
                    <a:pt x="31430" y="15"/>
                    <a:pt x="31407" y="0"/>
                    <a:pt x="3138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119;p53">
              <a:extLst>
                <a:ext uri="{FF2B5EF4-FFF2-40B4-BE49-F238E27FC236}">
                  <a16:creationId xmlns:a16="http://schemas.microsoft.com/office/drawing/2014/main" id="{96BD4CB8-CDF6-7406-C2BD-E4B43DDB5E3D}"/>
                </a:ext>
              </a:extLst>
            </p:cNvPr>
            <p:cNvSpPr/>
            <p:nvPr/>
          </p:nvSpPr>
          <p:spPr>
            <a:xfrm>
              <a:off x="6775239" y="3563523"/>
              <a:ext cx="530847" cy="416061"/>
            </a:xfrm>
            <a:custGeom>
              <a:avLst/>
              <a:gdLst/>
              <a:ahLst/>
              <a:cxnLst/>
              <a:rect l="l" t="t" r="r" b="b"/>
              <a:pathLst>
                <a:path w="35138" h="27540" extrusionOk="0">
                  <a:moveTo>
                    <a:pt x="21612" y="0"/>
                  </a:moveTo>
                  <a:lnTo>
                    <a:pt x="13648" y="13922"/>
                  </a:lnTo>
                  <a:cubicBezTo>
                    <a:pt x="13648" y="13922"/>
                    <a:pt x="10092" y="13678"/>
                    <a:pt x="6961" y="13618"/>
                  </a:cubicBezTo>
                  <a:cubicBezTo>
                    <a:pt x="6476" y="13596"/>
                    <a:pt x="5992" y="13586"/>
                    <a:pt x="5507" y="13586"/>
                  </a:cubicBezTo>
                  <a:cubicBezTo>
                    <a:pt x="4624" y="13586"/>
                    <a:pt x="3741" y="13620"/>
                    <a:pt x="2858" y="13678"/>
                  </a:cubicBezTo>
                  <a:cubicBezTo>
                    <a:pt x="1703" y="13952"/>
                    <a:pt x="0" y="15745"/>
                    <a:pt x="608" y="16353"/>
                  </a:cubicBezTo>
                  <a:cubicBezTo>
                    <a:pt x="1213" y="16958"/>
                    <a:pt x="22764" y="27540"/>
                    <a:pt x="24024" y="27540"/>
                  </a:cubicBezTo>
                  <a:cubicBezTo>
                    <a:pt x="24031" y="27540"/>
                    <a:pt x="24038" y="27540"/>
                    <a:pt x="24043" y="27539"/>
                  </a:cubicBezTo>
                  <a:cubicBezTo>
                    <a:pt x="24195" y="27539"/>
                    <a:pt x="25198" y="25594"/>
                    <a:pt x="26536" y="22888"/>
                  </a:cubicBezTo>
                  <a:lnTo>
                    <a:pt x="26566" y="22858"/>
                  </a:lnTo>
                  <a:cubicBezTo>
                    <a:pt x="27417" y="21156"/>
                    <a:pt x="35138" y="6839"/>
                    <a:pt x="35138" y="6839"/>
                  </a:cubicBezTo>
                  <a:lnTo>
                    <a:pt x="21612" y="0"/>
                  </a:ln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120;p53">
              <a:extLst>
                <a:ext uri="{FF2B5EF4-FFF2-40B4-BE49-F238E27FC236}">
                  <a16:creationId xmlns:a16="http://schemas.microsoft.com/office/drawing/2014/main" id="{D57865E1-A6AF-9849-4DE4-CA2E8C45FB05}"/>
                </a:ext>
              </a:extLst>
            </p:cNvPr>
            <p:cNvSpPr/>
            <p:nvPr/>
          </p:nvSpPr>
          <p:spPr>
            <a:xfrm>
              <a:off x="6775239" y="3714135"/>
              <a:ext cx="448647" cy="265439"/>
            </a:xfrm>
            <a:custGeom>
              <a:avLst/>
              <a:gdLst/>
              <a:ahLst/>
              <a:cxnLst/>
              <a:rect l="l" t="t" r="r" b="b"/>
              <a:pathLst>
                <a:path w="29697" h="17570" extrusionOk="0">
                  <a:moveTo>
                    <a:pt x="15897" y="0"/>
                  </a:moveTo>
                  <a:lnTo>
                    <a:pt x="13648" y="3952"/>
                  </a:lnTo>
                  <a:cubicBezTo>
                    <a:pt x="13648" y="3952"/>
                    <a:pt x="10122" y="3708"/>
                    <a:pt x="6961" y="3648"/>
                  </a:cubicBezTo>
                  <a:cubicBezTo>
                    <a:pt x="6476" y="3626"/>
                    <a:pt x="5992" y="3616"/>
                    <a:pt x="5507" y="3616"/>
                  </a:cubicBezTo>
                  <a:cubicBezTo>
                    <a:pt x="4624" y="3616"/>
                    <a:pt x="3741" y="3650"/>
                    <a:pt x="2858" y="3708"/>
                  </a:cubicBezTo>
                  <a:cubicBezTo>
                    <a:pt x="1703" y="3982"/>
                    <a:pt x="0" y="5775"/>
                    <a:pt x="608" y="6383"/>
                  </a:cubicBezTo>
                  <a:cubicBezTo>
                    <a:pt x="1213" y="6988"/>
                    <a:pt x="22764" y="17570"/>
                    <a:pt x="24054" y="17570"/>
                  </a:cubicBezTo>
                  <a:cubicBezTo>
                    <a:pt x="24061" y="17570"/>
                    <a:pt x="24068" y="17570"/>
                    <a:pt x="24074" y="17569"/>
                  </a:cubicBezTo>
                  <a:cubicBezTo>
                    <a:pt x="24195" y="17569"/>
                    <a:pt x="25198" y="15624"/>
                    <a:pt x="26536" y="12949"/>
                  </a:cubicBezTo>
                  <a:lnTo>
                    <a:pt x="26566" y="12888"/>
                  </a:lnTo>
                  <a:cubicBezTo>
                    <a:pt x="26627" y="12766"/>
                    <a:pt x="26688" y="12645"/>
                    <a:pt x="26749" y="12523"/>
                  </a:cubicBezTo>
                  <a:cubicBezTo>
                    <a:pt x="26809" y="12402"/>
                    <a:pt x="26840" y="12341"/>
                    <a:pt x="26870" y="12280"/>
                  </a:cubicBezTo>
                  <a:cubicBezTo>
                    <a:pt x="26931" y="12189"/>
                    <a:pt x="27022" y="12006"/>
                    <a:pt x="27083" y="11885"/>
                  </a:cubicBezTo>
                  <a:cubicBezTo>
                    <a:pt x="27660" y="10760"/>
                    <a:pt x="28633" y="8967"/>
                    <a:pt x="29697" y="6991"/>
                  </a:cubicBezTo>
                  <a:lnTo>
                    <a:pt x="158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121;p53">
              <a:extLst>
                <a:ext uri="{FF2B5EF4-FFF2-40B4-BE49-F238E27FC236}">
                  <a16:creationId xmlns:a16="http://schemas.microsoft.com/office/drawing/2014/main" id="{80745B98-6B82-0A4E-7B0A-08173EAFA9F3}"/>
                </a:ext>
              </a:extLst>
            </p:cNvPr>
            <p:cNvSpPr/>
            <p:nvPr/>
          </p:nvSpPr>
          <p:spPr>
            <a:xfrm>
              <a:off x="6772942" y="3767778"/>
              <a:ext cx="424324" cy="212245"/>
            </a:xfrm>
            <a:custGeom>
              <a:avLst/>
              <a:gdLst/>
              <a:ahLst/>
              <a:cxnLst/>
              <a:rect l="l" t="t" r="r" b="b"/>
              <a:pathLst>
                <a:path w="28087" h="14049" extrusionOk="0">
                  <a:moveTo>
                    <a:pt x="7366" y="1"/>
                  </a:moveTo>
                  <a:cubicBezTo>
                    <a:pt x="5293" y="1"/>
                    <a:pt x="3423" y="30"/>
                    <a:pt x="2949" y="127"/>
                  </a:cubicBezTo>
                  <a:cubicBezTo>
                    <a:pt x="1763" y="401"/>
                    <a:pt x="0" y="2255"/>
                    <a:pt x="639" y="2863"/>
                  </a:cubicBezTo>
                  <a:cubicBezTo>
                    <a:pt x="1274" y="3498"/>
                    <a:pt x="22915" y="14049"/>
                    <a:pt x="24180" y="14049"/>
                  </a:cubicBezTo>
                  <a:cubicBezTo>
                    <a:pt x="24186" y="14049"/>
                    <a:pt x="24191" y="14049"/>
                    <a:pt x="24195" y="14048"/>
                  </a:cubicBezTo>
                  <a:cubicBezTo>
                    <a:pt x="24591" y="13987"/>
                    <a:pt x="26566" y="10796"/>
                    <a:pt x="28086" y="6905"/>
                  </a:cubicBezTo>
                  <a:lnTo>
                    <a:pt x="14043" y="66"/>
                  </a:lnTo>
                  <a:cubicBezTo>
                    <a:pt x="14043" y="66"/>
                    <a:pt x="10476" y="1"/>
                    <a:pt x="7366"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122;p53">
              <a:extLst>
                <a:ext uri="{FF2B5EF4-FFF2-40B4-BE49-F238E27FC236}">
                  <a16:creationId xmlns:a16="http://schemas.microsoft.com/office/drawing/2014/main" id="{A4C0E0DA-C3F8-7DE4-CF2B-62E70BCB847D}"/>
                </a:ext>
              </a:extLst>
            </p:cNvPr>
            <p:cNvSpPr/>
            <p:nvPr/>
          </p:nvSpPr>
          <p:spPr>
            <a:xfrm>
              <a:off x="6792506" y="3800061"/>
              <a:ext cx="334042" cy="164339"/>
            </a:xfrm>
            <a:custGeom>
              <a:avLst/>
              <a:gdLst/>
              <a:ahLst/>
              <a:cxnLst/>
              <a:rect l="l" t="t" r="r" b="b"/>
              <a:pathLst>
                <a:path w="22111" h="10878" extrusionOk="0">
                  <a:moveTo>
                    <a:pt x="27" y="1"/>
                  </a:moveTo>
                  <a:cubicBezTo>
                    <a:pt x="2" y="1"/>
                    <a:pt x="1" y="36"/>
                    <a:pt x="43" y="57"/>
                  </a:cubicBezTo>
                  <a:cubicBezTo>
                    <a:pt x="3660" y="1972"/>
                    <a:pt x="18371" y="9267"/>
                    <a:pt x="22080" y="10878"/>
                  </a:cubicBezTo>
                  <a:cubicBezTo>
                    <a:pt x="22110" y="10878"/>
                    <a:pt x="22110" y="10847"/>
                    <a:pt x="22080" y="10847"/>
                  </a:cubicBezTo>
                  <a:cubicBezTo>
                    <a:pt x="18554" y="8902"/>
                    <a:pt x="3781" y="1698"/>
                    <a:pt x="73" y="27"/>
                  </a:cubicBezTo>
                  <a:cubicBezTo>
                    <a:pt x="54" y="8"/>
                    <a:pt x="38" y="1"/>
                    <a:pt x="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123;p53">
              <a:extLst>
                <a:ext uri="{FF2B5EF4-FFF2-40B4-BE49-F238E27FC236}">
                  <a16:creationId xmlns:a16="http://schemas.microsoft.com/office/drawing/2014/main" id="{0B155721-7B7F-18E4-8658-0E4B3A97038D}"/>
                </a:ext>
              </a:extLst>
            </p:cNvPr>
            <p:cNvSpPr/>
            <p:nvPr/>
          </p:nvSpPr>
          <p:spPr>
            <a:xfrm>
              <a:off x="6843189" y="3767854"/>
              <a:ext cx="31711" cy="65431"/>
            </a:xfrm>
            <a:custGeom>
              <a:avLst/>
              <a:gdLst/>
              <a:ahLst/>
              <a:cxnLst/>
              <a:rect l="l" t="t" r="r" b="b"/>
              <a:pathLst>
                <a:path w="2099" h="4331" extrusionOk="0">
                  <a:moveTo>
                    <a:pt x="62" y="0"/>
                  </a:moveTo>
                  <a:cubicBezTo>
                    <a:pt x="31" y="0"/>
                    <a:pt x="1" y="31"/>
                    <a:pt x="31" y="61"/>
                  </a:cubicBezTo>
                  <a:cubicBezTo>
                    <a:pt x="1460" y="973"/>
                    <a:pt x="2098" y="2675"/>
                    <a:pt x="1612" y="4317"/>
                  </a:cubicBezTo>
                  <a:cubicBezTo>
                    <a:pt x="1612" y="4317"/>
                    <a:pt x="1639" y="4330"/>
                    <a:pt x="1657" y="4330"/>
                  </a:cubicBezTo>
                  <a:cubicBezTo>
                    <a:pt x="1666" y="4330"/>
                    <a:pt x="1673" y="4327"/>
                    <a:pt x="1673" y="4317"/>
                  </a:cubicBezTo>
                  <a:cubicBezTo>
                    <a:pt x="2007" y="3587"/>
                    <a:pt x="2068" y="2736"/>
                    <a:pt x="1794" y="1976"/>
                  </a:cubicBezTo>
                  <a:cubicBezTo>
                    <a:pt x="1521" y="1095"/>
                    <a:pt x="882" y="396"/>
                    <a:pt x="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124;p53">
              <a:extLst>
                <a:ext uri="{FF2B5EF4-FFF2-40B4-BE49-F238E27FC236}">
                  <a16:creationId xmlns:a16="http://schemas.microsoft.com/office/drawing/2014/main" id="{31F5417C-C18A-B68F-258B-9B28E85AC065}"/>
                </a:ext>
              </a:extLst>
            </p:cNvPr>
            <p:cNvSpPr/>
            <p:nvPr/>
          </p:nvSpPr>
          <p:spPr>
            <a:xfrm>
              <a:off x="6961836" y="3765769"/>
              <a:ext cx="51728" cy="56593"/>
            </a:xfrm>
            <a:custGeom>
              <a:avLst/>
              <a:gdLst/>
              <a:ahLst/>
              <a:cxnLst/>
              <a:rect l="l" t="t" r="r" b="b"/>
              <a:pathLst>
                <a:path w="3424" h="3746" extrusionOk="0">
                  <a:moveTo>
                    <a:pt x="121" y="1"/>
                  </a:moveTo>
                  <a:cubicBezTo>
                    <a:pt x="51" y="1"/>
                    <a:pt x="0" y="95"/>
                    <a:pt x="50" y="169"/>
                  </a:cubicBezTo>
                  <a:cubicBezTo>
                    <a:pt x="1266" y="1233"/>
                    <a:pt x="2360" y="2418"/>
                    <a:pt x="3302" y="3725"/>
                  </a:cubicBezTo>
                  <a:cubicBezTo>
                    <a:pt x="3315" y="3738"/>
                    <a:pt x="3338" y="3745"/>
                    <a:pt x="3360" y="3745"/>
                  </a:cubicBezTo>
                  <a:cubicBezTo>
                    <a:pt x="3392" y="3745"/>
                    <a:pt x="3424" y="3730"/>
                    <a:pt x="3424" y="3695"/>
                  </a:cubicBezTo>
                  <a:cubicBezTo>
                    <a:pt x="3089" y="2053"/>
                    <a:pt x="1661" y="686"/>
                    <a:pt x="171" y="17"/>
                  </a:cubicBezTo>
                  <a:cubicBezTo>
                    <a:pt x="154" y="6"/>
                    <a:pt x="137" y="1"/>
                    <a:pt x="1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125;p53">
              <a:extLst>
                <a:ext uri="{FF2B5EF4-FFF2-40B4-BE49-F238E27FC236}">
                  <a16:creationId xmlns:a16="http://schemas.microsoft.com/office/drawing/2014/main" id="{F8F6BD7A-5AA2-4DCC-27E7-5E7E920F71EA}"/>
                </a:ext>
              </a:extLst>
            </p:cNvPr>
            <p:cNvSpPr/>
            <p:nvPr/>
          </p:nvSpPr>
          <p:spPr>
            <a:xfrm>
              <a:off x="6941216" y="3763971"/>
              <a:ext cx="52151" cy="56744"/>
            </a:xfrm>
            <a:custGeom>
              <a:avLst/>
              <a:gdLst/>
              <a:ahLst/>
              <a:cxnLst/>
              <a:rect l="l" t="t" r="r" b="b"/>
              <a:pathLst>
                <a:path w="3452" h="3756" extrusionOk="0">
                  <a:moveTo>
                    <a:pt x="143" y="0"/>
                  </a:moveTo>
                  <a:cubicBezTo>
                    <a:pt x="53" y="0"/>
                    <a:pt x="1" y="115"/>
                    <a:pt x="77" y="166"/>
                  </a:cubicBezTo>
                  <a:cubicBezTo>
                    <a:pt x="1293" y="1230"/>
                    <a:pt x="2387" y="2446"/>
                    <a:pt x="3330" y="3723"/>
                  </a:cubicBezTo>
                  <a:cubicBezTo>
                    <a:pt x="3341" y="3746"/>
                    <a:pt x="3362" y="3756"/>
                    <a:pt x="3383" y="3756"/>
                  </a:cubicBezTo>
                  <a:cubicBezTo>
                    <a:pt x="3417" y="3756"/>
                    <a:pt x="3451" y="3730"/>
                    <a:pt x="3451" y="3692"/>
                  </a:cubicBezTo>
                  <a:cubicBezTo>
                    <a:pt x="3117" y="2051"/>
                    <a:pt x="1658" y="713"/>
                    <a:pt x="199" y="14"/>
                  </a:cubicBezTo>
                  <a:cubicBezTo>
                    <a:pt x="179" y="4"/>
                    <a:pt x="161" y="0"/>
                    <a:pt x="1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126;p53">
              <a:extLst>
                <a:ext uri="{FF2B5EF4-FFF2-40B4-BE49-F238E27FC236}">
                  <a16:creationId xmlns:a16="http://schemas.microsoft.com/office/drawing/2014/main" id="{2EE59850-5363-02A0-065B-529D233ABCEE}"/>
                </a:ext>
              </a:extLst>
            </p:cNvPr>
            <p:cNvSpPr/>
            <p:nvPr/>
          </p:nvSpPr>
          <p:spPr>
            <a:xfrm>
              <a:off x="6921351" y="3762264"/>
              <a:ext cx="51804" cy="56850"/>
            </a:xfrm>
            <a:custGeom>
              <a:avLst/>
              <a:gdLst/>
              <a:ahLst/>
              <a:cxnLst/>
              <a:rect l="l" t="t" r="r" b="b"/>
              <a:pathLst>
                <a:path w="3429" h="3763" extrusionOk="0">
                  <a:moveTo>
                    <a:pt x="148" y="1"/>
                  </a:moveTo>
                  <a:cubicBezTo>
                    <a:pt x="68" y="1"/>
                    <a:pt x="1" y="107"/>
                    <a:pt x="55" y="188"/>
                  </a:cubicBezTo>
                  <a:cubicBezTo>
                    <a:pt x="1271" y="1252"/>
                    <a:pt x="2365" y="2437"/>
                    <a:pt x="3307" y="3744"/>
                  </a:cubicBezTo>
                  <a:cubicBezTo>
                    <a:pt x="3318" y="3756"/>
                    <a:pt x="3338" y="3763"/>
                    <a:pt x="3358" y="3763"/>
                  </a:cubicBezTo>
                  <a:cubicBezTo>
                    <a:pt x="3392" y="3763"/>
                    <a:pt x="3429" y="3741"/>
                    <a:pt x="3429" y="3684"/>
                  </a:cubicBezTo>
                  <a:cubicBezTo>
                    <a:pt x="3095" y="2042"/>
                    <a:pt x="1666" y="705"/>
                    <a:pt x="177" y="6"/>
                  </a:cubicBezTo>
                  <a:cubicBezTo>
                    <a:pt x="167" y="2"/>
                    <a:pt x="157" y="1"/>
                    <a:pt x="1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127;p53">
              <a:extLst>
                <a:ext uri="{FF2B5EF4-FFF2-40B4-BE49-F238E27FC236}">
                  <a16:creationId xmlns:a16="http://schemas.microsoft.com/office/drawing/2014/main" id="{2CFF796C-306B-2174-3682-EA7266DE22B7}"/>
                </a:ext>
              </a:extLst>
            </p:cNvPr>
            <p:cNvSpPr/>
            <p:nvPr/>
          </p:nvSpPr>
          <p:spPr>
            <a:xfrm>
              <a:off x="6900428" y="3760754"/>
              <a:ext cx="52076" cy="56744"/>
            </a:xfrm>
            <a:custGeom>
              <a:avLst/>
              <a:gdLst/>
              <a:ahLst/>
              <a:cxnLst/>
              <a:rect l="l" t="t" r="r" b="b"/>
              <a:pathLst>
                <a:path w="3447" h="3756" extrusionOk="0">
                  <a:moveTo>
                    <a:pt x="149" y="1"/>
                  </a:moveTo>
                  <a:cubicBezTo>
                    <a:pt x="70" y="1"/>
                    <a:pt x="0" y="120"/>
                    <a:pt x="103" y="197"/>
                  </a:cubicBezTo>
                  <a:cubicBezTo>
                    <a:pt x="1288" y="1261"/>
                    <a:pt x="2382" y="2446"/>
                    <a:pt x="3325" y="3723"/>
                  </a:cubicBezTo>
                  <a:cubicBezTo>
                    <a:pt x="3348" y="3746"/>
                    <a:pt x="3371" y="3756"/>
                    <a:pt x="3391" y="3756"/>
                  </a:cubicBezTo>
                  <a:cubicBezTo>
                    <a:pt x="3423" y="3756"/>
                    <a:pt x="3446" y="3730"/>
                    <a:pt x="3446" y="3692"/>
                  </a:cubicBezTo>
                  <a:cubicBezTo>
                    <a:pt x="3112" y="2051"/>
                    <a:pt x="1683" y="714"/>
                    <a:pt x="194" y="15"/>
                  </a:cubicBezTo>
                  <a:cubicBezTo>
                    <a:pt x="179" y="5"/>
                    <a:pt x="164" y="1"/>
                    <a:pt x="1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128;p53">
              <a:extLst>
                <a:ext uri="{FF2B5EF4-FFF2-40B4-BE49-F238E27FC236}">
                  <a16:creationId xmlns:a16="http://schemas.microsoft.com/office/drawing/2014/main" id="{F5D83AA1-B708-60C6-3AE6-75AAE47BE112}"/>
                </a:ext>
              </a:extLst>
            </p:cNvPr>
            <p:cNvSpPr/>
            <p:nvPr/>
          </p:nvSpPr>
          <p:spPr>
            <a:xfrm>
              <a:off x="7097268" y="3902257"/>
              <a:ext cx="61714" cy="42981"/>
            </a:xfrm>
            <a:custGeom>
              <a:avLst/>
              <a:gdLst/>
              <a:ahLst/>
              <a:cxnLst/>
              <a:rect l="l" t="t" r="r" b="b"/>
              <a:pathLst>
                <a:path w="4085" h="2845" extrusionOk="0">
                  <a:moveTo>
                    <a:pt x="2026" y="1"/>
                  </a:moveTo>
                  <a:cubicBezTo>
                    <a:pt x="739" y="1"/>
                    <a:pt x="1" y="2001"/>
                    <a:pt x="1419" y="2684"/>
                  </a:cubicBezTo>
                  <a:cubicBezTo>
                    <a:pt x="1642" y="2795"/>
                    <a:pt x="1857" y="2845"/>
                    <a:pt x="2059" y="2845"/>
                  </a:cubicBezTo>
                  <a:cubicBezTo>
                    <a:pt x="3346" y="2845"/>
                    <a:pt x="4084" y="844"/>
                    <a:pt x="2666" y="161"/>
                  </a:cubicBezTo>
                  <a:cubicBezTo>
                    <a:pt x="2443" y="50"/>
                    <a:pt x="2228" y="1"/>
                    <a:pt x="20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129;p53">
              <a:extLst>
                <a:ext uri="{FF2B5EF4-FFF2-40B4-BE49-F238E27FC236}">
                  <a16:creationId xmlns:a16="http://schemas.microsoft.com/office/drawing/2014/main" id="{651ABD5A-6BEA-1D6C-D851-F4D77D9053FE}"/>
                </a:ext>
              </a:extLst>
            </p:cNvPr>
            <p:cNvSpPr/>
            <p:nvPr/>
          </p:nvSpPr>
          <p:spPr>
            <a:xfrm>
              <a:off x="6952939" y="3694753"/>
              <a:ext cx="47317" cy="93319"/>
            </a:xfrm>
            <a:custGeom>
              <a:avLst/>
              <a:gdLst/>
              <a:ahLst/>
              <a:cxnLst/>
              <a:rect l="l" t="t" r="r" b="b"/>
              <a:pathLst>
                <a:path w="3132" h="6177" extrusionOk="0">
                  <a:moveTo>
                    <a:pt x="1411" y="407"/>
                  </a:moveTo>
                  <a:cubicBezTo>
                    <a:pt x="2004" y="407"/>
                    <a:pt x="2457" y="1548"/>
                    <a:pt x="2523" y="2013"/>
                  </a:cubicBezTo>
                  <a:cubicBezTo>
                    <a:pt x="2584" y="2438"/>
                    <a:pt x="2584" y="2864"/>
                    <a:pt x="2584" y="3289"/>
                  </a:cubicBezTo>
                  <a:cubicBezTo>
                    <a:pt x="2554" y="4140"/>
                    <a:pt x="2463" y="4991"/>
                    <a:pt x="2341" y="5843"/>
                  </a:cubicBezTo>
                  <a:cubicBezTo>
                    <a:pt x="2037" y="5235"/>
                    <a:pt x="1703" y="4627"/>
                    <a:pt x="1368" y="4019"/>
                  </a:cubicBezTo>
                  <a:cubicBezTo>
                    <a:pt x="973" y="3289"/>
                    <a:pt x="183" y="1830"/>
                    <a:pt x="700" y="979"/>
                  </a:cubicBezTo>
                  <a:cubicBezTo>
                    <a:pt x="948" y="566"/>
                    <a:pt x="1189" y="407"/>
                    <a:pt x="1411" y="407"/>
                  </a:cubicBezTo>
                  <a:close/>
                  <a:moveTo>
                    <a:pt x="1396" y="1"/>
                  </a:moveTo>
                  <a:cubicBezTo>
                    <a:pt x="1299" y="1"/>
                    <a:pt x="1199" y="12"/>
                    <a:pt x="1095" y="37"/>
                  </a:cubicBezTo>
                  <a:cubicBezTo>
                    <a:pt x="61" y="280"/>
                    <a:pt x="1" y="1405"/>
                    <a:pt x="152" y="2225"/>
                  </a:cubicBezTo>
                  <a:cubicBezTo>
                    <a:pt x="456" y="3624"/>
                    <a:pt x="1338" y="4870"/>
                    <a:pt x="2037" y="6086"/>
                  </a:cubicBezTo>
                  <a:cubicBezTo>
                    <a:pt x="2067" y="6146"/>
                    <a:pt x="2128" y="6177"/>
                    <a:pt x="2189" y="6177"/>
                  </a:cubicBezTo>
                  <a:cubicBezTo>
                    <a:pt x="2250" y="6177"/>
                    <a:pt x="2311" y="6146"/>
                    <a:pt x="2341" y="6086"/>
                  </a:cubicBezTo>
                  <a:cubicBezTo>
                    <a:pt x="2356" y="6101"/>
                    <a:pt x="2371" y="6108"/>
                    <a:pt x="2387" y="6108"/>
                  </a:cubicBezTo>
                  <a:cubicBezTo>
                    <a:pt x="2402" y="6108"/>
                    <a:pt x="2417" y="6101"/>
                    <a:pt x="2432" y="6086"/>
                  </a:cubicBezTo>
                  <a:cubicBezTo>
                    <a:pt x="2979" y="4688"/>
                    <a:pt x="3131" y="3198"/>
                    <a:pt x="2919" y="1709"/>
                  </a:cubicBezTo>
                  <a:cubicBezTo>
                    <a:pt x="2782" y="916"/>
                    <a:pt x="2252" y="1"/>
                    <a:pt x="13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130;p53">
              <a:extLst>
                <a:ext uri="{FF2B5EF4-FFF2-40B4-BE49-F238E27FC236}">
                  <a16:creationId xmlns:a16="http://schemas.microsoft.com/office/drawing/2014/main" id="{9DBE89CE-8E20-0364-B221-009E8A0EE1C5}"/>
                </a:ext>
              </a:extLst>
            </p:cNvPr>
            <p:cNvSpPr/>
            <p:nvPr/>
          </p:nvSpPr>
          <p:spPr>
            <a:xfrm>
              <a:off x="6983243" y="3777144"/>
              <a:ext cx="101039" cy="46501"/>
            </a:xfrm>
            <a:custGeom>
              <a:avLst/>
              <a:gdLst/>
              <a:ahLst/>
              <a:cxnLst/>
              <a:rect l="l" t="t" r="r" b="b"/>
              <a:pathLst>
                <a:path w="6688" h="3078" extrusionOk="0">
                  <a:moveTo>
                    <a:pt x="1688" y="427"/>
                  </a:moveTo>
                  <a:cubicBezTo>
                    <a:pt x="2121" y="427"/>
                    <a:pt x="2554" y="434"/>
                    <a:pt x="2979" y="449"/>
                  </a:cubicBezTo>
                  <a:cubicBezTo>
                    <a:pt x="3405" y="480"/>
                    <a:pt x="3800" y="541"/>
                    <a:pt x="4226" y="632"/>
                  </a:cubicBezTo>
                  <a:cubicBezTo>
                    <a:pt x="4834" y="753"/>
                    <a:pt x="6688" y="1787"/>
                    <a:pt x="5077" y="2547"/>
                  </a:cubicBezTo>
                  <a:cubicBezTo>
                    <a:pt x="4921" y="2622"/>
                    <a:pt x="4749" y="2654"/>
                    <a:pt x="4569" y="2654"/>
                  </a:cubicBezTo>
                  <a:cubicBezTo>
                    <a:pt x="3732" y="2654"/>
                    <a:pt x="2704" y="1954"/>
                    <a:pt x="2128" y="1604"/>
                  </a:cubicBezTo>
                  <a:cubicBezTo>
                    <a:pt x="1551" y="1209"/>
                    <a:pt x="973" y="814"/>
                    <a:pt x="396" y="449"/>
                  </a:cubicBezTo>
                  <a:cubicBezTo>
                    <a:pt x="821" y="434"/>
                    <a:pt x="1254" y="427"/>
                    <a:pt x="1688" y="427"/>
                  </a:cubicBezTo>
                  <a:close/>
                  <a:moveTo>
                    <a:pt x="2461" y="1"/>
                  </a:moveTo>
                  <a:cubicBezTo>
                    <a:pt x="1691" y="1"/>
                    <a:pt x="925" y="107"/>
                    <a:pt x="183" y="328"/>
                  </a:cubicBezTo>
                  <a:cubicBezTo>
                    <a:pt x="153" y="328"/>
                    <a:pt x="122" y="358"/>
                    <a:pt x="153" y="389"/>
                  </a:cubicBezTo>
                  <a:cubicBezTo>
                    <a:pt x="31" y="449"/>
                    <a:pt x="1" y="632"/>
                    <a:pt x="122" y="723"/>
                  </a:cubicBezTo>
                  <a:cubicBezTo>
                    <a:pt x="1277" y="1513"/>
                    <a:pt x="2402" y="2516"/>
                    <a:pt x="3800" y="2942"/>
                  </a:cubicBezTo>
                  <a:cubicBezTo>
                    <a:pt x="4066" y="3024"/>
                    <a:pt x="4374" y="3078"/>
                    <a:pt x="4678" y="3078"/>
                  </a:cubicBezTo>
                  <a:cubicBezTo>
                    <a:pt x="5275" y="3078"/>
                    <a:pt x="5858" y="2868"/>
                    <a:pt x="6080" y="2243"/>
                  </a:cubicBezTo>
                  <a:cubicBezTo>
                    <a:pt x="6414" y="1209"/>
                    <a:pt x="5441" y="480"/>
                    <a:pt x="4590" y="267"/>
                  </a:cubicBezTo>
                  <a:cubicBezTo>
                    <a:pt x="3889" y="92"/>
                    <a:pt x="3174" y="1"/>
                    <a:pt x="24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131;p53">
              <a:extLst>
                <a:ext uri="{FF2B5EF4-FFF2-40B4-BE49-F238E27FC236}">
                  <a16:creationId xmlns:a16="http://schemas.microsoft.com/office/drawing/2014/main" id="{F7DC6E56-7BE6-8D1F-FF27-DF588A1B74E4}"/>
                </a:ext>
              </a:extLst>
            </p:cNvPr>
            <p:cNvSpPr/>
            <p:nvPr/>
          </p:nvSpPr>
          <p:spPr>
            <a:xfrm>
              <a:off x="6982321" y="3099752"/>
              <a:ext cx="1031842" cy="763216"/>
            </a:xfrm>
            <a:custGeom>
              <a:avLst/>
              <a:gdLst/>
              <a:ahLst/>
              <a:cxnLst/>
              <a:rect l="l" t="t" r="r" b="b"/>
              <a:pathLst>
                <a:path w="68300" h="50519" extrusionOk="0">
                  <a:moveTo>
                    <a:pt x="44713" y="1"/>
                  </a:moveTo>
                  <a:cubicBezTo>
                    <a:pt x="44774" y="1703"/>
                    <a:pt x="45108" y="3405"/>
                    <a:pt x="45746" y="5016"/>
                  </a:cubicBezTo>
                  <a:cubicBezTo>
                    <a:pt x="45746" y="5016"/>
                    <a:pt x="43838" y="4904"/>
                    <a:pt x="41005" y="4904"/>
                  </a:cubicBezTo>
                  <a:cubicBezTo>
                    <a:pt x="34406" y="4904"/>
                    <a:pt x="22792" y="5514"/>
                    <a:pt x="18603" y="9576"/>
                  </a:cubicBezTo>
                  <a:cubicBezTo>
                    <a:pt x="14013" y="14044"/>
                    <a:pt x="1" y="42372"/>
                    <a:pt x="1" y="42372"/>
                  </a:cubicBezTo>
                  <a:lnTo>
                    <a:pt x="16354" y="50518"/>
                  </a:lnTo>
                  <a:cubicBezTo>
                    <a:pt x="16354" y="50518"/>
                    <a:pt x="29090" y="24591"/>
                    <a:pt x="30488" y="22919"/>
                  </a:cubicBezTo>
                  <a:cubicBezTo>
                    <a:pt x="32342" y="20700"/>
                    <a:pt x="56628" y="23861"/>
                    <a:pt x="62373" y="16658"/>
                  </a:cubicBezTo>
                  <a:cubicBezTo>
                    <a:pt x="68300" y="9211"/>
                    <a:pt x="63224" y="1"/>
                    <a:pt x="632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132;p53">
              <a:extLst>
                <a:ext uri="{FF2B5EF4-FFF2-40B4-BE49-F238E27FC236}">
                  <a16:creationId xmlns:a16="http://schemas.microsoft.com/office/drawing/2014/main" id="{49DE8A58-5998-95CF-98A2-79236598FA3A}"/>
                </a:ext>
              </a:extLst>
            </p:cNvPr>
            <p:cNvSpPr/>
            <p:nvPr/>
          </p:nvSpPr>
          <p:spPr>
            <a:xfrm>
              <a:off x="7543897" y="3161523"/>
              <a:ext cx="180489" cy="43404"/>
            </a:xfrm>
            <a:custGeom>
              <a:avLst/>
              <a:gdLst/>
              <a:ahLst/>
              <a:cxnLst/>
              <a:rect l="l" t="t" r="r" b="b"/>
              <a:pathLst>
                <a:path w="11947" h="2873" extrusionOk="0">
                  <a:moveTo>
                    <a:pt x="6236" y="0"/>
                  </a:moveTo>
                  <a:cubicBezTo>
                    <a:pt x="6171" y="0"/>
                    <a:pt x="6232" y="46"/>
                    <a:pt x="6475" y="167"/>
                  </a:cubicBezTo>
                  <a:lnTo>
                    <a:pt x="7843" y="806"/>
                  </a:lnTo>
                  <a:lnTo>
                    <a:pt x="7569" y="806"/>
                  </a:lnTo>
                  <a:cubicBezTo>
                    <a:pt x="7205" y="806"/>
                    <a:pt x="6840" y="806"/>
                    <a:pt x="6475" y="775"/>
                  </a:cubicBezTo>
                  <a:lnTo>
                    <a:pt x="4347" y="775"/>
                  </a:lnTo>
                  <a:cubicBezTo>
                    <a:pt x="2888" y="775"/>
                    <a:pt x="1460" y="897"/>
                    <a:pt x="31" y="988"/>
                  </a:cubicBezTo>
                  <a:cubicBezTo>
                    <a:pt x="1" y="988"/>
                    <a:pt x="1" y="1049"/>
                    <a:pt x="31" y="1049"/>
                  </a:cubicBezTo>
                  <a:cubicBezTo>
                    <a:pt x="405" y="1033"/>
                    <a:pt x="781" y="1027"/>
                    <a:pt x="1157" y="1027"/>
                  </a:cubicBezTo>
                  <a:cubicBezTo>
                    <a:pt x="2004" y="1027"/>
                    <a:pt x="2856" y="1055"/>
                    <a:pt x="3701" y="1055"/>
                  </a:cubicBezTo>
                  <a:cubicBezTo>
                    <a:pt x="3917" y="1055"/>
                    <a:pt x="4132" y="1053"/>
                    <a:pt x="4347" y="1049"/>
                  </a:cubicBezTo>
                  <a:cubicBezTo>
                    <a:pt x="5046" y="1049"/>
                    <a:pt x="5776" y="1079"/>
                    <a:pt x="6475" y="1079"/>
                  </a:cubicBezTo>
                  <a:lnTo>
                    <a:pt x="7509" y="1110"/>
                  </a:lnTo>
                  <a:cubicBezTo>
                    <a:pt x="7661" y="1125"/>
                    <a:pt x="7812" y="1132"/>
                    <a:pt x="7964" y="1132"/>
                  </a:cubicBezTo>
                  <a:cubicBezTo>
                    <a:pt x="8116" y="1132"/>
                    <a:pt x="8268" y="1125"/>
                    <a:pt x="8420" y="1110"/>
                  </a:cubicBezTo>
                  <a:lnTo>
                    <a:pt x="8785" y="1292"/>
                  </a:lnTo>
                  <a:cubicBezTo>
                    <a:pt x="9819" y="1778"/>
                    <a:pt x="10882" y="2295"/>
                    <a:pt x="11886" y="2873"/>
                  </a:cubicBezTo>
                  <a:cubicBezTo>
                    <a:pt x="11916" y="2873"/>
                    <a:pt x="11946" y="2842"/>
                    <a:pt x="11916" y="2812"/>
                  </a:cubicBezTo>
                  <a:cubicBezTo>
                    <a:pt x="10974" y="2143"/>
                    <a:pt x="10001" y="1565"/>
                    <a:pt x="8998" y="1018"/>
                  </a:cubicBezTo>
                  <a:cubicBezTo>
                    <a:pt x="8268" y="623"/>
                    <a:pt x="7539" y="319"/>
                    <a:pt x="6749" y="107"/>
                  </a:cubicBezTo>
                  <a:cubicBezTo>
                    <a:pt x="6490" y="46"/>
                    <a:pt x="6300" y="0"/>
                    <a:pt x="623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133;p53">
              <a:extLst>
                <a:ext uri="{FF2B5EF4-FFF2-40B4-BE49-F238E27FC236}">
                  <a16:creationId xmlns:a16="http://schemas.microsoft.com/office/drawing/2014/main" id="{E6B07BD6-2723-4317-7673-FCA6A4810475}"/>
                </a:ext>
              </a:extLst>
            </p:cNvPr>
            <p:cNvSpPr/>
            <p:nvPr/>
          </p:nvSpPr>
          <p:spPr>
            <a:xfrm>
              <a:off x="7649508" y="3088694"/>
              <a:ext cx="39974" cy="90539"/>
            </a:xfrm>
            <a:custGeom>
              <a:avLst/>
              <a:gdLst/>
              <a:ahLst/>
              <a:cxnLst/>
              <a:rect l="l" t="t" r="r" b="b"/>
              <a:pathLst>
                <a:path w="2646" h="5993" extrusionOk="0">
                  <a:moveTo>
                    <a:pt x="56" y="1"/>
                  </a:moveTo>
                  <a:cubicBezTo>
                    <a:pt x="24" y="1"/>
                    <a:pt x="1" y="27"/>
                    <a:pt x="1" y="64"/>
                  </a:cubicBezTo>
                  <a:cubicBezTo>
                    <a:pt x="62" y="1006"/>
                    <a:pt x="214" y="1949"/>
                    <a:pt x="457" y="2861"/>
                  </a:cubicBezTo>
                  <a:cubicBezTo>
                    <a:pt x="548" y="3225"/>
                    <a:pt x="639" y="3590"/>
                    <a:pt x="761" y="3985"/>
                  </a:cubicBezTo>
                  <a:cubicBezTo>
                    <a:pt x="821" y="4289"/>
                    <a:pt x="1004" y="4563"/>
                    <a:pt x="1247" y="4776"/>
                  </a:cubicBezTo>
                  <a:cubicBezTo>
                    <a:pt x="1369" y="4897"/>
                    <a:pt x="1551" y="4958"/>
                    <a:pt x="1733" y="4988"/>
                  </a:cubicBezTo>
                  <a:cubicBezTo>
                    <a:pt x="1733" y="5049"/>
                    <a:pt x="1733" y="5079"/>
                    <a:pt x="1733" y="5140"/>
                  </a:cubicBezTo>
                  <a:cubicBezTo>
                    <a:pt x="1733" y="5231"/>
                    <a:pt x="1794" y="5323"/>
                    <a:pt x="1794" y="5414"/>
                  </a:cubicBezTo>
                  <a:cubicBezTo>
                    <a:pt x="1794" y="5505"/>
                    <a:pt x="1825" y="5596"/>
                    <a:pt x="1855" y="5687"/>
                  </a:cubicBezTo>
                  <a:cubicBezTo>
                    <a:pt x="1855" y="5718"/>
                    <a:pt x="1885" y="5779"/>
                    <a:pt x="1916" y="5809"/>
                  </a:cubicBezTo>
                  <a:cubicBezTo>
                    <a:pt x="1946" y="5870"/>
                    <a:pt x="1946" y="5900"/>
                    <a:pt x="1977" y="5961"/>
                  </a:cubicBezTo>
                  <a:cubicBezTo>
                    <a:pt x="1987" y="5982"/>
                    <a:pt x="2013" y="5993"/>
                    <a:pt x="2041" y="5993"/>
                  </a:cubicBezTo>
                  <a:cubicBezTo>
                    <a:pt x="2092" y="5993"/>
                    <a:pt x="2148" y="5959"/>
                    <a:pt x="2128" y="5900"/>
                  </a:cubicBezTo>
                  <a:lnTo>
                    <a:pt x="2128" y="5748"/>
                  </a:lnTo>
                  <a:cubicBezTo>
                    <a:pt x="2128" y="5718"/>
                    <a:pt x="2098" y="5657"/>
                    <a:pt x="2098" y="5627"/>
                  </a:cubicBezTo>
                  <a:cubicBezTo>
                    <a:pt x="2068" y="5535"/>
                    <a:pt x="2037" y="5414"/>
                    <a:pt x="2007" y="5353"/>
                  </a:cubicBezTo>
                  <a:cubicBezTo>
                    <a:pt x="1977" y="5262"/>
                    <a:pt x="1977" y="5171"/>
                    <a:pt x="1916" y="5079"/>
                  </a:cubicBezTo>
                  <a:cubicBezTo>
                    <a:pt x="1916" y="5049"/>
                    <a:pt x="1916" y="5019"/>
                    <a:pt x="1885" y="4988"/>
                  </a:cubicBezTo>
                  <a:cubicBezTo>
                    <a:pt x="2220" y="4988"/>
                    <a:pt x="2493" y="4776"/>
                    <a:pt x="2584" y="4472"/>
                  </a:cubicBezTo>
                  <a:cubicBezTo>
                    <a:pt x="2645" y="4137"/>
                    <a:pt x="2645" y="3803"/>
                    <a:pt x="2524" y="3499"/>
                  </a:cubicBezTo>
                  <a:cubicBezTo>
                    <a:pt x="2432" y="3073"/>
                    <a:pt x="2372" y="2648"/>
                    <a:pt x="2280" y="2253"/>
                  </a:cubicBezTo>
                  <a:cubicBezTo>
                    <a:pt x="2189" y="1827"/>
                    <a:pt x="2068" y="1402"/>
                    <a:pt x="1977" y="976"/>
                  </a:cubicBezTo>
                  <a:cubicBezTo>
                    <a:pt x="1916" y="763"/>
                    <a:pt x="1855" y="551"/>
                    <a:pt x="1794" y="307"/>
                  </a:cubicBezTo>
                  <a:cubicBezTo>
                    <a:pt x="1764" y="247"/>
                    <a:pt x="1764" y="125"/>
                    <a:pt x="1673" y="64"/>
                  </a:cubicBezTo>
                  <a:lnTo>
                    <a:pt x="1642" y="64"/>
                  </a:lnTo>
                  <a:cubicBezTo>
                    <a:pt x="1612" y="95"/>
                    <a:pt x="1612" y="95"/>
                    <a:pt x="1612" y="125"/>
                  </a:cubicBezTo>
                  <a:cubicBezTo>
                    <a:pt x="1612" y="155"/>
                    <a:pt x="1642" y="155"/>
                    <a:pt x="1642" y="155"/>
                  </a:cubicBezTo>
                  <a:lnTo>
                    <a:pt x="1673" y="155"/>
                  </a:lnTo>
                  <a:cubicBezTo>
                    <a:pt x="1703" y="277"/>
                    <a:pt x="1733" y="703"/>
                    <a:pt x="1733" y="763"/>
                  </a:cubicBezTo>
                  <a:cubicBezTo>
                    <a:pt x="1764" y="976"/>
                    <a:pt x="1794" y="1219"/>
                    <a:pt x="1825" y="1432"/>
                  </a:cubicBezTo>
                  <a:cubicBezTo>
                    <a:pt x="1885" y="1888"/>
                    <a:pt x="1977" y="2344"/>
                    <a:pt x="2037" y="2800"/>
                  </a:cubicBezTo>
                  <a:cubicBezTo>
                    <a:pt x="2098" y="3195"/>
                    <a:pt x="2189" y="3620"/>
                    <a:pt x="2220" y="3985"/>
                  </a:cubicBezTo>
                  <a:cubicBezTo>
                    <a:pt x="2247" y="4309"/>
                    <a:pt x="2106" y="4608"/>
                    <a:pt x="1798" y="4608"/>
                  </a:cubicBezTo>
                  <a:cubicBezTo>
                    <a:pt x="1759" y="4608"/>
                    <a:pt x="1717" y="4603"/>
                    <a:pt x="1673" y="4593"/>
                  </a:cubicBezTo>
                  <a:cubicBezTo>
                    <a:pt x="1308" y="4532"/>
                    <a:pt x="1125" y="4137"/>
                    <a:pt x="1034" y="3833"/>
                  </a:cubicBezTo>
                  <a:cubicBezTo>
                    <a:pt x="882" y="3438"/>
                    <a:pt x="791" y="3043"/>
                    <a:pt x="700" y="2648"/>
                  </a:cubicBezTo>
                  <a:cubicBezTo>
                    <a:pt x="457" y="1766"/>
                    <a:pt x="305" y="885"/>
                    <a:pt x="122" y="34"/>
                  </a:cubicBezTo>
                  <a:cubicBezTo>
                    <a:pt x="99" y="11"/>
                    <a:pt x="76" y="1"/>
                    <a:pt x="5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134;p53">
              <a:extLst>
                <a:ext uri="{FF2B5EF4-FFF2-40B4-BE49-F238E27FC236}">
                  <a16:creationId xmlns:a16="http://schemas.microsoft.com/office/drawing/2014/main" id="{5DFEEE37-DA01-3F34-F83B-29A0F0D9F21F}"/>
                </a:ext>
              </a:extLst>
            </p:cNvPr>
            <p:cNvSpPr/>
            <p:nvPr/>
          </p:nvSpPr>
          <p:spPr>
            <a:xfrm>
              <a:off x="7784048" y="3126204"/>
              <a:ext cx="93243" cy="100420"/>
            </a:xfrm>
            <a:custGeom>
              <a:avLst/>
              <a:gdLst/>
              <a:ahLst/>
              <a:cxnLst/>
              <a:rect l="l" t="t" r="r" b="b"/>
              <a:pathLst>
                <a:path w="6172" h="6647" extrusionOk="0">
                  <a:moveTo>
                    <a:pt x="96" y="0"/>
                  </a:moveTo>
                  <a:cubicBezTo>
                    <a:pt x="77" y="0"/>
                    <a:pt x="62" y="22"/>
                    <a:pt x="62" y="43"/>
                  </a:cubicBezTo>
                  <a:cubicBezTo>
                    <a:pt x="1" y="864"/>
                    <a:pt x="62" y="1685"/>
                    <a:pt x="244" y="2475"/>
                  </a:cubicBezTo>
                  <a:cubicBezTo>
                    <a:pt x="335" y="3113"/>
                    <a:pt x="609" y="3752"/>
                    <a:pt x="1004" y="4268"/>
                  </a:cubicBezTo>
                  <a:cubicBezTo>
                    <a:pt x="1399" y="4785"/>
                    <a:pt x="1916" y="5211"/>
                    <a:pt x="2463" y="5575"/>
                  </a:cubicBezTo>
                  <a:cubicBezTo>
                    <a:pt x="3010" y="5910"/>
                    <a:pt x="3618" y="6214"/>
                    <a:pt x="4256" y="6396"/>
                  </a:cubicBezTo>
                  <a:cubicBezTo>
                    <a:pt x="4560" y="6487"/>
                    <a:pt x="4894" y="6548"/>
                    <a:pt x="5198" y="6578"/>
                  </a:cubicBezTo>
                  <a:cubicBezTo>
                    <a:pt x="5350" y="6624"/>
                    <a:pt x="5502" y="6647"/>
                    <a:pt x="5654" y="6647"/>
                  </a:cubicBezTo>
                  <a:cubicBezTo>
                    <a:pt x="5806" y="6647"/>
                    <a:pt x="5958" y="6624"/>
                    <a:pt x="6110" y="6578"/>
                  </a:cubicBezTo>
                  <a:cubicBezTo>
                    <a:pt x="6171" y="6548"/>
                    <a:pt x="6171" y="6457"/>
                    <a:pt x="6110" y="6426"/>
                  </a:cubicBezTo>
                  <a:cubicBezTo>
                    <a:pt x="5958" y="6335"/>
                    <a:pt x="5806" y="6305"/>
                    <a:pt x="5624" y="6305"/>
                  </a:cubicBezTo>
                  <a:cubicBezTo>
                    <a:pt x="5411" y="6274"/>
                    <a:pt x="5229" y="6214"/>
                    <a:pt x="5016" y="6183"/>
                  </a:cubicBezTo>
                  <a:cubicBezTo>
                    <a:pt x="4651" y="6062"/>
                    <a:pt x="4256" y="5940"/>
                    <a:pt x="3891" y="5788"/>
                  </a:cubicBezTo>
                  <a:cubicBezTo>
                    <a:pt x="3192" y="5484"/>
                    <a:pt x="2524" y="5089"/>
                    <a:pt x="1916" y="4572"/>
                  </a:cubicBezTo>
                  <a:cubicBezTo>
                    <a:pt x="1612" y="4329"/>
                    <a:pt x="1338" y="4025"/>
                    <a:pt x="1095" y="3691"/>
                  </a:cubicBezTo>
                  <a:cubicBezTo>
                    <a:pt x="882" y="3356"/>
                    <a:pt x="730" y="2961"/>
                    <a:pt x="609" y="2566"/>
                  </a:cubicBezTo>
                  <a:cubicBezTo>
                    <a:pt x="487" y="2171"/>
                    <a:pt x="396" y="1745"/>
                    <a:pt x="305" y="1320"/>
                  </a:cubicBezTo>
                  <a:cubicBezTo>
                    <a:pt x="214" y="894"/>
                    <a:pt x="183" y="438"/>
                    <a:pt x="122" y="13"/>
                  </a:cubicBezTo>
                  <a:cubicBezTo>
                    <a:pt x="113" y="4"/>
                    <a:pt x="105" y="0"/>
                    <a:pt x="9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135;p53">
              <a:extLst>
                <a:ext uri="{FF2B5EF4-FFF2-40B4-BE49-F238E27FC236}">
                  <a16:creationId xmlns:a16="http://schemas.microsoft.com/office/drawing/2014/main" id="{B2590476-491E-4932-830C-C1C54BFEEF33}"/>
                </a:ext>
              </a:extLst>
            </p:cNvPr>
            <p:cNvSpPr/>
            <p:nvPr/>
          </p:nvSpPr>
          <p:spPr>
            <a:xfrm>
              <a:off x="7031055" y="3694768"/>
              <a:ext cx="205160" cy="107173"/>
            </a:xfrm>
            <a:custGeom>
              <a:avLst/>
              <a:gdLst/>
              <a:ahLst/>
              <a:cxnLst/>
              <a:rect l="l" t="t" r="r" b="b"/>
              <a:pathLst>
                <a:path w="13580" h="7094" extrusionOk="0">
                  <a:moveTo>
                    <a:pt x="69" y="1"/>
                  </a:moveTo>
                  <a:cubicBezTo>
                    <a:pt x="21" y="1"/>
                    <a:pt x="0" y="100"/>
                    <a:pt x="27" y="127"/>
                  </a:cubicBezTo>
                  <a:cubicBezTo>
                    <a:pt x="514" y="462"/>
                    <a:pt x="1000" y="765"/>
                    <a:pt x="1517" y="1009"/>
                  </a:cubicBezTo>
                  <a:cubicBezTo>
                    <a:pt x="1973" y="1282"/>
                    <a:pt x="2459" y="1556"/>
                    <a:pt x="2915" y="1829"/>
                  </a:cubicBezTo>
                  <a:cubicBezTo>
                    <a:pt x="4647" y="2802"/>
                    <a:pt x="6380" y="3653"/>
                    <a:pt x="8143" y="4535"/>
                  </a:cubicBezTo>
                  <a:cubicBezTo>
                    <a:pt x="9906" y="5416"/>
                    <a:pt x="11669" y="6297"/>
                    <a:pt x="13462" y="7088"/>
                  </a:cubicBezTo>
                  <a:cubicBezTo>
                    <a:pt x="13470" y="7092"/>
                    <a:pt x="13479" y="7094"/>
                    <a:pt x="13487" y="7094"/>
                  </a:cubicBezTo>
                  <a:cubicBezTo>
                    <a:pt x="13538" y="7094"/>
                    <a:pt x="13580" y="7019"/>
                    <a:pt x="13553" y="6966"/>
                  </a:cubicBezTo>
                  <a:cubicBezTo>
                    <a:pt x="13462" y="6875"/>
                    <a:pt x="11517" y="5781"/>
                    <a:pt x="10635" y="5294"/>
                  </a:cubicBezTo>
                  <a:cubicBezTo>
                    <a:pt x="8903" y="4322"/>
                    <a:pt x="7140" y="3410"/>
                    <a:pt x="5407" y="2498"/>
                  </a:cubicBezTo>
                  <a:cubicBezTo>
                    <a:pt x="4526" y="2042"/>
                    <a:pt x="3644" y="1617"/>
                    <a:pt x="2763" y="1191"/>
                  </a:cubicBezTo>
                  <a:cubicBezTo>
                    <a:pt x="2307" y="978"/>
                    <a:pt x="1851" y="765"/>
                    <a:pt x="1395" y="553"/>
                  </a:cubicBezTo>
                  <a:cubicBezTo>
                    <a:pt x="969" y="340"/>
                    <a:pt x="544" y="158"/>
                    <a:pt x="88" y="6"/>
                  </a:cubicBezTo>
                  <a:cubicBezTo>
                    <a:pt x="81" y="2"/>
                    <a:pt x="75" y="1"/>
                    <a:pt x="6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136;p53">
              <a:extLst>
                <a:ext uri="{FF2B5EF4-FFF2-40B4-BE49-F238E27FC236}">
                  <a16:creationId xmlns:a16="http://schemas.microsoft.com/office/drawing/2014/main" id="{6B13C921-2455-30FD-F4C1-96AEED301BFD}"/>
                </a:ext>
              </a:extLst>
            </p:cNvPr>
            <p:cNvSpPr/>
            <p:nvPr/>
          </p:nvSpPr>
          <p:spPr>
            <a:xfrm>
              <a:off x="7227533" y="3163819"/>
              <a:ext cx="710400" cy="609331"/>
            </a:xfrm>
            <a:custGeom>
              <a:avLst/>
              <a:gdLst/>
              <a:ahLst/>
              <a:cxnLst/>
              <a:rect l="l" t="t" r="r" b="b"/>
              <a:pathLst>
                <a:path w="47023" h="40333" extrusionOk="0">
                  <a:moveTo>
                    <a:pt x="46889" y="0"/>
                  </a:moveTo>
                  <a:cubicBezTo>
                    <a:pt x="46863" y="0"/>
                    <a:pt x="46840" y="15"/>
                    <a:pt x="46840" y="46"/>
                  </a:cubicBezTo>
                  <a:cubicBezTo>
                    <a:pt x="46870" y="4058"/>
                    <a:pt x="46262" y="8556"/>
                    <a:pt x="43162" y="11444"/>
                  </a:cubicBezTo>
                  <a:cubicBezTo>
                    <a:pt x="39905" y="14495"/>
                    <a:pt x="35233" y="14941"/>
                    <a:pt x="30949" y="14941"/>
                  </a:cubicBezTo>
                  <a:cubicBezTo>
                    <a:pt x="30794" y="14941"/>
                    <a:pt x="30640" y="14941"/>
                    <a:pt x="30487" y="14940"/>
                  </a:cubicBezTo>
                  <a:cubicBezTo>
                    <a:pt x="28954" y="14921"/>
                    <a:pt x="27421" y="14891"/>
                    <a:pt x="25888" y="14891"/>
                  </a:cubicBezTo>
                  <a:cubicBezTo>
                    <a:pt x="24898" y="14891"/>
                    <a:pt x="23908" y="14904"/>
                    <a:pt x="22919" y="14940"/>
                  </a:cubicBezTo>
                  <a:cubicBezTo>
                    <a:pt x="20396" y="15031"/>
                    <a:pt x="17842" y="15152"/>
                    <a:pt x="15320" y="15456"/>
                  </a:cubicBezTo>
                  <a:cubicBezTo>
                    <a:pt x="14347" y="15547"/>
                    <a:pt x="13435" y="16003"/>
                    <a:pt x="12736" y="16702"/>
                  </a:cubicBezTo>
                  <a:cubicBezTo>
                    <a:pt x="12067" y="17462"/>
                    <a:pt x="11490" y="18283"/>
                    <a:pt x="11034" y="19165"/>
                  </a:cubicBezTo>
                  <a:cubicBezTo>
                    <a:pt x="9757" y="21262"/>
                    <a:pt x="8541" y="23389"/>
                    <a:pt x="7326" y="25548"/>
                  </a:cubicBezTo>
                  <a:cubicBezTo>
                    <a:pt x="4955" y="29803"/>
                    <a:pt x="2766" y="34150"/>
                    <a:pt x="760" y="38618"/>
                  </a:cubicBezTo>
                  <a:cubicBezTo>
                    <a:pt x="517" y="39165"/>
                    <a:pt x="243" y="39712"/>
                    <a:pt x="0" y="40289"/>
                  </a:cubicBezTo>
                  <a:cubicBezTo>
                    <a:pt x="0" y="40311"/>
                    <a:pt x="15" y="40332"/>
                    <a:pt x="35" y="40332"/>
                  </a:cubicBezTo>
                  <a:cubicBezTo>
                    <a:pt x="43" y="40332"/>
                    <a:pt x="52" y="40329"/>
                    <a:pt x="61" y="40320"/>
                  </a:cubicBezTo>
                  <a:cubicBezTo>
                    <a:pt x="2097" y="35852"/>
                    <a:pt x="4286" y="31444"/>
                    <a:pt x="6657" y="27128"/>
                  </a:cubicBezTo>
                  <a:cubicBezTo>
                    <a:pt x="7812" y="24970"/>
                    <a:pt x="9028" y="22842"/>
                    <a:pt x="10304" y="20715"/>
                  </a:cubicBezTo>
                  <a:cubicBezTo>
                    <a:pt x="10882" y="19742"/>
                    <a:pt x="11429" y="18709"/>
                    <a:pt x="12098" y="17766"/>
                  </a:cubicBezTo>
                  <a:cubicBezTo>
                    <a:pt x="12706" y="16915"/>
                    <a:pt x="13405" y="16125"/>
                    <a:pt x="14438" y="15821"/>
                  </a:cubicBezTo>
                  <a:cubicBezTo>
                    <a:pt x="15046" y="15669"/>
                    <a:pt x="15684" y="15578"/>
                    <a:pt x="16323" y="15547"/>
                  </a:cubicBezTo>
                  <a:cubicBezTo>
                    <a:pt x="16961" y="15487"/>
                    <a:pt x="17599" y="15456"/>
                    <a:pt x="18268" y="15395"/>
                  </a:cubicBezTo>
                  <a:cubicBezTo>
                    <a:pt x="19514" y="15304"/>
                    <a:pt x="20791" y="15243"/>
                    <a:pt x="22067" y="15183"/>
                  </a:cubicBezTo>
                  <a:cubicBezTo>
                    <a:pt x="23206" y="15142"/>
                    <a:pt x="24351" y="15125"/>
                    <a:pt x="25500" y="15125"/>
                  </a:cubicBezTo>
                  <a:cubicBezTo>
                    <a:pt x="26895" y="15125"/>
                    <a:pt x="28296" y="15149"/>
                    <a:pt x="29697" y="15183"/>
                  </a:cubicBezTo>
                  <a:cubicBezTo>
                    <a:pt x="30217" y="15193"/>
                    <a:pt x="30742" y="15201"/>
                    <a:pt x="31271" y="15201"/>
                  </a:cubicBezTo>
                  <a:cubicBezTo>
                    <a:pt x="35228" y="15201"/>
                    <a:pt x="39371" y="14788"/>
                    <a:pt x="42615" y="12295"/>
                  </a:cubicBezTo>
                  <a:cubicBezTo>
                    <a:pt x="44165" y="11079"/>
                    <a:pt x="45351" y="9438"/>
                    <a:pt x="46019" y="7553"/>
                  </a:cubicBezTo>
                  <a:cubicBezTo>
                    <a:pt x="46658" y="5638"/>
                    <a:pt x="46992" y="3602"/>
                    <a:pt x="47022" y="1565"/>
                  </a:cubicBezTo>
                  <a:cubicBezTo>
                    <a:pt x="46992" y="1049"/>
                    <a:pt x="46962" y="562"/>
                    <a:pt x="46962" y="46"/>
                  </a:cubicBezTo>
                  <a:cubicBezTo>
                    <a:pt x="46946" y="15"/>
                    <a:pt x="46916" y="0"/>
                    <a:pt x="4688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137;p53">
              <a:extLst>
                <a:ext uri="{FF2B5EF4-FFF2-40B4-BE49-F238E27FC236}">
                  <a16:creationId xmlns:a16="http://schemas.microsoft.com/office/drawing/2014/main" id="{59D63185-2F18-BD95-562B-D4788BBBD468}"/>
                </a:ext>
              </a:extLst>
            </p:cNvPr>
            <p:cNvSpPr/>
            <p:nvPr/>
          </p:nvSpPr>
          <p:spPr>
            <a:xfrm>
              <a:off x="7304668" y="3429906"/>
              <a:ext cx="233290" cy="278477"/>
            </a:xfrm>
            <a:custGeom>
              <a:avLst/>
              <a:gdLst/>
              <a:ahLst/>
              <a:cxnLst/>
              <a:rect l="l" t="t" r="r" b="b"/>
              <a:pathLst>
                <a:path w="15442" h="18433" extrusionOk="0">
                  <a:moveTo>
                    <a:pt x="15411" y="0"/>
                  </a:moveTo>
                  <a:cubicBezTo>
                    <a:pt x="14499" y="0"/>
                    <a:pt x="13588" y="61"/>
                    <a:pt x="12706" y="92"/>
                  </a:cubicBezTo>
                  <a:cubicBezTo>
                    <a:pt x="11946" y="92"/>
                    <a:pt x="11186" y="152"/>
                    <a:pt x="10457" y="304"/>
                  </a:cubicBezTo>
                  <a:cubicBezTo>
                    <a:pt x="9788" y="456"/>
                    <a:pt x="9241" y="547"/>
                    <a:pt x="8694" y="1307"/>
                  </a:cubicBezTo>
                  <a:cubicBezTo>
                    <a:pt x="7995" y="2250"/>
                    <a:pt x="4195" y="9605"/>
                    <a:pt x="2615" y="12827"/>
                  </a:cubicBezTo>
                  <a:cubicBezTo>
                    <a:pt x="2159" y="13739"/>
                    <a:pt x="1733" y="14651"/>
                    <a:pt x="1308" y="15563"/>
                  </a:cubicBezTo>
                  <a:cubicBezTo>
                    <a:pt x="882" y="16444"/>
                    <a:pt x="457" y="17447"/>
                    <a:pt x="1" y="18390"/>
                  </a:cubicBezTo>
                  <a:cubicBezTo>
                    <a:pt x="1" y="18411"/>
                    <a:pt x="31" y="18433"/>
                    <a:pt x="49" y="18433"/>
                  </a:cubicBezTo>
                  <a:cubicBezTo>
                    <a:pt x="56" y="18433"/>
                    <a:pt x="61" y="18429"/>
                    <a:pt x="61" y="18420"/>
                  </a:cubicBezTo>
                  <a:cubicBezTo>
                    <a:pt x="457" y="17630"/>
                    <a:pt x="882" y="16870"/>
                    <a:pt x="1308" y="16080"/>
                  </a:cubicBezTo>
                  <a:cubicBezTo>
                    <a:pt x="1703" y="15320"/>
                    <a:pt x="2098" y="14529"/>
                    <a:pt x="2493" y="13739"/>
                  </a:cubicBezTo>
                  <a:cubicBezTo>
                    <a:pt x="3283" y="12159"/>
                    <a:pt x="4074" y="10578"/>
                    <a:pt x="4864" y="8997"/>
                  </a:cubicBezTo>
                  <a:cubicBezTo>
                    <a:pt x="5654" y="7447"/>
                    <a:pt x="6596" y="5897"/>
                    <a:pt x="7417" y="4347"/>
                  </a:cubicBezTo>
                  <a:cubicBezTo>
                    <a:pt x="8086" y="3040"/>
                    <a:pt x="8998" y="1247"/>
                    <a:pt x="9636" y="973"/>
                  </a:cubicBezTo>
                  <a:cubicBezTo>
                    <a:pt x="10518" y="639"/>
                    <a:pt x="11460" y="395"/>
                    <a:pt x="12432" y="304"/>
                  </a:cubicBezTo>
                  <a:cubicBezTo>
                    <a:pt x="13405" y="244"/>
                    <a:pt x="14408" y="183"/>
                    <a:pt x="15411" y="92"/>
                  </a:cubicBezTo>
                  <a:cubicBezTo>
                    <a:pt x="15442" y="61"/>
                    <a:pt x="15442" y="31"/>
                    <a:pt x="1541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138;p53">
              <a:extLst>
                <a:ext uri="{FF2B5EF4-FFF2-40B4-BE49-F238E27FC236}">
                  <a16:creationId xmlns:a16="http://schemas.microsoft.com/office/drawing/2014/main" id="{132984D7-FD99-DFDE-6CD5-5930AD15B545}"/>
                </a:ext>
              </a:extLst>
            </p:cNvPr>
            <p:cNvSpPr/>
            <p:nvPr/>
          </p:nvSpPr>
          <p:spPr>
            <a:xfrm>
              <a:off x="7389612" y="2693810"/>
              <a:ext cx="374167" cy="327863"/>
            </a:xfrm>
            <a:custGeom>
              <a:avLst/>
              <a:gdLst/>
              <a:ahLst/>
              <a:cxnLst/>
              <a:rect l="l" t="t" r="r" b="b"/>
              <a:pathLst>
                <a:path w="24767" h="21702" extrusionOk="0">
                  <a:moveTo>
                    <a:pt x="7064" y="0"/>
                  </a:moveTo>
                  <a:cubicBezTo>
                    <a:pt x="6971" y="0"/>
                    <a:pt x="6914" y="11"/>
                    <a:pt x="6901" y="34"/>
                  </a:cubicBezTo>
                  <a:cubicBezTo>
                    <a:pt x="913" y="10429"/>
                    <a:pt x="1" y="21280"/>
                    <a:pt x="2706" y="21645"/>
                  </a:cubicBezTo>
                  <a:cubicBezTo>
                    <a:pt x="3007" y="21683"/>
                    <a:pt x="3313" y="21701"/>
                    <a:pt x="3623" y="21701"/>
                  </a:cubicBezTo>
                  <a:cubicBezTo>
                    <a:pt x="11520" y="21701"/>
                    <a:pt x="22169" y="9824"/>
                    <a:pt x="23953" y="6812"/>
                  </a:cubicBezTo>
                  <a:cubicBezTo>
                    <a:pt x="24766" y="5411"/>
                    <a:pt x="24521" y="4379"/>
                    <a:pt x="23268" y="4379"/>
                  </a:cubicBezTo>
                  <a:cubicBezTo>
                    <a:pt x="22836" y="4379"/>
                    <a:pt x="22283" y="4502"/>
                    <a:pt x="21612" y="4775"/>
                  </a:cubicBezTo>
                  <a:cubicBezTo>
                    <a:pt x="16855" y="6747"/>
                    <a:pt x="13734" y="8082"/>
                    <a:pt x="13094" y="8505"/>
                  </a:cubicBezTo>
                  <a:lnTo>
                    <a:pt x="13094" y="8505"/>
                  </a:lnTo>
                  <a:cubicBezTo>
                    <a:pt x="13528" y="7714"/>
                    <a:pt x="14898" y="3688"/>
                    <a:pt x="14925" y="3499"/>
                  </a:cubicBezTo>
                  <a:cubicBezTo>
                    <a:pt x="15094" y="1697"/>
                    <a:pt x="8226" y="0"/>
                    <a:pt x="7064"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139;p53">
              <a:extLst>
                <a:ext uri="{FF2B5EF4-FFF2-40B4-BE49-F238E27FC236}">
                  <a16:creationId xmlns:a16="http://schemas.microsoft.com/office/drawing/2014/main" id="{209452F9-8E50-C8F1-4E18-6B2DAE178C78}"/>
                </a:ext>
              </a:extLst>
            </p:cNvPr>
            <p:cNvSpPr/>
            <p:nvPr/>
          </p:nvSpPr>
          <p:spPr>
            <a:xfrm>
              <a:off x="7531509" y="2816913"/>
              <a:ext cx="55777" cy="149776"/>
            </a:xfrm>
            <a:custGeom>
              <a:avLst/>
              <a:gdLst/>
              <a:ahLst/>
              <a:cxnLst/>
              <a:rect l="l" t="t" r="r" b="b"/>
              <a:pathLst>
                <a:path w="3692" h="9914" extrusionOk="0">
                  <a:moveTo>
                    <a:pt x="3678" y="0"/>
                  </a:moveTo>
                  <a:cubicBezTo>
                    <a:pt x="3678" y="1"/>
                    <a:pt x="3678" y="2"/>
                    <a:pt x="3677" y="3"/>
                  </a:cubicBezTo>
                  <a:lnTo>
                    <a:pt x="3677" y="3"/>
                  </a:lnTo>
                  <a:cubicBezTo>
                    <a:pt x="3687" y="0"/>
                    <a:pt x="3692" y="0"/>
                    <a:pt x="3678" y="0"/>
                  </a:cubicBezTo>
                  <a:close/>
                  <a:moveTo>
                    <a:pt x="3677" y="3"/>
                  </a:moveTo>
                  <a:cubicBezTo>
                    <a:pt x="3666" y="6"/>
                    <a:pt x="3648" y="14"/>
                    <a:pt x="3648" y="31"/>
                  </a:cubicBezTo>
                  <a:cubicBezTo>
                    <a:pt x="2766" y="2614"/>
                    <a:pt x="1824" y="5198"/>
                    <a:pt x="821" y="7751"/>
                  </a:cubicBezTo>
                  <a:cubicBezTo>
                    <a:pt x="547" y="8450"/>
                    <a:pt x="274" y="9180"/>
                    <a:pt x="0" y="9879"/>
                  </a:cubicBezTo>
                  <a:cubicBezTo>
                    <a:pt x="0" y="9896"/>
                    <a:pt x="10" y="9914"/>
                    <a:pt x="19" y="9914"/>
                  </a:cubicBezTo>
                  <a:cubicBezTo>
                    <a:pt x="25" y="9914"/>
                    <a:pt x="30" y="9904"/>
                    <a:pt x="30" y="9879"/>
                  </a:cubicBezTo>
                  <a:cubicBezTo>
                    <a:pt x="669" y="8663"/>
                    <a:pt x="1216" y="7417"/>
                    <a:pt x="1733" y="6140"/>
                  </a:cubicBezTo>
                  <a:cubicBezTo>
                    <a:pt x="2249" y="4894"/>
                    <a:pt x="2705" y="3587"/>
                    <a:pt x="3100" y="2280"/>
                  </a:cubicBezTo>
                  <a:cubicBezTo>
                    <a:pt x="3313" y="1521"/>
                    <a:pt x="3495" y="762"/>
                    <a:pt x="3677" y="3"/>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140;p53">
              <a:extLst>
                <a:ext uri="{FF2B5EF4-FFF2-40B4-BE49-F238E27FC236}">
                  <a16:creationId xmlns:a16="http://schemas.microsoft.com/office/drawing/2014/main" id="{6D325017-6FC6-5F26-CB92-23525697E5EA}"/>
                </a:ext>
              </a:extLst>
            </p:cNvPr>
            <p:cNvSpPr/>
            <p:nvPr/>
          </p:nvSpPr>
          <p:spPr>
            <a:xfrm>
              <a:off x="7479618" y="2613156"/>
              <a:ext cx="227323" cy="153266"/>
            </a:xfrm>
            <a:custGeom>
              <a:avLst/>
              <a:gdLst/>
              <a:ahLst/>
              <a:cxnLst/>
              <a:rect l="l" t="t" r="r" b="b"/>
              <a:pathLst>
                <a:path w="15047" h="10145" extrusionOk="0">
                  <a:moveTo>
                    <a:pt x="8233" y="0"/>
                  </a:moveTo>
                  <a:cubicBezTo>
                    <a:pt x="5530" y="0"/>
                    <a:pt x="4235" y="1326"/>
                    <a:pt x="3253" y="2242"/>
                  </a:cubicBezTo>
                  <a:cubicBezTo>
                    <a:pt x="1277" y="4035"/>
                    <a:pt x="0" y="7318"/>
                    <a:pt x="0" y="7318"/>
                  </a:cubicBezTo>
                  <a:lnTo>
                    <a:pt x="7174" y="10145"/>
                  </a:lnTo>
                  <a:cubicBezTo>
                    <a:pt x="8876" y="9385"/>
                    <a:pt x="9332" y="8230"/>
                    <a:pt x="9332" y="8230"/>
                  </a:cubicBezTo>
                  <a:cubicBezTo>
                    <a:pt x="9514" y="8321"/>
                    <a:pt x="9727" y="8382"/>
                    <a:pt x="9940" y="8443"/>
                  </a:cubicBezTo>
                  <a:cubicBezTo>
                    <a:pt x="10457" y="7440"/>
                    <a:pt x="10912" y="6376"/>
                    <a:pt x="11277" y="5312"/>
                  </a:cubicBezTo>
                  <a:cubicBezTo>
                    <a:pt x="11733" y="4066"/>
                    <a:pt x="10031" y="2120"/>
                    <a:pt x="10031" y="2120"/>
                  </a:cubicBezTo>
                  <a:lnTo>
                    <a:pt x="10031" y="2120"/>
                  </a:lnTo>
                  <a:cubicBezTo>
                    <a:pt x="11599" y="2303"/>
                    <a:pt x="13010" y="3969"/>
                    <a:pt x="13877" y="3969"/>
                  </a:cubicBezTo>
                  <a:cubicBezTo>
                    <a:pt x="14018" y="3969"/>
                    <a:pt x="14145" y="3925"/>
                    <a:pt x="14256" y="3822"/>
                  </a:cubicBezTo>
                  <a:cubicBezTo>
                    <a:pt x="15046" y="3093"/>
                    <a:pt x="13010" y="965"/>
                    <a:pt x="11764" y="601"/>
                  </a:cubicBezTo>
                  <a:cubicBezTo>
                    <a:pt x="10369" y="173"/>
                    <a:pt x="9209" y="0"/>
                    <a:pt x="8233"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141;p53">
              <a:extLst>
                <a:ext uri="{FF2B5EF4-FFF2-40B4-BE49-F238E27FC236}">
                  <a16:creationId xmlns:a16="http://schemas.microsoft.com/office/drawing/2014/main" id="{82ED2848-E99D-2E5A-C09B-89063BECED08}"/>
                </a:ext>
              </a:extLst>
            </p:cNvPr>
            <p:cNvSpPr/>
            <p:nvPr/>
          </p:nvSpPr>
          <p:spPr>
            <a:xfrm>
              <a:off x="7551254" y="2632114"/>
              <a:ext cx="150169" cy="127235"/>
            </a:xfrm>
            <a:custGeom>
              <a:avLst/>
              <a:gdLst/>
              <a:ahLst/>
              <a:cxnLst/>
              <a:rect l="l" t="t" r="r" b="b"/>
              <a:pathLst>
                <a:path w="9940" h="8422" extrusionOk="0">
                  <a:moveTo>
                    <a:pt x="784" y="1"/>
                  </a:moveTo>
                  <a:cubicBezTo>
                    <a:pt x="478" y="1"/>
                    <a:pt x="211" y="7"/>
                    <a:pt x="0" y="14"/>
                  </a:cubicBezTo>
                  <a:cubicBezTo>
                    <a:pt x="0" y="14"/>
                    <a:pt x="2875" y="7127"/>
                    <a:pt x="3220" y="7127"/>
                  </a:cubicBezTo>
                  <a:cubicBezTo>
                    <a:pt x="3221" y="7127"/>
                    <a:pt x="3221" y="7127"/>
                    <a:pt x="3222" y="7127"/>
                  </a:cubicBezTo>
                  <a:cubicBezTo>
                    <a:pt x="3273" y="7121"/>
                    <a:pt x="3324" y="7119"/>
                    <a:pt x="3375" y="7119"/>
                  </a:cubicBezTo>
                  <a:cubicBezTo>
                    <a:pt x="4520" y="7119"/>
                    <a:pt x="5849" y="8422"/>
                    <a:pt x="6648" y="8422"/>
                  </a:cubicBezTo>
                  <a:cubicBezTo>
                    <a:pt x="6805" y="8422"/>
                    <a:pt x="6941" y="8372"/>
                    <a:pt x="7052" y="8251"/>
                  </a:cubicBezTo>
                  <a:cubicBezTo>
                    <a:pt x="7660" y="7613"/>
                    <a:pt x="6991" y="6853"/>
                    <a:pt x="6991" y="6853"/>
                  </a:cubicBezTo>
                  <a:lnTo>
                    <a:pt x="6991" y="6853"/>
                  </a:lnTo>
                  <a:cubicBezTo>
                    <a:pt x="6991" y="6853"/>
                    <a:pt x="7326" y="7007"/>
                    <a:pt x="7701" y="7007"/>
                  </a:cubicBezTo>
                  <a:cubicBezTo>
                    <a:pt x="7994" y="7007"/>
                    <a:pt x="8311" y="6913"/>
                    <a:pt x="8511" y="6580"/>
                  </a:cubicBezTo>
                  <a:cubicBezTo>
                    <a:pt x="9028" y="5729"/>
                    <a:pt x="7751" y="4726"/>
                    <a:pt x="7751" y="4726"/>
                  </a:cubicBezTo>
                  <a:lnTo>
                    <a:pt x="7751" y="4726"/>
                  </a:lnTo>
                  <a:cubicBezTo>
                    <a:pt x="7751" y="4726"/>
                    <a:pt x="8123" y="4874"/>
                    <a:pt x="8527" y="4874"/>
                  </a:cubicBezTo>
                  <a:cubicBezTo>
                    <a:pt x="8897" y="4874"/>
                    <a:pt x="9293" y="4749"/>
                    <a:pt x="9453" y="4270"/>
                  </a:cubicBezTo>
                  <a:cubicBezTo>
                    <a:pt x="9940" y="2902"/>
                    <a:pt x="6535" y="1169"/>
                    <a:pt x="4681" y="531"/>
                  </a:cubicBezTo>
                  <a:cubicBezTo>
                    <a:pt x="3383" y="83"/>
                    <a:pt x="1847" y="1"/>
                    <a:pt x="784"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42;p53">
              <a:extLst>
                <a:ext uri="{FF2B5EF4-FFF2-40B4-BE49-F238E27FC236}">
                  <a16:creationId xmlns:a16="http://schemas.microsoft.com/office/drawing/2014/main" id="{EA1E9271-A741-E6BE-07F1-E4F055BA83C5}"/>
                </a:ext>
              </a:extLst>
            </p:cNvPr>
            <p:cNvSpPr/>
            <p:nvPr/>
          </p:nvSpPr>
          <p:spPr>
            <a:xfrm>
              <a:off x="7607270" y="2668144"/>
              <a:ext cx="61548" cy="35367"/>
            </a:xfrm>
            <a:custGeom>
              <a:avLst/>
              <a:gdLst/>
              <a:ahLst/>
              <a:cxnLst/>
              <a:rect l="l" t="t" r="r" b="b"/>
              <a:pathLst>
                <a:path w="4074" h="2341" extrusionOk="0">
                  <a:moveTo>
                    <a:pt x="0" y="0"/>
                  </a:moveTo>
                  <a:lnTo>
                    <a:pt x="0" y="0"/>
                  </a:lnTo>
                  <a:cubicBezTo>
                    <a:pt x="1429" y="608"/>
                    <a:pt x="2797" y="1398"/>
                    <a:pt x="4043" y="2341"/>
                  </a:cubicBezTo>
                  <a:cubicBezTo>
                    <a:pt x="4073" y="2341"/>
                    <a:pt x="4073" y="2310"/>
                    <a:pt x="4043" y="2280"/>
                  </a:cubicBezTo>
                  <a:cubicBezTo>
                    <a:pt x="2949" y="1125"/>
                    <a:pt x="1551" y="334"/>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143;p53">
              <a:extLst>
                <a:ext uri="{FF2B5EF4-FFF2-40B4-BE49-F238E27FC236}">
                  <a16:creationId xmlns:a16="http://schemas.microsoft.com/office/drawing/2014/main" id="{1EB53CFD-9849-0A38-0D33-01B738C5DDF5}"/>
                </a:ext>
              </a:extLst>
            </p:cNvPr>
            <p:cNvSpPr/>
            <p:nvPr/>
          </p:nvSpPr>
          <p:spPr>
            <a:xfrm>
              <a:off x="7620125" y="2637372"/>
              <a:ext cx="62001" cy="35382"/>
            </a:xfrm>
            <a:custGeom>
              <a:avLst/>
              <a:gdLst/>
              <a:ahLst/>
              <a:cxnLst/>
              <a:rect l="l" t="t" r="r" b="b"/>
              <a:pathLst>
                <a:path w="4104" h="2342" extrusionOk="0">
                  <a:moveTo>
                    <a:pt x="0" y="1"/>
                  </a:moveTo>
                  <a:cubicBezTo>
                    <a:pt x="21" y="5"/>
                    <a:pt x="41" y="9"/>
                    <a:pt x="62" y="14"/>
                  </a:cubicBezTo>
                  <a:lnTo>
                    <a:pt x="62" y="14"/>
                  </a:lnTo>
                  <a:cubicBezTo>
                    <a:pt x="52" y="9"/>
                    <a:pt x="41" y="5"/>
                    <a:pt x="31" y="1"/>
                  </a:cubicBezTo>
                  <a:close/>
                  <a:moveTo>
                    <a:pt x="62" y="14"/>
                  </a:moveTo>
                  <a:lnTo>
                    <a:pt x="62" y="14"/>
                  </a:lnTo>
                  <a:cubicBezTo>
                    <a:pt x="1479" y="620"/>
                    <a:pt x="2836" y="1406"/>
                    <a:pt x="4073" y="2341"/>
                  </a:cubicBezTo>
                  <a:cubicBezTo>
                    <a:pt x="4104" y="2341"/>
                    <a:pt x="4104" y="2311"/>
                    <a:pt x="4073" y="2280"/>
                  </a:cubicBezTo>
                  <a:cubicBezTo>
                    <a:pt x="2993" y="1140"/>
                    <a:pt x="1617" y="355"/>
                    <a:pt x="62" y="1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144;p53">
              <a:extLst>
                <a:ext uri="{FF2B5EF4-FFF2-40B4-BE49-F238E27FC236}">
                  <a16:creationId xmlns:a16="http://schemas.microsoft.com/office/drawing/2014/main" id="{5A9F4E70-32A9-5348-F40A-5112F42F5F64}"/>
                </a:ext>
              </a:extLst>
            </p:cNvPr>
            <p:cNvSpPr/>
            <p:nvPr/>
          </p:nvSpPr>
          <p:spPr>
            <a:xfrm>
              <a:off x="7598085" y="2697057"/>
              <a:ext cx="59252" cy="38600"/>
            </a:xfrm>
            <a:custGeom>
              <a:avLst/>
              <a:gdLst/>
              <a:ahLst/>
              <a:cxnLst/>
              <a:rect l="l" t="t" r="r" b="b"/>
              <a:pathLst>
                <a:path w="3922" h="2555" extrusionOk="0">
                  <a:moveTo>
                    <a:pt x="0" y="1"/>
                  </a:moveTo>
                  <a:lnTo>
                    <a:pt x="0" y="1"/>
                  </a:lnTo>
                  <a:cubicBezTo>
                    <a:pt x="1399" y="700"/>
                    <a:pt x="2706" y="1582"/>
                    <a:pt x="3922" y="2554"/>
                  </a:cubicBezTo>
                  <a:cubicBezTo>
                    <a:pt x="3922" y="2546"/>
                    <a:pt x="3922" y="2535"/>
                    <a:pt x="3922" y="2524"/>
                  </a:cubicBezTo>
                  <a:cubicBezTo>
                    <a:pt x="2858" y="1338"/>
                    <a:pt x="1490" y="457"/>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45;p53">
              <a:extLst>
                <a:ext uri="{FF2B5EF4-FFF2-40B4-BE49-F238E27FC236}">
                  <a16:creationId xmlns:a16="http://schemas.microsoft.com/office/drawing/2014/main" id="{A76A211E-4838-7D4D-40FE-F0D75CEA5303}"/>
                </a:ext>
              </a:extLst>
            </p:cNvPr>
            <p:cNvSpPr/>
            <p:nvPr/>
          </p:nvSpPr>
          <p:spPr>
            <a:xfrm>
              <a:off x="7559049" y="2734220"/>
              <a:ext cx="59720" cy="28523"/>
            </a:xfrm>
            <a:custGeom>
              <a:avLst/>
              <a:gdLst/>
              <a:ahLst/>
              <a:cxnLst/>
              <a:rect l="l" t="t" r="r" b="b"/>
              <a:pathLst>
                <a:path w="3953" h="1888" extrusionOk="0">
                  <a:moveTo>
                    <a:pt x="1882" y="0"/>
                  </a:moveTo>
                  <a:cubicBezTo>
                    <a:pt x="1832" y="0"/>
                    <a:pt x="1783" y="1"/>
                    <a:pt x="1733" y="3"/>
                  </a:cubicBezTo>
                  <a:cubicBezTo>
                    <a:pt x="1703" y="3"/>
                    <a:pt x="1703" y="64"/>
                    <a:pt x="1733" y="64"/>
                  </a:cubicBezTo>
                  <a:cubicBezTo>
                    <a:pt x="2372" y="185"/>
                    <a:pt x="2858" y="337"/>
                    <a:pt x="2888" y="337"/>
                  </a:cubicBezTo>
                  <a:cubicBezTo>
                    <a:pt x="2068" y="1310"/>
                    <a:pt x="639" y="1705"/>
                    <a:pt x="31" y="1827"/>
                  </a:cubicBezTo>
                  <a:cubicBezTo>
                    <a:pt x="1" y="1827"/>
                    <a:pt x="1" y="1888"/>
                    <a:pt x="31" y="1888"/>
                  </a:cubicBezTo>
                  <a:cubicBezTo>
                    <a:pt x="1186" y="1888"/>
                    <a:pt x="2402" y="1371"/>
                    <a:pt x="2949" y="368"/>
                  </a:cubicBezTo>
                  <a:cubicBezTo>
                    <a:pt x="3284" y="489"/>
                    <a:pt x="3588" y="581"/>
                    <a:pt x="3922" y="641"/>
                  </a:cubicBezTo>
                  <a:cubicBezTo>
                    <a:pt x="3922" y="641"/>
                    <a:pt x="3952" y="641"/>
                    <a:pt x="3952" y="611"/>
                  </a:cubicBezTo>
                  <a:cubicBezTo>
                    <a:pt x="3326" y="212"/>
                    <a:pt x="2619" y="0"/>
                    <a:pt x="18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46;p53">
              <a:extLst>
                <a:ext uri="{FF2B5EF4-FFF2-40B4-BE49-F238E27FC236}">
                  <a16:creationId xmlns:a16="http://schemas.microsoft.com/office/drawing/2014/main" id="{96E74345-49F9-21B2-50B9-283D9556A800}"/>
                </a:ext>
              </a:extLst>
            </p:cNvPr>
            <p:cNvSpPr/>
            <p:nvPr/>
          </p:nvSpPr>
          <p:spPr>
            <a:xfrm>
              <a:off x="7586604" y="2757317"/>
              <a:ext cx="189146" cy="119304"/>
            </a:xfrm>
            <a:custGeom>
              <a:avLst/>
              <a:gdLst/>
              <a:ahLst/>
              <a:cxnLst/>
              <a:rect l="l" t="t" r="r" b="b"/>
              <a:pathLst>
                <a:path w="12520" h="7897" extrusionOk="0">
                  <a:moveTo>
                    <a:pt x="10692" y="0"/>
                  </a:moveTo>
                  <a:cubicBezTo>
                    <a:pt x="10201" y="0"/>
                    <a:pt x="9578" y="86"/>
                    <a:pt x="8815" y="267"/>
                  </a:cubicBezTo>
                  <a:cubicBezTo>
                    <a:pt x="6414" y="845"/>
                    <a:pt x="1" y="3884"/>
                    <a:pt x="1" y="3884"/>
                  </a:cubicBezTo>
                  <a:lnTo>
                    <a:pt x="7022" y="7897"/>
                  </a:lnTo>
                  <a:cubicBezTo>
                    <a:pt x="8481" y="6346"/>
                    <a:pt x="9849" y="4766"/>
                    <a:pt x="11156" y="3094"/>
                  </a:cubicBezTo>
                  <a:cubicBezTo>
                    <a:pt x="12520" y="1180"/>
                    <a:pt x="12509" y="0"/>
                    <a:pt x="10692"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47;p53">
              <a:extLst>
                <a:ext uri="{FF2B5EF4-FFF2-40B4-BE49-F238E27FC236}">
                  <a16:creationId xmlns:a16="http://schemas.microsoft.com/office/drawing/2014/main" id="{A0768DBC-02AD-5677-18C8-64720000BC06}"/>
                </a:ext>
              </a:extLst>
            </p:cNvPr>
            <p:cNvSpPr/>
            <p:nvPr/>
          </p:nvSpPr>
          <p:spPr>
            <a:xfrm>
              <a:off x="7671095" y="2798996"/>
              <a:ext cx="7826" cy="17933"/>
            </a:xfrm>
            <a:custGeom>
              <a:avLst/>
              <a:gdLst/>
              <a:ahLst/>
              <a:cxnLst/>
              <a:rect l="l" t="t" r="r" b="b"/>
              <a:pathLst>
                <a:path w="518" h="1187" extrusionOk="0">
                  <a:moveTo>
                    <a:pt x="0" y="1"/>
                  </a:moveTo>
                  <a:cubicBezTo>
                    <a:pt x="31" y="214"/>
                    <a:pt x="92" y="426"/>
                    <a:pt x="183" y="639"/>
                  </a:cubicBezTo>
                  <a:cubicBezTo>
                    <a:pt x="274" y="821"/>
                    <a:pt x="396" y="1034"/>
                    <a:pt x="517" y="1186"/>
                  </a:cubicBezTo>
                  <a:cubicBezTo>
                    <a:pt x="487" y="973"/>
                    <a:pt x="426" y="761"/>
                    <a:pt x="335" y="548"/>
                  </a:cubicBezTo>
                  <a:cubicBezTo>
                    <a:pt x="244" y="366"/>
                    <a:pt x="152" y="15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48;p53">
              <a:extLst>
                <a:ext uri="{FF2B5EF4-FFF2-40B4-BE49-F238E27FC236}">
                  <a16:creationId xmlns:a16="http://schemas.microsoft.com/office/drawing/2014/main" id="{471BD4BA-CA59-B431-887D-AE2469C55A8C}"/>
                </a:ext>
              </a:extLst>
            </p:cNvPr>
            <p:cNvSpPr/>
            <p:nvPr/>
          </p:nvSpPr>
          <p:spPr>
            <a:xfrm>
              <a:off x="7729407" y="2796700"/>
              <a:ext cx="18386" cy="7826"/>
            </a:xfrm>
            <a:custGeom>
              <a:avLst/>
              <a:gdLst/>
              <a:ahLst/>
              <a:cxnLst/>
              <a:rect l="l" t="t" r="r" b="b"/>
              <a:pathLst>
                <a:path w="1217" h="518" extrusionOk="0">
                  <a:moveTo>
                    <a:pt x="1216" y="1"/>
                  </a:moveTo>
                  <a:lnTo>
                    <a:pt x="1216" y="1"/>
                  </a:lnTo>
                  <a:cubicBezTo>
                    <a:pt x="1004" y="31"/>
                    <a:pt x="791" y="92"/>
                    <a:pt x="578" y="183"/>
                  </a:cubicBezTo>
                  <a:cubicBezTo>
                    <a:pt x="365" y="274"/>
                    <a:pt x="183" y="366"/>
                    <a:pt x="1" y="518"/>
                  </a:cubicBezTo>
                  <a:cubicBezTo>
                    <a:pt x="457" y="457"/>
                    <a:pt x="852" y="274"/>
                    <a:pt x="1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149;p53">
              <a:extLst>
                <a:ext uri="{FF2B5EF4-FFF2-40B4-BE49-F238E27FC236}">
                  <a16:creationId xmlns:a16="http://schemas.microsoft.com/office/drawing/2014/main" id="{7A38971E-6422-1E22-1D7C-37CCAAE6858E}"/>
                </a:ext>
              </a:extLst>
            </p:cNvPr>
            <p:cNvSpPr/>
            <p:nvPr/>
          </p:nvSpPr>
          <p:spPr>
            <a:xfrm>
              <a:off x="7700025" y="2856854"/>
              <a:ext cx="8732" cy="4155"/>
            </a:xfrm>
            <a:custGeom>
              <a:avLst/>
              <a:gdLst/>
              <a:ahLst/>
              <a:cxnLst/>
              <a:rect l="l" t="t" r="r" b="b"/>
              <a:pathLst>
                <a:path w="578" h="275" extrusionOk="0">
                  <a:moveTo>
                    <a:pt x="0" y="1"/>
                  </a:moveTo>
                  <a:lnTo>
                    <a:pt x="0" y="1"/>
                  </a:lnTo>
                  <a:cubicBezTo>
                    <a:pt x="152" y="92"/>
                    <a:pt x="304" y="183"/>
                    <a:pt x="456" y="274"/>
                  </a:cubicBezTo>
                  <a:lnTo>
                    <a:pt x="578" y="153"/>
                  </a:lnTo>
                  <a:cubicBezTo>
                    <a:pt x="395" y="61"/>
                    <a:pt x="183" y="3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150;p53">
              <a:extLst>
                <a:ext uri="{FF2B5EF4-FFF2-40B4-BE49-F238E27FC236}">
                  <a16:creationId xmlns:a16="http://schemas.microsoft.com/office/drawing/2014/main" id="{AC47DFAE-4E4B-DC28-FF43-20383D5EF58B}"/>
                </a:ext>
              </a:extLst>
            </p:cNvPr>
            <p:cNvSpPr/>
            <p:nvPr/>
          </p:nvSpPr>
          <p:spPr>
            <a:xfrm>
              <a:off x="7698182" y="2772364"/>
              <a:ext cx="18386" cy="7372"/>
            </a:xfrm>
            <a:custGeom>
              <a:avLst/>
              <a:gdLst/>
              <a:ahLst/>
              <a:cxnLst/>
              <a:rect l="l" t="t" r="r" b="b"/>
              <a:pathLst>
                <a:path w="1217" h="488" extrusionOk="0">
                  <a:moveTo>
                    <a:pt x="1" y="1"/>
                  </a:moveTo>
                  <a:cubicBezTo>
                    <a:pt x="365" y="244"/>
                    <a:pt x="761" y="426"/>
                    <a:pt x="1217" y="487"/>
                  </a:cubicBezTo>
                  <a:cubicBezTo>
                    <a:pt x="1034" y="335"/>
                    <a:pt x="852" y="244"/>
                    <a:pt x="639" y="153"/>
                  </a:cubicBezTo>
                  <a:cubicBezTo>
                    <a:pt x="426" y="62"/>
                    <a:pt x="214"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151;p53">
              <a:extLst>
                <a:ext uri="{FF2B5EF4-FFF2-40B4-BE49-F238E27FC236}">
                  <a16:creationId xmlns:a16="http://schemas.microsoft.com/office/drawing/2014/main" id="{65C5FB7B-3F0E-D76B-756C-FEC6F7B910B7}"/>
                </a:ext>
              </a:extLst>
            </p:cNvPr>
            <p:cNvSpPr/>
            <p:nvPr/>
          </p:nvSpPr>
          <p:spPr>
            <a:xfrm>
              <a:off x="7616908" y="2810024"/>
              <a:ext cx="7372" cy="18386"/>
            </a:xfrm>
            <a:custGeom>
              <a:avLst/>
              <a:gdLst/>
              <a:ahLst/>
              <a:cxnLst/>
              <a:rect l="l" t="t" r="r" b="b"/>
              <a:pathLst>
                <a:path w="488" h="1217" extrusionOk="0">
                  <a:moveTo>
                    <a:pt x="487" y="0"/>
                  </a:moveTo>
                  <a:cubicBezTo>
                    <a:pt x="365" y="152"/>
                    <a:pt x="244" y="365"/>
                    <a:pt x="183" y="578"/>
                  </a:cubicBezTo>
                  <a:cubicBezTo>
                    <a:pt x="92" y="791"/>
                    <a:pt x="31" y="1003"/>
                    <a:pt x="1" y="1216"/>
                  </a:cubicBezTo>
                  <a:cubicBezTo>
                    <a:pt x="122" y="1034"/>
                    <a:pt x="244" y="821"/>
                    <a:pt x="305" y="639"/>
                  </a:cubicBezTo>
                  <a:cubicBezTo>
                    <a:pt x="396" y="426"/>
                    <a:pt x="457" y="213"/>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152;p53">
              <a:extLst>
                <a:ext uri="{FF2B5EF4-FFF2-40B4-BE49-F238E27FC236}">
                  <a16:creationId xmlns:a16="http://schemas.microsoft.com/office/drawing/2014/main" id="{6586D49D-E890-5492-E7B1-290A18FB588E}"/>
                </a:ext>
              </a:extLst>
            </p:cNvPr>
            <p:cNvSpPr/>
            <p:nvPr/>
          </p:nvSpPr>
          <p:spPr>
            <a:xfrm>
              <a:off x="7679359" y="2843349"/>
              <a:ext cx="44416" cy="35110"/>
            </a:xfrm>
            <a:custGeom>
              <a:avLst/>
              <a:gdLst/>
              <a:ahLst/>
              <a:cxnLst/>
              <a:rect l="l" t="t" r="r" b="b"/>
              <a:pathLst>
                <a:path w="2940" h="2324" extrusionOk="0">
                  <a:moveTo>
                    <a:pt x="2913" y="1"/>
                  </a:moveTo>
                  <a:cubicBezTo>
                    <a:pt x="2906" y="1"/>
                    <a:pt x="2897" y="4"/>
                    <a:pt x="2888" y="13"/>
                  </a:cubicBezTo>
                  <a:cubicBezTo>
                    <a:pt x="2706" y="165"/>
                    <a:pt x="2493" y="408"/>
                    <a:pt x="2341" y="591"/>
                  </a:cubicBezTo>
                  <a:cubicBezTo>
                    <a:pt x="2159" y="743"/>
                    <a:pt x="2007" y="925"/>
                    <a:pt x="1855" y="1107"/>
                  </a:cubicBezTo>
                  <a:cubicBezTo>
                    <a:pt x="1520" y="1442"/>
                    <a:pt x="1216" y="1807"/>
                    <a:pt x="882" y="2171"/>
                  </a:cubicBezTo>
                  <a:cubicBezTo>
                    <a:pt x="852" y="2110"/>
                    <a:pt x="122" y="1746"/>
                    <a:pt x="31" y="1715"/>
                  </a:cubicBezTo>
                  <a:cubicBezTo>
                    <a:pt x="1" y="1715"/>
                    <a:pt x="1" y="1746"/>
                    <a:pt x="1" y="1746"/>
                  </a:cubicBezTo>
                  <a:cubicBezTo>
                    <a:pt x="304" y="1958"/>
                    <a:pt x="608" y="2141"/>
                    <a:pt x="943" y="2323"/>
                  </a:cubicBezTo>
                  <a:cubicBezTo>
                    <a:pt x="1277" y="1958"/>
                    <a:pt x="1642" y="1563"/>
                    <a:pt x="1946" y="1199"/>
                  </a:cubicBezTo>
                  <a:cubicBezTo>
                    <a:pt x="2128" y="1016"/>
                    <a:pt x="2250" y="864"/>
                    <a:pt x="2432" y="651"/>
                  </a:cubicBezTo>
                  <a:cubicBezTo>
                    <a:pt x="2584" y="439"/>
                    <a:pt x="2736" y="287"/>
                    <a:pt x="2919" y="44"/>
                  </a:cubicBezTo>
                  <a:cubicBezTo>
                    <a:pt x="2940" y="22"/>
                    <a:pt x="2931" y="1"/>
                    <a:pt x="291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153;p53">
              <a:extLst>
                <a:ext uri="{FF2B5EF4-FFF2-40B4-BE49-F238E27FC236}">
                  <a16:creationId xmlns:a16="http://schemas.microsoft.com/office/drawing/2014/main" id="{5281B642-44D1-7854-97EF-F90A0CDBB37A}"/>
                </a:ext>
              </a:extLst>
            </p:cNvPr>
            <p:cNvSpPr/>
            <p:nvPr/>
          </p:nvSpPr>
          <p:spPr>
            <a:xfrm>
              <a:off x="7602224" y="2811852"/>
              <a:ext cx="94059" cy="52952"/>
            </a:xfrm>
            <a:custGeom>
              <a:avLst/>
              <a:gdLst/>
              <a:ahLst/>
              <a:cxnLst/>
              <a:rect l="l" t="t" r="r" b="b"/>
              <a:pathLst>
                <a:path w="6226" h="3505" extrusionOk="0">
                  <a:moveTo>
                    <a:pt x="61" y="1"/>
                  </a:moveTo>
                  <a:cubicBezTo>
                    <a:pt x="30" y="1"/>
                    <a:pt x="0" y="31"/>
                    <a:pt x="30" y="62"/>
                  </a:cubicBezTo>
                  <a:cubicBezTo>
                    <a:pt x="1064" y="609"/>
                    <a:pt x="2097" y="1186"/>
                    <a:pt x="3131" y="1764"/>
                  </a:cubicBezTo>
                  <a:cubicBezTo>
                    <a:pt x="3617" y="2037"/>
                    <a:pt x="4134" y="2341"/>
                    <a:pt x="4651" y="2615"/>
                  </a:cubicBezTo>
                  <a:cubicBezTo>
                    <a:pt x="5137" y="2919"/>
                    <a:pt x="5684" y="3192"/>
                    <a:pt x="6170" y="3496"/>
                  </a:cubicBezTo>
                  <a:cubicBezTo>
                    <a:pt x="6176" y="3502"/>
                    <a:pt x="6183" y="3505"/>
                    <a:pt x="6188" y="3505"/>
                  </a:cubicBezTo>
                  <a:cubicBezTo>
                    <a:pt x="6210" y="3505"/>
                    <a:pt x="6225" y="3466"/>
                    <a:pt x="6201" y="3466"/>
                  </a:cubicBezTo>
                  <a:cubicBezTo>
                    <a:pt x="5714" y="3162"/>
                    <a:pt x="5228" y="2797"/>
                    <a:pt x="4711" y="2493"/>
                  </a:cubicBezTo>
                  <a:cubicBezTo>
                    <a:pt x="4225" y="2189"/>
                    <a:pt x="3708" y="1916"/>
                    <a:pt x="3192" y="1612"/>
                  </a:cubicBezTo>
                  <a:cubicBezTo>
                    <a:pt x="2189" y="1034"/>
                    <a:pt x="1125" y="518"/>
                    <a:pt x="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154;p53">
              <a:extLst>
                <a:ext uri="{FF2B5EF4-FFF2-40B4-BE49-F238E27FC236}">
                  <a16:creationId xmlns:a16="http://schemas.microsoft.com/office/drawing/2014/main" id="{BA6CD48C-4650-28BA-A231-DD3E8FCFDAFD}"/>
                </a:ext>
              </a:extLst>
            </p:cNvPr>
            <p:cNvSpPr/>
            <p:nvPr/>
          </p:nvSpPr>
          <p:spPr>
            <a:xfrm>
              <a:off x="7626561" y="2763179"/>
              <a:ext cx="329253" cy="363819"/>
            </a:xfrm>
            <a:custGeom>
              <a:avLst/>
              <a:gdLst/>
              <a:ahLst/>
              <a:cxnLst/>
              <a:rect l="l" t="t" r="r" b="b"/>
              <a:pathLst>
                <a:path w="21794" h="24082" extrusionOk="0">
                  <a:moveTo>
                    <a:pt x="8963" y="1"/>
                  </a:moveTo>
                  <a:cubicBezTo>
                    <a:pt x="8039" y="1"/>
                    <a:pt x="7159" y="423"/>
                    <a:pt x="6353" y="1095"/>
                  </a:cubicBezTo>
                  <a:cubicBezTo>
                    <a:pt x="5927" y="1460"/>
                    <a:pt x="790" y="7934"/>
                    <a:pt x="365" y="10214"/>
                  </a:cubicBezTo>
                  <a:cubicBezTo>
                    <a:pt x="0" y="12220"/>
                    <a:pt x="1611" y="14439"/>
                    <a:pt x="1611" y="14439"/>
                  </a:cubicBezTo>
                  <a:lnTo>
                    <a:pt x="486" y="23132"/>
                  </a:lnTo>
                  <a:cubicBezTo>
                    <a:pt x="486" y="23132"/>
                    <a:pt x="4517" y="24081"/>
                    <a:pt x="12271" y="24081"/>
                  </a:cubicBezTo>
                  <a:cubicBezTo>
                    <a:pt x="14991" y="24081"/>
                    <a:pt x="18170" y="23965"/>
                    <a:pt x="21794" y="23649"/>
                  </a:cubicBezTo>
                  <a:cubicBezTo>
                    <a:pt x="21794" y="23649"/>
                    <a:pt x="16353" y="6232"/>
                    <a:pt x="11946" y="1551"/>
                  </a:cubicBezTo>
                  <a:cubicBezTo>
                    <a:pt x="10925" y="453"/>
                    <a:pt x="9920" y="1"/>
                    <a:pt x="8963"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155;p53">
              <a:extLst>
                <a:ext uri="{FF2B5EF4-FFF2-40B4-BE49-F238E27FC236}">
                  <a16:creationId xmlns:a16="http://schemas.microsoft.com/office/drawing/2014/main" id="{64D48E0C-DFF2-7956-FCB2-D2E84CE428CE}"/>
                </a:ext>
              </a:extLst>
            </p:cNvPr>
            <p:cNvSpPr/>
            <p:nvPr/>
          </p:nvSpPr>
          <p:spPr>
            <a:xfrm>
              <a:off x="7842360" y="2990018"/>
              <a:ext cx="7826" cy="17917"/>
            </a:xfrm>
            <a:custGeom>
              <a:avLst/>
              <a:gdLst/>
              <a:ahLst/>
              <a:cxnLst/>
              <a:rect l="l" t="t" r="r" b="b"/>
              <a:pathLst>
                <a:path w="518" h="1186" extrusionOk="0">
                  <a:moveTo>
                    <a:pt x="1" y="0"/>
                  </a:moveTo>
                  <a:lnTo>
                    <a:pt x="1" y="0"/>
                  </a:lnTo>
                  <a:cubicBezTo>
                    <a:pt x="62" y="426"/>
                    <a:pt x="244" y="851"/>
                    <a:pt x="518" y="1186"/>
                  </a:cubicBezTo>
                  <a:cubicBezTo>
                    <a:pt x="487" y="973"/>
                    <a:pt x="427" y="760"/>
                    <a:pt x="335" y="547"/>
                  </a:cubicBezTo>
                  <a:cubicBezTo>
                    <a:pt x="244" y="365"/>
                    <a:pt x="123" y="15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156;p53">
              <a:extLst>
                <a:ext uri="{FF2B5EF4-FFF2-40B4-BE49-F238E27FC236}">
                  <a16:creationId xmlns:a16="http://schemas.microsoft.com/office/drawing/2014/main" id="{8AB834E1-46AC-21B9-63FD-8E9D97371DE2}"/>
                </a:ext>
              </a:extLst>
            </p:cNvPr>
            <p:cNvSpPr/>
            <p:nvPr/>
          </p:nvSpPr>
          <p:spPr>
            <a:xfrm>
              <a:off x="7751448" y="2877067"/>
              <a:ext cx="7826" cy="18371"/>
            </a:xfrm>
            <a:custGeom>
              <a:avLst/>
              <a:gdLst/>
              <a:ahLst/>
              <a:cxnLst/>
              <a:rect l="l" t="t" r="r" b="b"/>
              <a:pathLst>
                <a:path w="518" h="1216" extrusionOk="0">
                  <a:moveTo>
                    <a:pt x="1" y="0"/>
                  </a:moveTo>
                  <a:cubicBezTo>
                    <a:pt x="31" y="213"/>
                    <a:pt x="92" y="426"/>
                    <a:pt x="183" y="638"/>
                  </a:cubicBezTo>
                  <a:cubicBezTo>
                    <a:pt x="274" y="821"/>
                    <a:pt x="396" y="1034"/>
                    <a:pt x="517" y="1216"/>
                  </a:cubicBezTo>
                  <a:cubicBezTo>
                    <a:pt x="457" y="760"/>
                    <a:pt x="274" y="36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157;p53">
              <a:extLst>
                <a:ext uri="{FF2B5EF4-FFF2-40B4-BE49-F238E27FC236}">
                  <a16:creationId xmlns:a16="http://schemas.microsoft.com/office/drawing/2014/main" id="{FF1E2E42-693C-FA3A-B730-8A7DBB26FC78}"/>
                </a:ext>
              </a:extLst>
            </p:cNvPr>
            <p:cNvSpPr/>
            <p:nvPr/>
          </p:nvSpPr>
          <p:spPr>
            <a:xfrm>
              <a:off x="7913996" y="3091957"/>
              <a:ext cx="7826" cy="18386"/>
            </a:xfrm>
            <a:custGeom>
              <a:avLst/>
              <a:gdLst/>
              <a:ahLst/>
              <a:cxnLst/>
              <a:rect l="l" t="t" r="r" b="b"/>
              <a:pathLst>
                <a:path w="518" h="1217" extrusionOk="0">
                  <a:moveTo>
                    <a:pt x="1" y="0"/>
                  </a:moveTo>
                  <a:cubicBezTo>
                    <a:pt x="31" y="213"/>
                    <a:pt x="92" y="426"/>
                    <a:pt x="183" y="638"/>
                  </a:cubicBezTo>
                  <a:cubicBezTo>
                    <a:pt x="274" y="851"/>
                    <a:pt x="365" y="1034"/>
                    <a:pt x="517" y="1216"/>
                  </a:cubicBezTo>
                  <a:cubicBezTo>
                    <a:pt x="487" y="973"/>
                    <a:pt x="426" y="760"/>
                    <a:pt x="335" y="578"/>
                  </a:cubicBezTo>
                  <a:cubicBezTo>
                    <a:pt x="244" y="365"/>
                    <a:pt x="122" y="18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158;p53">
              <a:extLst>
                <a:ext uri="{FF2B5EF4-FFF2-40B4-BE49-F238E27FC236}">
                  <a16:creationId xmlns:a16="http://schemas.microsoft.com/office/drawing/2014/main" id="{7E930827-B5DB-2FF1-48DC-5A0B22182235}"/>
                </a:ext>
              </a:extLst>
            </p:cNvPr>
            <p:cNvSpPr/>
            <p:nvPr/>
          </p:nvSpPr>
          <p:spPr>
            <a:xfrm>
              <a:off x="7712427" y="3016651"/>
              <a:ext cx="7811" cy="18386"/>
            </a:xfrm>
            <a:custGeom>
              <a:avLst/>
              <a:gdLst/>
              <a:ahLst/>
              <a:cxnLst/>
              <a:rect l="l" t="t" r="r" b="b"/>
              <a:pathLst>
                <a:path w="517" h="1217" extrusionOk="0">
                  <a:moveTo>
                    <a:pt x="0" y="0"/>
                  </a:moveTo>
                  <a:cubicBezTo>
                    <a:pt x="30" y="213"/>
                    <a:pt x="91" y="426"/>
                    <a:pt x="182" y="639"/>
                  </a:cubicBezTo>
                  <a:cubicBezTo>
                    <a:pt x="274" y="821"/>
                    <a:pt x="365" y="1034"/>
                    <a:pt x="517" y="1216"/>
                  </a:cubicBezTo>
                  <a:cubicBezTo>
                    <a:pt x="486" y="973"/>
                    <a:pt x="426" y="760"/>
                    <a:pt x="334" y="578"/>
                  </a:cubicBezTo>
                  <a:cubicBezTo>
                    <a:pt x="243" y="365"/>
                    <a:pt x="122" y="1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159;p53">
              <a:extLst>
                <a:ext uri="{FF2B5EF4-FFF2-40B4-BE49-F238E27FC236}">
                  <a16:creationId xmlns:a16="http://schemas.microsoft.com/office/drawing/2014/main" id="{46BD9EC1-1EC1-A089-1699-5FCC0C4E83C1}"/>
                </a:ext>
              </a:extLst>
            </p:cNvPr>
            <p:cNvSpPr/>
            <p:nvPr/>
          </p:nvSpPr>
          <p:spPr>
            <a:xfrm>
              <a:off x="7778081" y="2770067"/>
              <a:ext cx="7826" cy="17933"/>
            </a:xfrm>
            <a:custGeom>
              <a:avLst/>
              <a:gdLst/>
              <a:ahLst/>
              <a:cxnLst/>
              <a:rect l="l" t="t" r="r" b="b"/>
              <a:pathLst>
                <a:path w="518" h="1187" extrusionOk="0">
                  <a:moveTo>
                    <a:pt x="1" y="1"/>
                  </a:moveTo>
                  <a:lnTo>
                    <a:pt x="1" y="1"/>
                  </a:lnTo>
                  <a:cubicBezTo>
                    <a:pt x="31" y="214"/>
                    <a:pt x="92" y="426"/>
                    <a:pt x="183" y="639"/>
                  </a:cubicBezTo>
                  <a:cubicBezTo>
                    <a:pt x="274" y="822"/>
                    <a:pt x="396" y="1034"/>
                    <a:pt x="517" y="1186"/>
                  </a:cubicBezTo>
                  <a:cubicBezTo>
                    <a:pt x="457" y="761"/>
                    <a:pt x="274" y="33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160;p53">
              <a:extLst>
                <a:ext uri="{FF2B5EF4-FFF2-40B4-BE49-F238E27FC236}">
                  <a16:creationId xmlns:a16="http://schemas.microsoft.com/office/drawing/2014/main" id="{3C488E24-74CB-20C2-B4A9-76FC35A79998}"/>
                </a:ext>
              </a:extLst>
            </p:cNvPr>
            <p:cNvSpPr/>
            <p:nvPr/>
          </p:nvSpPr>
          <p:spPr>
            <a:xfrm>
              <a:off x="7769364" y="2985426"/>
              <a:ext cx="17917" cy="7826"/>
            </a:xfrm>
            <a:custGeom>
              <a:avLst/>
              <a:gdLst/>
              <a:ahLst/>
              <a:cxnLst/>
              <a:rect l="l" t="t" r="r" b="b"/>
              <a:pathLst>
                <a:path w="1186" h="518" extrusionOk="0">
                  <a:moveTo>
                    <a:pt x="1186" y="0"/>
                  </a:moveTo>
                  <a:lnTo>
                    <a:pt x="1186" y="0"/>
                  </a:lnTo>
                  <a:cubicBezTo>
                    <a:pt x="973" y="31"/>
                    <a:pt x="760" y="92"/>
                    <a:pt x="578" y="183"/>
                  </a:cubicBezTo>
                  <a:cubicBezTo>
                    <a:pt x="365" y="274"/>
                    <a:pt x="152" y="365"/>
                    <a:pt x="0" y="517"/>
                  </a:cubicBezTo>
                  <a:cubicBezTo>
                    <a:pt x="213" y="487"/>
                    <a:pt x="426" y="396"/>
                    <a:pt x="638" y="335"/>
                  </a:cubicBezTo>
                  <a:cubicBezTo>
                    <a:pt x="821" y="244"/>
                    <a:pt x="1034" y="122"/>
                    <a:pt x="1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161;p53">
              <a:extLst>
                <a:ext uri="{FF2B5EF4-FFF2-40B4-BE49-F238E27FC236}">
                  <a16:creationId xmlns:a16="http://schemas.microsoft.com/office/drawing/2014/main" id="{F774DB32-FA67-9A55-4990-8E7F55C5A859}"/>
                </a:ext>
              </a:extLst>
            </p:cNvPr>
            <p:cNvSpPr/>
            <p:nvPr/>
          </p:nvSpPr>
          <p:spPr>
            <a:xfrm>
              <a:off x="7663285" y="2932160"/>
              <a:ext cx="18386" cy="8279"/>
            </a:xfrm>
            <a:custGeom>
              <a:avLst/>
              <a:gdLst/>
              <a:ahLst/>
              <a:cxnLst/>
              <a:rect l="l" t="t" r="r" b="b"/>
              <a:pathLst>
                <a:path w="1217" h="548" extrusionOk="0">
                  <a:moveTo>
                    <a:pt x="1216" y="1"/>
                  </a:moveTo>
                  <a:lnTo>
                    <a:pt x="1216" y="1"/>
                  </a:lnTo>
                  <a:cubicBezTo>
                    <a:pt x="973" y="31"/>
                    <a:pt x="761" y="92"/>
                    <a:pt x="578" y="183"/>
                  </a:cubicBezTo>
                  <a:cubicBezTo>
                    <a:pt x="365" y="274"/>
                    <a:pt x="183" y="396"/>
                    <a:pt x="1" y="548"/>
                  </a:cubicBezTo>
                  <a:cubicBezTo>
                    <a:pt x="213" y="487"/>
                    <a:pt x="426" y="426"/>
                    <a:pt x="639" y="335"/>
                  </a:cubicBezTo>
                  <a:cubicBezTo>
                    <a:pt x="852" y="244"/>
                    <a:pt x="1034" y="153"/>
                    <a:pt x="1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162;p53">
              <a:extLst>
                <a:ext uri="{FF2B5EF4-FFF2-40B4-BE49-F238E27FC236}">
                  <a16:creationId xmlns:a16="http://schemas.microsoft.com/office/drawing/2014/main" id="{37C83EFC-9679-FC72-B8F0-F7D23E8356ED}"/>
                </a:ext>
              </a:extLst>
            </p:cNvPr>
            <p:cNvSpPr/>
            <p:nvPr/>
          </p:nvSpPr>
          <p:spPr>
            <a:xfrm>
              <a:off x="7729407" y="2796700"/>
              <a:ext cx="18386" cy="7826"/>
            </a:xfrm>
            <a:custGeom>
              <a:avLst/>
              <a:gdLst/>
              <a:ahLst/>
              <a:cxnLst/>
              <a:rect l="l" t="t" r="r" b="b"/>
              <a:pathLst>
                <a:path w="1217" h="518" extrusionOk="0">
                  <a:moveTo>
                    <a:pt x="1216" y="1"/>
                  </a:moveTo>
                  <a:lnTo>
                    <a:pt x="1216" y="1"/>
                  </a:lnTo>
                  <a:cubicBezTo>
                    <a:pt x="1004" y="31"/>
                    <a:pt x="791" y="92"/>
                    <a:pt x="578" y="183"/>
                  </a:cubicBezTo>
                  <a:cubicBezTo>
                    <a:pt x="365" y="274"/>
                    <a:pt x="183" y="366"/>
                    <a:pt x="1" y="518"/>
                  </a:cubicBezTo>
                  <a:cubicBezTo>
                    <a:pt x="457" y="457"/>
                    <a:pt x="852" y="274"/>
                    <a:pt x="1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163;p53">
              <a:extLst>
                <a:ext uri="{FF2B5EF4-FFF2-40B4-BE49-F238E27FC236}">
                  <a16:creationId xmlns:a16="http://schemas.microsoft.com/office/drawing/2014/main" id="{F973B9D1-19E6-4E9A-3DF7-F0A72DA33BD2}"/>
                </a:ext>
              </a:extLst>
            </p:cNvPr>
            <p:cNvSpPr/>
            <p:nvPr/>
          </p:nvSpPr>
          <p:spPr>
            <a:xfrm>
              <a:off x="7724361" y="3092864"/>
              <a:ext cx="18386" cy="8294"/>
            </a:xfrm>
            <a:custGeom>
              <a:avLst/>
              <a:gdLst/>
              <a:ahLst/>
              <a:cxnLst/>
              <a:rect l="l" t="t" r="r" b="b"/>
              <a:pathLst>
                <a:path w="1217" h="549" extrusionOk="0">
                  <a:moveTo>
                    <a:pt x="1216" y="1"/>
                  </a:moveTo>
                  <a:cubicBezTo>
                    <a:pt x="760" y="92"/>
                    <a:pt x="365" y="275"/>
                    <a:pt x="0" y="548"/>
                  </a:cubicBezTo>
                  <a:cubicBezTo>
                    <a:pt x="213" y="487"/>
                    <a:pt x="426" y="427"/>
                    <a:pt x="639" y="335"/>
                  </a:cubicBezTo>
                  <a:cubicBezTo>
                    <a:pt x="851" y="275"/>
                    <a:pt x="1034" y="153"/>
                    <a:pt x="1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164;p53">
              <a:extLst>
                <a:ext uri="{FF2B5EF4-FFF2-40B4-BE49-F238E27FC236}">
                  <a16:creationId xmlns:a16="http://schemas.microsoft.com/office/drawing/2014/main" id="{36F768F3-D572-6AC8-2C56-DB214F4D1941}"/>
                </a:ext>
              </a:extLst>
            </p:cNvPr>
            <p:cNvSpPr/>
            <p:nvPr/>
          </p:nvSpPr>
          <p:spPr>
            <a:xfrm>
              <a:off x="7839610" y="2863290"/>
              <a:ext cx="18386" cy="8279"/>
            </a:xfrm>
            <a:custGeom>
              <a:avLst/>
              <a:gdLst/>
              <a:ahLst/>
              <a:cxnLst/>
              <a:rect l="l" t="t" r="r" b="b"/>
              <a:pathLst>
                <a:path w="1217" h="548" extrusionOk="0">
                  <a:moveTo>
                    <a:pt x="1216" y="0"/>
                  </a:moveTo>
                  <a:lnTo>
                    <a:pt x="1216" y="0"/>
                  </a:lnTo>
                  <a:cubicBezTo>
                    <a:pt x="791" y="91"/>
                    <a:pt x="365" y="274"/>
                    <a:pt x="1" y="547"/>
                  </a:cubicBezTo>
                  <a:cubicBezTo>
                    <a:pt x="213" y="487"/>
                    <a:pt x="426" y="426"/>
                    <a:pt x="639" y="335"/>
                  </a:cubicBezTo>
                  <a:cubicBezTo>
                    <a:pt x="852" y="243"/>
                    <a:pt x="1034" y="152"/>
                    <a:pt x="1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165;p53">
              <a:extLst>
                <a:ext uri="{FF2B5EF4-FFF2-40B4-BE49-F238E27FC236}">
                  <a16:creationId xmlns:a16="http://schemas.microsoft.com/office/drawing/2014/main" id="{7A8322EA-6CE1-9AE9-ABE4-DA0BBED5255D}"/>
                </a:ext>
              </a:extLst>
            </p:cNvPr>
            <p:cNvSpPr/>
            <p:nvPr/>
          </p:nvSpPr>
          <p:spPr>
            <a:xfrm>
              <a:off x="7858433" y="3064403"/>
              <a:ext cx="18386" cy="7826"/>
            </a:xfrm>
            <a:custGeom>
              <a:avLst/>
              <a:gdLst/>
              <a:ahLst/>
              <a:cxnLst/>
              <a:rect l="l" t="t" r="r" b="b"/>
              <a:pathLst>
                <a:path w="1217" h="518" extrusionOk="0">
                  <a:moveTo>
                    <a:pt x="1217" y="0"/>
                  </a:moveTo>
                  <a:cubicBezTo>
                    <a:pt x="974" y="31"/>
                    <a:pt x="761" y="92"/>
                    <a:pt x="578" y="183"/>
                  </a:cubicBezTo>
                  <a:cubicBezTo>
                    <a:pt x="366" y="274"/>
                    <a:pt x="183" y="365"/>
                    <a:pt x="1" y="517"/>
                  </a:cubicBezTo>
                  <a:cubicBezTo>
                    <a:pt x="426" y="426"/>
                    <a:pt x="852" y="274"/>
                    <a:pt x="1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166;p53">
              <a:extLst>
                <a:ext uri="{FF2B5EF4-FFF2-40B4-BE49-F238E27FC236}">
                  <a16:creationId xmlns:a16="http://schemas.microsoft.com/office/drawing/2014/main" id="{35862C14-929B-EDA7-7469-5E8F6598FCD7}"/>
                </a:ext>
              </a:extLst>
            </p:cNvPr>
            <p:cNvSpPr/>
            <p:nvPr/>
          </p:nvSpPr>
          <p:spPr>
            <a:xfrm>
              <a:off x="7787719" y="3040066"/>
              <a:ext cx="18386" cy="7357"/>
            </a:xfrm>
            <a:custGeom>
              <a:avLst/>
              <a:gdLst/>
              <a:ahLst/>
              <a:cxnLst/>
              <a:rect l="l" t="t" r="r" b="b"/>
              <a:pathLst>
                <a:path w="1217" h="487" extrusionOk="0">
                  <a:moveTo>
                    <a:pt x="1" y="0"/>
                  </a:moveTo>
                  <a:lnTo>
                    <a:pt x="1" y="0"/>
                  </a:lnTo>
                  <a:cubicBezTo>
                    <a:pt x="183" y="152"/>
                    <a:pt x="366" y="244"/>
                    <a:pt x="578" y="335"/>
                  </a:cubicBezTo>
                  <a:cubicBezTo>
                    <a:pt x="791" y="396"/>
                    <a:pt x="1004" y="456"/>
                    <a:pt x="1217" y="487"/>
                  </a:cubicBezTo>
                  <a:cubicBezTo>
                    <a:pt x="1034" y="365"/>
                    <a:pt x="852" y="244"/>
                    <a:pt x="639" y="183"/>
                  </a:cubicBezTo>
                  <a:cubicBezTo>
                    <a:pt x="426" y="92"/>
                    <a:pt x="214" y="3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167;p53">
              <a:extLst>
                <a:ext uri="{FF2B5EF4-FFF2-40B4-BE49-F238E27FC236}">
                  <a16:creationId xmlns:a16="http://schemas.microsoft.com/office/drawing/2014/main" id="{C735E9C4-7EA0-A30A-D1F9-DD4C95D6FBE2}"/>
                </a:ext>
              </a:extLst>
            </p:cNvPr>
            <p:cNvSpPr/>
            <p:nvPr/>
          </p:nvSpPr>
          <p:spPr>
            <a:xfrm>
              <a:off x="7654100" y="2995064"/>
              <a:ext cx="18386" cy="7372"/>
            </a:xfrm>
            <a:custGeom>
              <a:avLst/>
              <a:gdLst/>
              <a:ahLst/>
              <a:cxnLst/>
              <a:rect l="l" t="t" r="r" b="b"/>
              <a:pathLst>
                <a:path w="1217" h="488" extrusionOk="0">
                  <a:moveTo>
                    <a:pt x="1" y="1"/>
                  </a:moveTo>
                  <a:cubicBezTo>
                    <a:pt x="183" y="122"/>
                    <a:pt x="366" y="213"/>
                    <a:pt x="578" y="305"/>
                  </a:cubicBezTo>
                  <a:cubicBezTo>
                    <a:pt x="791" y="396"/>
                    <a:pt x="1004" y="457"/>
                    <a:pt x="1217" y="487"/>
                  </a:cubicBezTo>
                  <a:cubicBezTo>
                    <a:pt x="1034" y="335"/>
                    <a:pt x="852" y="244"/>
                    <a:pt x="639" y="153"/>
                  </a:cubicBezTo>
                  <a:cubicBezTo>
                    <a:pt x="426" y="62"/>
                    <a:pt x="214" y="3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168;p53">
              <a:extLst>
                <a:ext uri="{FF2B5EF4-FFF2-40B4-BE49-F238E27FC236}">
                  <a16:creationId xmlns:a16="http://schemas.microsoft.com/office/drawing/2014/main" id="{D39E98C7-2FA2-DFF2-62E4-C4E03D030742}"/>
                </a:ext>
              </a:extLst>
            </p:cNvPr>
            <p:cNvSpPr/>
            <p:nvPr/>
          </p:nvSpPr>
          <p:spPr>
            <a:xfrm>
              <a:off x="7801496" y="2912416"/>
              <a:ext cx="18386" cy="7357"/>
            </a:xfrm>
            <a:custGeom>
              <a:avLst/>
              <a:gdLst/>
              <a:ahLst/>
              <a:cxnLst/>
              <a:rect l="l" t="t" r="r" b="b"/>
              <a:pathLst>
                <a:path w="1217" h="487" extrusionOk="0">
                  <a:moveTo>
                    <a:pt x="1" y="1"/>
                  </a:moveTo>
                  <a:lnTo>
                    <a:pt x="1" y="1"/>
                  </a:lnTo>
                  <a:cubicBezTo>
                    <a:pt x="366" y="244"/>
                    <a:pt x="791" y="426"/>
                    <a:pt x="1217" y="487"/>
                  </a:cubicBezTo>
                  <a:cubicBezTo>
                    <a:pt x="1034" y="335"/>
                    <a:pt x="852" y="244"/>
                    <a:pt x="639" y="152"/>
                  </a:cubicBezTo>
                  <a:cubicBezTo>
                    <a:pt x="426" y="92"/>
                    <a:pt x="214" y="3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169;p53">
              <a:extLst>
                <a:ext uri="{FF2B5EF4-FFF2-40B4-BE49-F238E27FC236}">
                  <a16:creationId xmlns:a16="http://schemas.microsoft.com/office/drawing/2014/main" id="{5B479139-8C23-ECE4-871A-10BDB7D1A141}"/>
                </a:ext>
              </a:extLst>
            </p:cNvPr>
            <p:cNvSpPr/>
            <p:nvPr/>
          </p:nvSpPr>
          <p:spPr>
            <a:xfrm>
              <a:off x="7700025" y="2856854"/>
              <a:ext cx="18386" cy="7357"/>
            </a:xfrm>
            <a:custGeom>
              <a:avLst/>
              <a:gdLst/>
              <a:ahLst/>
              <a:cxnLst/>
              <a:rect l="l" t="t" r="r" b="b"/>
              <a:pathLst>
                <a:path w="1217" h="487" extrusionOk="0">
                  <a:moveTo>
                    <a:pt x="0" y="1"/>
                  </a:moveTo>
                  <a:lnTo>
                    <a:pt x="0" y="1"/>
                  </a:lnTo>
                  <a:cubicBezTo>
                    <a:pt x="183" y="122"/>
                    <a:pt x="365" y="244"/>
                    <a:pt x="578" y="305"/>
                  </a:cubicBezTo>
                  <a:cubicBezTo>
                    <a:pt x="791" y="396"/>
                    <a:pt x="1003" y="457"/>
                    <a:pt x="1216" y="487"/>
                  </a:cubicBezTo>
                  <a:cubicBezTo>
                    <a:pt x="1034" y="365"/>
                    <a:pt x="851" y="244"/>
                    <a:pt x="639" y="153"/>
                  </a:cubicBezTo>
                  <a:cubicBezTo>
                    <a:pt x="426" y="92"/>
                    <a:pt x="213" y="3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170;p53">
              <a:extLst>
                <a:ext uri="{FF2B5EF4-FFF2-40B4-BE49-F238E27FC236}">
                  <a16:creationId xmlns:a16="http://schemas.microsoft.com/office/drawing/2014/main" id="{3EEF20F5-9C60-679B-F400-A484D174874E}"/>
                </a:ext>
              </a:extLst>
            </p:cNvPr>
            <p:cNvSpPr/>
            <p:nvPr/>
          </p:nvSpPr>
          <p:spPr>
            <a:xfrm>
              <a:off x="7899312" y="3017573"/>
              <a:ext cx="18371" cy="7357"/>
            </a:xfrm>
            <a:custGeom>
              <a:avLst/>
              <a:gdLst/>
              <a:ahLst/>
              <a:cxnLst/>
              <a:rect l="l" t="t" r="r" b="b"/>
              <a:pathLst>
                <a:path w="1216" h="487" extrusionOk="0">
                  <a:moveTo>
                    <a:pt x="0" y="0"/>
                  </a:moveTo>
                  <a:lnTo>
                    <a:pt x="0" y="0"/>
                  </a:lnTo>
                  <a:cubicBezTo>
                    <a:pt x="182" y="152"/>
                    <a:pt x="365" y="243"/>
                    <a:pt x="578" y="334"/>
                  </a:cubicBezTo>
                  <a:cubicBezTo>
                    <a:pt x="790" y="395"/>
                    <a:pt x="1003" y="456"/>
                    <a:pt x="1216" y="486"/>
                  </a:cubicBezTo>
                  <a:cubicBezTo>
                    <a:pt x="1064" y="365"/>
                    <a:pt x="851" y="243"/>
                    <a:pt x="638" y="182"/>
                  </a:cubicBezTo>
                  <a:cubicBezTo>
                    <a:pt x="426" y="91"/>
                    <a:pt x="213"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171;p53">
              <a:extLst>
                <a:ext uri="{FF2B5EF4-FFF2-40B4-BE49-F238E27FC236}">
                  <a16:creationId xmlns:a16="http://schemas.microsoft.com/office/drawing/2014/main" id="{F20F627E-A50B-AD25-D547-1625535203CD}"/>
                </a:ext>
              </a:extLst>
            </p:cNvPr>
            <p:cNvSpPr/>
            <p:nvPr/>
          </p:nvSpPr>
          <p:spPr>
            <a:xfrm>
              <a:off x="7874507" y="2929864"/>
              <a:ext cx="6904" cy="18839"/>
            </a:xfrm>
            <a:custGeom>
              <a:avLst/>
              <a:gdLst/>
              <a:ahLst/>
              <a:cxnLst/>
              <a:rect l="l" t="t" r="r" b="b"/>
              <a:pathLst>
                <a:path w="457" h="1247" extrusionOk="0">
                  <a:moveTo>
                    <a:pt x="457" y="1"/>
                  </a:moveTo>
                  <a:cubicBezTo>
                    <a:pt x="335" y="183"/>
                    <a:pt x="244" y="396"/>
                    <a:pt x="153" y="608"/>
                  </a:cubicBezTo>
                  <a:cubicBezTo>
                    <a:pt x="61" y="791"/>
                    <a:pt x="1" y="1004"/>
                    <a:pt x="1" y="1247"/>
                  </a:cubicBezTo>
                  <a:cubicBezTo>
                    <a:pt x="244" y="882"/>
                    <a:pt x="396" y="456"/>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172;p53">
              <a:extLst>
                <a:ext uri="{FF2B5EF4-FFF2-40B4-BE49-F238E27FC236}">
                  <a16:creationId xmlns:a16="http://schemas.microsoft.com/office/drawing/2014/main" id="{495C36A9-8195-780C-CB76-FDA93C391083}"/>
                </a:ext>
              </a:extLst>
            </p:cNvPr>
            <p:cNvSpPr/>
            <p:nvPr/>
          </p:nvSpPr>
          <p:spPr>
            <a:xfrm>
              <a:off x="7724815" y="2944095"/>
              <a:ext cx="7372" cy="18386"/>
            </a:xfrm>
            <a:custGeom>
              <a:avLst/>
              <a:gdLst/>
              <a:ahLst/>
              <a:cxnLst/>
              <a:rect l="l" t="t" r="r" b="b"/>
              <a:pathLst>
                <a:path w="488" h="1217" extrusionOk="0">
                  <a:moveTo>
                    <a:pt x="487" y="1"/>
                  </a:moveTo>
                  <a:cubicBezTo>
                    <a:pt x="335" y="153"/>
                    <a:pt x="244" y="366"/>
                    <a:pt x="153" y="578"/>
                  </a:cubicBezTo>
                  <a:cubicBezTo>
                    <a:pt x="61" y="761"/>
                    <a:pt x="31" y="973"/>
                    <a:pt x="1" y="1217"/>
                  </a:cubicBezTo>
                  <a:cubicBezTo>
                    <a:pt x="122" y="1034"/>
                    <a:pt x="244" y="821"/>
                    <a:pt x="305" y="639"/>
                  </a:cubicBezTo>
                  <a:cubicBezTo>
                    <a:pt x="396" y="426"/>
                    <a:pt x="457" y="214"/>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173;p53">
              <a:extLst>
                <a:ext uri="{FF2B5EF4-FFF2-40B4-BE49-F238E27FC236}">
                  <a16:creationId xmlns:a16="http://schemas.microsoft.com/office/drawing/2014/main" id="{14D79029-4D32-749F-D057-CB75E67A760C}"/>
                </a:ext>
              </a:extLst>
            </p:cNvPr>
            <p:cNvSpPr/>
            <p:nvPr/>
          </p:nvSpPr>
          <p:spPr>
            <a:xfrm>
              <a:off x="7668346" y="3073588"/>
              <a:ext cx="7811" cy="18386"/>
            </a:xfrm>
            <a:custGeom>
              <a:avLst/>
              <a:gdLst/>
              <a:ahLst/>
              <a:cxnLst/>
              <a:rect l="l" t="t" r="r" b="b"/>
              <a:pathLst>
                <a:path w="517" h="1217" extrusionOk="0">
                  <a:moveTo>
                    <a:pt x="517" y="0"/>
                  </a:moveTo>
                  <a:cubicBezTo>
                    <a:pt x="365" y="183"/>
                    <a:pt x="274" y="365"/>
                    <a:pt x="182" y="578"/>
                  </a:cubicBezTo>
                  <a:cubicBezTo>
                    <a:pt x="91" y="791"/>
                    <a:pt x="30" y="1003"/>
                    <a:pt x="0" y="1216"/>
                  </a:cubicBezTo>
                  <a:cubicBezTo>
                    <a:pt x="152" y="1064"/>
                    <a:pt x="243" y="851"/>
                    <a:pt x="334" y="639"/>
                  </a:cubicBezTo>
                  <a:cubicBezTo>
                    <a:pt x="426" y="426"/>
                    <a:pt x="486" y="213"/>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174;p53">
              <a:extLst>
                <a:ext uri="{FF2B5EF4-FFF2-40B4-BE49-F238E27FC236}">
                  <a16:creationId xmlns:a16="http://schemas.microsoft.com/office/drawing/2014/main" id="{5DF4E560-C550-D796-D360-086D6D346D5C}"/>
                </a:ext>
              </a:extLst>
            </p:cNvPr>
            <p:cNvSpPr/>
            <p:nvPr/>
          </p:nvSpPr>
          <p:spPr>
            <a:xfrm>
              <a:off x="7812524" y="3094707"/>
              <a:ext cx="7357" cy="18386"/>
            </a:xfrm>
            <a:custGeom>
              <a:avLst/>
              <a:gdLst/>
              <a:ahLst/>
              <a:cxnLst/>
              <a:rect l="l" t="t" r="r" b="b"/>
              <a:pathLst>
                <a:path w="487" h="1217" extrusionOk="0">
                  <a:moveTo>
                    <a:pt x="487" y="1"/>
                  </a:moveTo>
                  <a:lnTo>
                    <a:pt x="487" y="1"/>
                  </a:lnTo>
                  <a:cubicBezTo>
                    <a:pt x="365" y="183"/>
                    <a:pt x="243" y="365"/>
                    <a:pt x="183" y="578"/>
                  </a:cubicBezTo>
                  <a:cubicBezTo>
                    <a:pt x="91" y="791"/>
                    <a:pt x="31" y="1004"/>
                    <a:pt x="0" y="1216"/>
                  </a:cubicBezTo>
                  <a:cubicBezTo>
                    <a:pt x="152" y="1034"/>
                    <a:pt x="243" y="852"/>
                    <a:pt x="335" y="639"/>
                  </a:cubicBezTo>
                  <a:cubicBezTo>
                    <a:pt x="395" y="426"/>
                    <a:pt x="456" y="213"/>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175;p53">
              <a:extLst>
                <a:ext uri="{FF2B5EF4-FFF2-40B4-BE49-F238E27FC236}">
                  <a16:creationId xmlns:a16="http://schemas.microsoft.com/office/drawing/2014/main" id="{3A2444D7-2B39-A27D-D9DB-AEE972090EF3}"/>
                </a:ext>
              </a:extLst>
            </p:cNvPr>
            <p:cNvSpPr/>
            <p:nvPr/>
          </p:nvSpPr>
          <p:spPr>
            <a:xfrm>
              <a:off x="7792780" y="2832986"/>
              <a:ext cx="7357" cy="18371"/>
            </a:xfrm>
            <a:custGeom>
              <a:avLst/>
              <a:gdLst/>
              <a:ahLst/>
              <a:cxnLst/>
              <a:rect l="l" t="t" r="r" b="b"/>
              <a:pathLst>
                <a:path w="487" h="1216" extrusionOk="0">
                  <a:moveTo>
                    <a:pt x="487" y="0"/>
                  </a:moveTo>
                  <a:cubicBezTo>
                    <a:pt x="365" y="182"/>
                    <a:pt x="243" y="365"/>
                    <a:pt x="152" y="578"/>
                  </a:cubicBezTo>
                  <a:cubicBezTo>
                    <a:pt x="91" y="790"/>
                    <a:pt x="31" y="1003"/>
                    <a:pt x="0" y="1216"/>
                  </a:cubicBezTo>
                  <a:cubicBezTo>
                    <a:pt x="122" y="1034"/>
                    <a:pt x="243" y="851"/>
                    <a:pt x="304" y="638"/>
                  </a:cubicBezTo>
                  <a:cubicBezTo>
                    <a:pt x="395" y="426"/>
                    <a:pt x="456" y="213"/>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176;p53">
              <a:extLst>
                <a:ext uri="{FF2B5EF4-FFF2-40B4-BE49-F238E27FC236}">
                  <a16:creationId xmlns:a16="http://schemas.microsoft.com/office/drawing/2014/main" id="{A0DB3F2E-9791-85BF-3383-5CAD0FC2BEB8}"/>
                </a:ext>
              </a:extLst>
            </p:cNvPr>
            <p:cNvSpPr/>
            <p:nvPr/>
          </p:nvSpPr>
          <p:spPr>
            <a:xfrm>
              <a:off x="7654100" y="2874302"/>
              <a:ext cx="7372" cy="18386"/>
            </a:xfrm>
            <a:custGeom>
              <a:avLst/>
              <a:gdLst/>
              <a:ahLst/>
              <a:cxnLst/>
              <a:rect l="l" t="t" r="r" b="b"/>
              <a:pathLst>
                <a:path w="488" h="1217" extrusionOk="0">
                  <a:moveTo>
                    <a:pt x="487" y="1"/>
                  </a:moveTo>
                  <a:lnTo>
                    <a:pt x="487" y="1"/>
                  </a:lnTo>
                  <a:cubicBezTo>
                    <a:pt x="366" y="183"/>
                    <a:pt x="244" y="365"/>
                    <a:pt x="183" y="578"/>
                  </a:cubicBezTo>
                  <a:cubicBezTo>
                    <a:pt x="92" y="791"/>
                    <a:pt x="31" y="1004"/>
                    <a:pt x="1" y="1217"/>
                  </a:cubicBezTo>
                  <a:cubicBezTo>
                    <a:pt x="153" y="1034"/>
                    <a:pt x="244" y="852"/>
                    <a:pt x="335" y="639"/>
                  </a:cubicBezTo>
                  <a:cubicBezTo>
                    <a:pt x="426" y="426"/>
                    <a:pt x="457" y="213"/>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177;p53">
              <a:extLst>
                <a:ext uri="{FF2B5EF4-FFF2-40B4-BE49-F238E27FC236}">
                  <a16:creationId xmlns:a16="http://schemas.microsoft.com/office/drawing/2014/main" id="{905671E7-4F7B-1AE3-1BAC-3634678E3BBC}"/>
                </a:ext>
              </a:extLst>
            </p:cNvPr>
            <p:cNvSpPr/>
            <p:nvPr/>
          </p:nvSpPr>
          <p:spPr>
            <a:xfrm>
              <a:off x="7630685" y="2832065"/>
              <a:ext cx="50988" cy="95525"/>
            </a:xfrm>
            <a:custGeom>
              <a:avLst/>
              <a:gdLst/>
              <a:ahLst/>
              <a:cxnLst/>
              <a:rect l="l" t="t" r="r" b="b"/>
              <a:pathLst>
                <a:path w="3375" h="6323" extrusionOk="0">
                  <a:moveTo>
                    <a:pt x="3374" y="0"/>
                  </a:moveTo>
                  <a:cubicBezTo>
                    <a:pt x="3010" y="426"/>
                    <a:pt x="2675" y="851"/>
                    <a:pt x="2371" y="1307"/>
                  </a:cubicBezTo>
                  <a:cubicBezTo>
                    <a:pt x="2402" y="1247"/>
                    <a:pt x="2402" y="1186"/>
                    <a:pt x="2432" y="1125"/>
                  </a:cubicBezTo>
                  <a:cubicBezTo>
                    <a:pt x="2554" y="882"/>
                    <a:pt x="2615" y="669"/>
                    <a:pt x="2706" y="426"/>
                  </a:cubicBezTo>
                  <a:lnTo>
                    <a:pt x="2706" y="426"/>
                  </a:lnTo>
                  <a:cubicBezTo>
                    <a:pt x="2554" y="639"/>
                    <a:pt x="2463" y="851"/>
                    <a:pt x="2371" y="1095"/>
                  </a:cubicBezTo>
                  <a:cubicBezTo>
                    <a:pt x="2311" y="1247"/>
                    <a:pt x="2219" y="1398"/>
                    <a:pt x="2189" y="1550"/>
                  </a:cubicBezTo>
                  <a:cubicBezTo>
                    <a:pt x="1855" y="2006"/>
                    <a:pt x="1551" y="2462"/>
                    <a:pt x="1216" y="2918"/>
                  </a:cubicBezTo>
                  <a:cubicBezTo>
                    <a:pt x="882" y="3435"/>
                    <a:pt x="608" y="3982"/>
                    <a:pt x="365" y="4529"/>
                  </a:cubicBezTo>
                  <a:cubicBezTo>
                    <a:pt x="244" y="4803"/>
                    <a:pt x="153" y="5107"/>
                    <a:pt x="92" y="5411"/>
                  </a:cubicBezTo>
                  <a:cubicBezTo>
                    <a:pt x="31" y="5715"/>
                    <a:pt x="1" y="6019"/>
                    <a:pt x="61" y="6323"/>
                  </a:cubicBezTo>
                  <a:cubicBezTo>
                    <a:pt x="61" y="5715"/>
                    <a:pt x="213" y="5137"/>
                    <a:pt x="487" y="4590"/>
                  </a:cubicBezTo>
                  <a:cubicBezTo>
                    <a:pt x="760" y="4043"/>
                    <a:pt x="1064" y="3526"/>
                    <a:pt x="1399" y="3040"/>
                  </a:cubicBezTo>
                  <a:cubicBezTo>
                    <a:pt x="2037" y="2006"/>
                    <a:pt x="2736" y="1003"/>
                    <a:pt x="33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178;p53">
              <a:extLst>
                <a:ext uri="{FF2B5EF4-FFF2-40B4-BE49-F238E27FC236}">
                  <a16:creationId xmlns:a16="http://schemas.microsoft.com/office/drawing/2014/main" id="{B4153780-DACA-3756-21F7-8B64A77CF5C7}"/>
                </a:ext>
              </a:extLst>
            </p:cNvPr>
            <p:cNvSpPr/>
            <p:nvPr/>
          </p:nvSpPr>
          <p:spPr>
            <a:xfrm>
              <a:off x="7722518" y="2468994"/>
              <a:ext cx="161529" cy="135197"/>
            </a:xfrm>
            <a:custGeom>
              <a:avLst/>
              <a:gdLst/>
              <a:ahLst/>
              <a:cxnLst/>
              <a:rect l="l" t="t" r="r" b="b"/>
              <a:pathLst>
                <a:path w="10692" h="8949" extrusionOk="0">
                  <a:moveTo>
                    <a:pt x="4876" y="1"/>
                  </a:moveTo>
                  <a:cubicBezTo>
                    <a:pt x="4095" y="1"/>
                    <a:pt x="3288" y="237"/>
                    <a:pt x="2524" y="782"/>
                  </a:cubicBezTo>
                  <a:cubicBezTo>
                    <a:pt x="1" y="2575"/>
                    <a:pt x="122" y="5706"/>
                    <a:pt x="1399" y="7560"/>
                  </a:cubicBezTo>
                  <a:cubicBezTo>
                    <a:pt x="1724" y="8056"/>
                    <a:pt x="3293" y="8948"/>
                    <a:pt x="5026" y="8948"/>
                  </a:cubicBezTo>
                  <a:cubicBezTo>
                    <a:pt x="6369" y="8948"/>
                    <a:pt x="7810" y="8412"/>
                    <a:pt x="8846" y="6739"/>
                  </a:cubicBezTo>
                  <a:cubicBezTo>
                    <a:pt x="10691" y="3729"/>
                    <a:pt x="7979" y="1"/>
                    <a:pt x="48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179;p53">
              <a:extLst>
                <a:ext uri="{FF2B5EF4-FFF2-40B4-BE49-F238E27FC236}">
                  <a16:creationId xmlns:a16="http://schemas.microsoft.com/office/drawing/2014/main" id="{B7E74E27-B26B-5833-E7C9-0FA0011DF643}"/>
                </a:ext>
              </a:extLst>
            </p:cNvPr>
            <p:cNvSpPr/>
            <p:nvPr/>
          </p:nvSpPr>
          <p:spPr>
            <a:xfrm>
              <a:off x="7687622" y="2679609"/>
              <a:ext cx="83137" cy="144700"/>
            </a:xfrm>
            <a:custGeom>
              <a:avLst/>
              <a:gdLst/>
              <a:ahLst/>
              <a:cxnLst/>
              <a:rect l="l" t="t" r="r" b="b"/>
              <a:pathLst>
                <a:path w="5503" h="9578" extrusionOk="0">
                  <a:moveTo>
                    <a:pt x="3709" y="1"/>
                  </a:moveTo>
                  <a:lnTo>
                    <a:pt x="3223" y="396"/>
                  </a:lnTo>
                  <a:lnTo>
                    <a:pt x="1" y="3436"/>
                  </a:lnTo>
                  <a:lnTo>
                    <a:pt x="1277" y="6414"/>
                  </a:lnTo>
                  <a:lnTo>
                    <a:pt x="1368" y="6627"/>
                  </a:lnTo>
                  <a:cubicBezTo>
                    <a:pt x="1368" y="6627"/>
                    <a:pt x="1900" y="9578"/>
                    <a:pt x="2438" y="9578"/>
                  </a:cubicBezTo>
                  <a:cubicBezTo>
                    <a:pt x="2447" y="9578"/>
                    <a:pt x="2455" y="9577"/>
                    <a:pt x="2463" y="9576"/>
                  </a:cubicBezTo>
                  <a:cubicBezTo>
                    <a:pt x="4165" y="9332"/>
                    <a:pt x="5502" y="6627"/>
                    <a:pt x="5502" y="6232"/>
                  </a:cubicBezTo>
                  <a:cubicBezTo>
                    <a:pt x="5350" y="5290"/>
                    <a:pt x="5138" y="4348"/>
                    <a:pt x="4864" y="3436"/>
                  </a:cubicBezTo>
                  <a:cubicBezTo>
                    <a:pt x="4803" y="3314"/>
                    <a:pt x="4773" y="3223"/>
                    <a:pt x="4742" y="3071"/>
                  </a:cubicBezTo>
                  <a:cubicBezTo>
                    <a:pt x="4712" y="2919"/>
                    <a:pt x="4682" y="2858"/>
                    <a:pt x="4621" y="2676"/>
                  </a:cubicBezTo>
                  <a:cubicBezTo>
                    <a:pt x="4560" y="2524"/>
                    <a:pt x="4499" y="2372"/>
                    <a:pt x="4469" y="2220"/>
                  </a:cubicBezTo>
                  <a:cubicBezTo>
                    <a:pt x="4438" y="2159"/>
                    <a:pt x="4408" y="2098"/>
                    <a:pt x="4408" y="2037"/>
                  </a:cubicBezTo>
                  <a:cubicBezTo>
                    <a:pt x="4378" y="2007"/>
                    <a:pt x="4347" y="1946"/>
                    <a:pt x="4347" y="1885"/>
                  </a:cubicBezTo>
                  <a:cubicBezTo>
                    <a:pt x="3982" y="822"/>
                    <a:pt x="3709" y="1"/>
                    <a:pt x="3709"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180;p53">
              <a:extLst>
                <a:ext uri="{FF2B5EF4-FFF2-40B4-BE49-F238E27FC236}">
                  <a16:creationId xmlns:a16="http://schemas.microsoft.com/office/drawing/2014/main" id="{4D4991C2-87B3-7141-ABEB-0030BC520AA9}"/>
                </a:ext>
              </a:extLst>
            </p:cNvPr>
            <p:cNvSpPr/>
            <p:nvPr/>
          </p:nvSpPr>
          <p:spPr>
            <a:xfrm>
              <a:off x="7687622" y="2679156"/>
              <a:ext cx="65687" cy="97368"/>
            </a:xfrm>
            <a:custGeom>
              <a:avLst/>
              <a:gdLst/>
              <a:ahLst/>
              <a:cxnLst/>
              <a:rect l="l" t="t" r="r" b="b"/>
              <a:pathLst>
                <a:path w="4348" h="6445" extrusionOk="0">
                  <a:moveTo>
                    <a:pt x="3709" y="1"/>
                  </a:moveTo>
                  <a:lnTo>
                    <a:pt x="3223" y="426"/>
                  </a:lnTo>
                  <a:lnTo>
                    <a:pt x="1" y="3466"/>
                  </a:lnTo>
                  <a:lnTo>
                    <a:pt x="1277" y="6444"/>
                  </a:lnTo>
                  <a:cubicBezTo>
                    <a:pt x="2919" y="5441"/>
                    <a:pt x="4043" y="3800"/>
                    <a:pt x="4347" y="1915"/>
                  </a:cubicBezTo>
                  <a:cubicBezTo>
                    <a:pt x="3982" y="852"/>
                    <a:pt x="3709" y="1"/>
                    <a:pt x="37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181;p53">
              <a:extLst>
                <a:ext uri="{FF2B5EF4-FFF2-40B4-BE49-F238E27FC236}">
                  <a16:creationId xmlns:a16="http://schemas.microsoft.com/office/drawing/2014/main" id="{06DF19A2-0D76-688F-87FB-8E7E71A9AEAD}"/>
                </a:ext>
              </a:extLst>
            </p:cNvPr>
            <p:cNvSpPr/>
            <p:nvPr/>
          </p:nvSpPr>
          <p:spPr>
            <a:xfrm>
              <a:off x="7599006" y="2557549"/>
              <a:ext cx="188738" cy="200582"/>
            </a:xfrm>
            <a:custGeom>
              <a:avLst/>
              <a:gdLst/>
              <a:ahLst/>
              <a:cxnLst/>
              <a:rect l="l" t="t" r="r" b="b"/>
              <a:pathLst>
                <a:path w="12493" h="13277" extrusionOk="0">
                  <a:moveTo>
                    <a:pt x="6459" y="0"/>
                  </a:moveTo>
                  <a:cubicBezTo>
                    <a:pt x="4238" y="0"/>
                    <a:pt x="1843" y="1423"/>
                    <a:pt x="1003" y="6105"/>
                  </a:cubicBezTo>
                  <a:cubicBezTo>
                    <a:pt x="0" y="11698"/>
                    <a:pt x="3222" y="12944"/>
                    <a:pt x="4438" y="13157"/>
                  </a:cubicBezTo>
                  <a:cubicBezTo>
                    <a:pt x="4700" y="13208"/>
                    <a:pt x="5113" y="13276"/>
                    <a:pt x="5612" y="13276"/>
                  </a:cubicBezTo>
                  <a:cubicBezTo>
                    <a:pt x="7199" y="13276"/>
                    <a:pt x="9656" y="12585"/>
                    <a:pt x="10882" y="8446"/>
                  </a:cubicBezTo>
                  <a:cubicBezTo>
                    <a:pt x="12493" y="2975"/>
                    <a:pt x="10183" y="725"/>
                    <a:pt x="7721" y="148"/>
                  </a:cubicBezTo>
                  <a:cubicBezTo>
                    <a:pt x="7315" y="54"/>
                    <a:pt x="6890" y="0"/>
                    <a:pt x="6459"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182;p53">
              <a:extLst>
                <a:ext uri="{FF2B5EF4-FFF2-40B4-BE49-F238E27FC236}">
                  <a16:creationId xmlns:a16="http://schemas.microsoft.com/office/drawing/2014/main" id="{ACAE08C3-D758-BF76-88BD-592C83145E75}"/>
                </a:ext>
              </a:extLst>
            </p:cNvPr>
            <p:cNvSpPr/>
            <p:nvPr/>
          </p:nvSpPr>
          <p:spPr>
            <a:xfrm>
              <a:off x="7607723" y="2605648"/>
              <a:ext cx="51365" cy="149428"/>
            </a:xfrm>
            <a:custGeom>
              <a:avLst/>
              <a:gdLst/>
              <a:ahLst/>
              <a:cxnLst/>
              <a:rect l="l" t="t" r="r" b="b"/>
              <a:pathLst>
                <a:path w="3400" h="9891" extrusionOk="0">
                  <a:moveTo>
                    <a:pt x="1246" y="1"/>
                  </a:moveTo>
                  <a:cubicBezTo>
                    <a:pt x="1230" y="1"/>
                    <a:pt x="1217" y="10"/>
                    <a:pt x="1217" y="34"/>
                  </a:cubicBezTo>
                  <a:cubicBezTo>
                    <a:pt x="639" y="1553"/>
                    <a:pt x="122" y="3104"/>
                    <a:pt x="62" y="4745"/>
                  </a:cubicBezTo>
                  <a:cubicBezTo>
                    <a:pt x="1" y="6143"/>
                    <a:pt x="426" y="7511"/>
                    <a:pt x="1247" y="8666"/>
                  </a:cubicBezTo>
                  <a:cubicBezTo>
                    <a:pt x="1794" y="9304"/>
                    <a:pt x="2524" y="9730"/>
                    <a:pt x="3344" y="9882"/>
                  </a:cubicBezTo>
                  <a:cubicBezTo>
                    <a:pt x="3350" y="9888"/>
                    <a:pt x="3356" y="9890"/>
                    <a:pt x="3361" y="9890"/>
                  </a:cubicBezTo>
                  <a:cubicBezTo>
                    <a:pt x="3384" y="9890"/>
                    <a:pt x="3399" y="9846"/>
                    <a:pt x="3375" y="9821"/>
                  </a:cubicBezTo>
                  <a:cubicBezTo>
                    <a:pt x="2676" y="9578"/>
                    <a:pt x="2037" y="9152"/>
                    <a:pt x="1521" y="8575"/>
                  </a:cubicBezTo>
                  <a:cubicBezTo>
                    <a:pt x="1095" y="8058"/>
                    <a:pt x="791" y="7450"/>
                    <a:pt x="609" y="6812"/>
                  </a:cubicBezTo>
                  <a:cubicBezTo>
                    <a:pt x="183" y="5414"/>
                    <a:pt x="335" y="3955"/>
                    <a:pt x="639" y="2557"/>
                  </a:cubicBezTo>
                  <a:cubicBezTo>
                    <a:pt x="821" y="1736"/>
                    <a:pt x="1065" y="885"/>
                    <a:pt x="1308" y="64"/>
                  </a:cubicBezTo>
                  <a:cubicBezTo>
                    <a:pt x="1308" y="26"/>
                    <a:pt x="1273" y="1"/>
                    <a:pt x="12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183;p53">
              <a:extLst>
                <a:ext uri="{FF2B5EF4-FFF2-40B4-BE49-F238E27FC236}">
                  <a16:creationId xmlns:a16="http://schemas.microsoft.com/office/drawing/2014/main" id="{242B70E9-6092-5B01-4069-BC60586B4B9C}"/>
                </a:ext>
              </a:extLst>
            </p:cNvPr>
            <p:cNvSpPr/>
            <p:nvPr/>
          </p:nvSpPr>
          <p:spPr>
            <a:xfrm>
              <a:off x="7624265" y="2628987"/>
              <a:ext cx="17464" cy="8400"/>
            </a:xfrm>
            <a:custGeom>
              <a:avLst/>
              <a:gdLst/>
              <a:ahLst/>
              <a:cxnLst/>
              <a:rect l="l" t="t" r="r" b="b"/>
              <a:pathLst>
                <a:path w="1156" h="556" extrusionOk="0">
                  <a:moveTo>
                    <a:pt x="729" y="1"/>
                  </a:moveTo>
                  <a:cubicBezTo>
                    <a:pt x="699" y="1"/>
                    <a:pt x="669" y="3"/>
                    <a:pt x="638" y="8"/>
                  </a:cubicBezTo>
                  <a:cubicBezTo>
                    <a:pt x="456" y="8"/>
                    <a:pt x="274" y="69"/>
                    <a:pt x="152" y="191"/>
                  </a:cubicBezTo>
                  <a:cubicBezTo>
                    <a:pt x="0" y="312"/>
                    <a:pt x="91" y="556"/>
                    <a:pt x="304" y="556"/>
                  </a:cubicBezTo>
                  <a:cubicBezTo>
                    <a:pt x="426" y="556"/>
                    <a:pt x="547" y="556"/>
                    <a:pt x="669" y="525"/>
                  </a:cubicBezTo>
                  <a:cubicBezTo>
                    <a:pt x="707" y="533"/>
                    <a:pt x="743" y="537"/>
                    <a:pt x="777" y="537"/>
                  </a:cubicBezTo>
                  <a:cubicBezTo>
                    <a:pt x="882" y="537"/>
                    <a:pt x="973" y="502"/>
                    <a:pt x="1064" y="434"/>
                  </a:cubicBezTo>
                  <a:cubicBezTo>
                    <a:pt x="1125" y="373"/>
                    <a:pt x="1155" y="282"/>
                    <a:pt x="1125" y="191"/>
                  </a:cubicBezTo>
                  <a:cubicBezTo>
                    <a:pt x="1023" y="64"/>
                    <a:pt x="880" y="1"/>
                    <a:pt x="7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184;p53">
              <a:extLst>
                <a:ext uri="{FF2B5EF4-FFF2-40B4-BE49-F238E27FC236}">
                  <a16:creationId xmlns:a16="http://schemas.microsoft.com/office/drawing/2014/main" id="{E9C925B6-A350-2361-480E-745F5F1DE9A6}"/>
                </a:ext>
              </a:extLst>
            </p:cNvPr>
            <p:cNvSpPr/>
            <p:nvPr/>
          </p:nvSpPr>
          <p:spPr>
            <a:xfrm>
              <a:off x="7675219" y="2636088"/>
              <a:ext cx="16452" cy="10530"/>
            </a:xfrm>
            <a:custGeom>
              <a:avLst/>
              <a:gdLst/>
              <a:ahLst/>
              <a:cxnLst/>
              <a:rect l="l" t="t" r="r" b="b"/>
              <a:pathLst>
                <a:path w="1089" h="697" extrusionOk="0">
                  <a:moveTo>
                    <a:pt x="382" y="0"/>
                  </a:moveTo>
                  <a:cubicBezTo>
                    <a:pt x="279" y="0"/>
                    <a:pt x="180" y="33"/>
                    <a:pt x="92" y="86"/>
                  </a:cubicBezTo>
                  <a:cubicBezTo>
                    <a:pt x="31" y="146"/>
                    <a:pt x="1" y="238"/>
                    <a:pt x="62" y="329"/>
                  </a:cubicBezTo>
                  <a:cubicBezTo>
                    <a:pt x="153" y="450"/>
                    <a:pt x="275" y="511"/>
                    <a:pt x="396" y="542"/>
                  </a:cubicBezTo>
                  <a:cubicBezTo>
                    <a:pt x="518" y="602"/>
                    <a:pt x="639" y="633"/>
                    <a:pt x="791" y="693"/>
                  </a:cubicBezTo>
                  <a:cubicBezTo>
                    <a:pt x="803" y="696"/>
                    <a:pt x="814" y="697"/>
                    <a:pt x="825" y="697"/>
                  </a:cubicBezTo>
                  <a:cubicBezTo>
                    <a:pt x="965" y="697"/>
                    <a:pt x="1088" y="530"/>
                    <a:pt x="1004" y="390"/>
                  </a:cubicBezTo>
                  <a:cubicBezTo>
                    <a:pt x="913" y="207"/>
                    <a:pt x="791" y="116"/>
                    <a:pt x="609" y="55"/>
                  </a:cubicBezTo>
                  <a:cubicBezTo>
                    <a:pt x="532" y="17"/>
                    <a:pt x="456" y="0"/>
                    <a:pt x="3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185;p53">
              <a:extLst>
                <a:ext uri="{FF2B5EF4-FFF2-40B4-BE49-F238E27FC236}">
                  <a16:creationId xmlns:a16="http://schemas.microsoft.com/office/drawing/2014/main" id="{42483585-B401-5D22-9CB5-2FA318C6226D}"/>
                </a:ext>
              </a:extLst>
            </p:cNvPr>
            <p:cNvSpPr/>
            <p:nvPr/>
          </p:nvSpPr>
          <p:spPr>
            <a:xfrm>
              <a:off x="7667424" y="2664926"/>
              <a:ext cx="6436" cy="16543"/>
            </a:xfrm>
            <a:custGeom>
              <a:avLst/>
              <a:gdLst/>
              <a:ahLst/>
              <a:cxnLst/>
              <a:rect l="l" t="t" r="r" b="b"/>
              <a:pathLst>
                <a:path w="426" h="1095" extrusionOk="0">
                  <a:moveTo>
                    <a:pt x="183" y="0"/>
                  </a:moveTo>
                  <a:lnTo>
                    <a:pt x="183" y="0"/>
                  </a:lnTo>
                  <a:cubicBezTo>
                    <a:pt x="61" y="365"/>
                    <a:pt x="0" y="943"/>
                    <a:pt x="426" y="1095"/>
                  </a:cubicBezTo>
                  <a:lnTo>
                    <a:pt x="426" y="1064"/>
                  </a:lnTo>
                  <a:cubicBezTo>
                    <a:pt x="91" y="882"/>
                    <a:pt x="122" y="426"/>
                    <a:pt x="213" y="61"/>
                  </a:cubicBezTo>
                  <a:cubicBezTo>
                    <a:pt x="213" y="31"/>
                    <a:pt x="183" y="0"/>
                    <a:pt x="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186;p53">
              <a:extLst>
                <a:ext uri="{FF2B5EF4-FFF2-40B4-BE49-F238E27FC236}">
                  <a16:creationId xmlns:a16="http://schemas.microsoft.com/office/drawing/2014/main" id="{E134EC59-E584-C8D4-57C7-E5989359A85B}"/>
                </a:ext>
              </a:extLst>
            </p:cNvPr>
            <p:cNvSpPr/>
            <p:nvPr/>
          </p:nvSpPr>
          <p:spPr>
            <a:xfrm>
              <a:off x="7665687" y="2659865"/>
              <a:ext cx="19897" cy="18884"/>
            </a:xfrm>
            <a:custGeom>
              <a:avLst/>
              <a:gdLst/>
              <a:ahLst/>
              <a:cxnLst/>
              <a:rect l="l" t="t" r="r" b="b"/>
              <a:pathLst>
                <a:path w="1317" h="1250" extrusionOk="0">
                  <a:moveTo>
                    <a:pt x="704" y="0"/>
                  </a:moveTo>
                  <a:cubicBezTo>
                    <a:pt x="201" y="0"/>
                    <a:pt x="1" y="1187"/>
                    <a:pt x="571" y="1247"/>
                  </a:cubicBezTo>
                  <a:cubicBezTo>
                    <a:pt x="585" y="1249"/>
                    <a:pt x="599" y="1249"/>
                    <a:pt x="613" y="1249"/>
                  </a:cubicBezTo>
                  <a:cubicBezTo>
                    <a:pt x="1157" y="1249"/>
                    <a:pt x="1316" y="90"/>
                    <a:pt x="723" y="1"/>
                  </a:cubicBezTo>
                  <a:cubicBezTo>
                    <a:pt x="717" y="1"/>
                    <a:pt x="710" y="0"/>
                    <a:pt x="7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187;p53">
              <a:extLst>
                <a:ext uri="{FF2B5EF4-FFF2-40B4-BE49-F238E27FC236}">
                  <a16:creationId xmlns:a16="http://schemas.microsoft.com/office/drawing/2014/main" id="{C4A14365-22DA-D6BF-28E4-68F68BD4FD1B}"/>
                </a:ext>
              </a:extLst>
            </p:cNvPr>
            <p:cNvSpPr/>
            <p:nvPr/>
          </p:nvSpPr>
          <p:spPr>
            <a:xfrm>
              <a:off x="7678905" y="2661587"/>
              <a:ext cx="11950" cy="8400"/>
            </a:xfrm>
            <a:custGeom>
              <a:avLst/>
              <a:gdLst/>
              <a:ahLst/>
              <a:cxnLst/>
              <a:rect l="l" t="t" r="r" b="b"/>
              <a:pathLst>
                <a:path w="791" h="556" extrusionOk="0">
                  <a:moveTo>
                    <a:pt x="44" y="0"/>
                  </a:moveTo>
                  <a:cubicBezTo>
                    <a:pt x="20" y="0"/>
                    <a:pt x="0" y="45"/>
                    <a:pt x="0" y="69"/>
                  </a:cubicBezTo>
                  <a:cubicBezTo>
                    <a:pt x="0" y="312"/>
                    <a:pt x="91" y="556"/>
                    <a:pt x="365" y="556"/>
                  </a:cubicBezTo>
                  <a:cubicBezTo>
                    <a:pt x="638" y="556"/>
                    <a:pt x="760" y="312"/>
                    <a:pt x="790" y="100"/>
                  </a:cubicBezTo>
                  <a:lnTo>
                    <a:pt x="790" y="69"/>
                  </a:lnTo>
                  <a:cubicBezTo>
                    <a:pt x="685" y="175"/>
                    <a:pt x="556" y="258"/>
                    <a:pt x="445" y="258"/>
                  </a:cubicBezTo>
                  <a:cubicBezTo>
                    <a:pt x="428" y="258"/>
                    <a:pt x="411" y="256"/>
                    <a:pt x="395" y="252"/>
                  </a:cubicBezTo>
                  <a:cubicBezTo>
                    <a:pt x="274" y="221"/>
                    <a:pt x="182" y="69"/>
                    <a:pt x="61" y="9"/>
                  </a:cubicBezTo>
                  <a:cubicBezTo>
                    <a:pt x="55" y="3"/>
                    <a:pt x="49" y="0"/>
                    <a:pt x="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188;p53">
              <a:extLst>
                <a:ext uri="{FF2B5EF4-FFF2-40B4-BE49-F238E27FC236}">
                  <a16:creationId xmlns:a16="http://schemas.microsoft.com/office/drawing/2014/main" id="{59836760-54B1-DB56-9011-725DFE3E171E}"/>
                </a:ext>
              </a:extLst>
            </p:cNvPr>
            <p:cNvSpPr/>
            <p:nvPr/>
          </p:nvSpPr>
          <p:spPr>
            <a:xfrm>
              <a:off x="7629763" y="2659412"/>
              <a:ext cx="8747" cy="14246"/>
            </a:xfrm>
            <a:custGeom>
              <a:avLst/>
              <a:gdLst/>
              <a:ahLst/>
              <a:cxnLst/>
              <a:rect l="l" t="t" r="r" b="b"/>
              <a:pathLst>
                <a:path w="579" h="943" extrusionOk="0">
                  <a:moveTo>
                    <a:pt x="548" y="1"/>
                  </a:moveTo>
                  <a:cubicBezTo>
                    <a:pt x="548" y="1"/>
                    <a:pt x="518" y="1"/>
                    <a:pt x="518" y="31"/>
                  </a:cubicBezTo>
                  <a:cubicBezTo>
                    <a:pt x="487" y="396"/>
                    <a:pt x="366" y="852"/>
                    <a:pt x="1" y="912"/>
                  </a:cubicBezTo>
                  <a:lnTo>
                    <a:pt x="1" y="943"/>
                  </a:lnTo>
                  <a:cubicBezTo>
                    <a:pt x="457" y="943"/>
                    <a:pt x="578" y="365"/>
                    <a:pt x="5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189;p53">
              <a:extLst>
                <a:ext uri="{FF2B5EF4-FFF2-40B4-BE49-F238E27FC236}">
                  <a16:creationId xmlns:a16="http://schemas.microsoft.com/office/drawing/2014/main" id="{47963B0E-7205-0645-06ED-775CC3B3C85C}"/>
                </a:ext>
              </a:extLst>
            </p:cNvPr>
            <p:cNvSpPr/>
            <p:nvPr/>
          </p:nvSpPr>
          <p:spPr>
            <a:xfrm>
              <a:off x="7621893" y="2652403"/>
              <a:ext cx="19458" cy="18628"/>
            </a:xfrm>
            <a:custGeom>
              <a:avLst/>
              <a:gdLst/>
              <a:ahLst/>
              <a:cxnLst/>
              <a:rect l="l" t="t" r="r" b="b"/>
              <a:pathLst>
                <a:path w="1288" h="1233" extrusionOk="0">
                  <a:moveTo>
                    <a:pt x="711" y="0"/>
                  </a:moveTo>
                  <a:cubicBezTo>
                    <a:pt x="169" y="0"/>
                    <a:pt x="1" y="1109"/>
                    <a:pt x="522" y="1224"/>
                  </a:cubicBezTo>
                  <a:cubicBezTo>
                    <a:pt x="549" y="1230"/>
                    <a:pt x="576" y="1233"/>
                    <a:pt x="602" y="1233"/>
                  </a:cubicBezTo>
                  <a:cubicBezTo>
                    <a:pt x="1118" y="1233"/>
                    <a:pt x="1288" y="124"/>
                    <a:pt x="795" y="9"/>
                  </a:cubicBezTo>
                  <a:cubicBezTo>
                    <a:pt x="766" y="3"/>
                    <a:pt x="738" y="0"/>
                    <a:pt x="7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190;p53">
              <a:extLst>
                <a:ext uri="{FF2B5EF4-FFF2-40B4-BE49-F238E27FC236}">
                  <a16:creationId xmlns:a16="http://schemas.microsoft.com/office/drawing/2014/main" id="{DE7E8B4D-1B3F-B380-C4BD-91E48EA6C2A6}"/>
                </a:ext>
              </a:extLst>
            </p:cNvPr>
            <p:cNvSpPr/>
            <p:nvPr/>
          </p:nvSpPr>
          <p:spPr>
            <a:xfrm>
              <a:off x="7619672" y="2650696"/>
              <a:ext cx="11028" cy="9095"/>
            </a:xfrm>
            <a:custGeom>
              <a:avLst/>
              <a:gdLst/>
              <a:ahLst/>
              <a:cxnLst/>
              <a:rect l="l" t="t" r="r" b="b"/>
              <a:pathLst>
                <a:path w="730" h="602" extrusionOk="0">
                  <a:moveTo>
                    <a:pt x="30" y="0"/>
                  </a:moveTo>
                  <a:cubicBezTo>
                    <a:pt x="0" y="243"/>
                    <a:pt x="30" y="486"/>
                    <a:pt x="243" y="578"/>
                  </a:cubicBezTo>
                  <a:cubicBezTo>
                    <a:pt x="281" y="594"/>
                    <a:pt x="319" y="601"/>
                    <a:pt x="354" y="601"/>
                  </a:cubicBezTo>
                  <a:cubicBezTo>
                    <a:pt x="518" y="601"/>
                    <a:pt x="655" y="443"/>
                    <a:pt x="730" y="243"/>
                  </a:cubicBezTo>
                  <a:cubicBezTo>
                    <a:pt x="730" y="219"/>
                    <a:pt x="710" y="174"/>
                    <a:pt x="702" y="174"/>
                  </a:cubicBezTo>
                  <a:cubicBezTo>
                    <a:pt x="700" y="174"/>
                    <a:pt x="699" y="177"/>
                    <a:pt x="699" y="182"/>
                  </a:cubicBezTo>
                  <a:cubicBezTo>
                    <a:pt x="578" y="213"/>
                    <a:pt x="456" y="304"/>
                    <a:pt x="334" y="304"/>
                  </a:cubicBezTo>
                  <a:cubicBezTo>
                    <a:pt x="213" y="304"/>
                    <a:pt x="122" y="152"/>
                    <a:pt x="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191;p53">
              <a:extLst>
                <a:ext uri="{FF2B5EF4-FFF2-40B4-BE49-F238E27FC236}">
                  <a16:creationId xmlns:a16="http://schemas.microsoft.com/office/drawing/2014/main" id="{42AC240C-6F05-70E4-EC4D-EC8211C4FBD1}"/>
                </a:ext>
              </a:extLst>
            </p:cNvPr>
            <p:cNvSpPr/>
            <p:nvPr/>
          </p:nvSpPr>
          <p:spPr>
            <a:xfrm>
              <a:off x="7652272" y="2712678"/>
              <a:ext cx="12403" cy="5061"/>
            </a:xfrm>
            <a:custGeom>
              <a:avLst/>
              <a:gdLst/>
              <a:ahLst/>
              <a:cxnLst/>
              <a:rect l="l" t="t" r="r" b="b"/>
              <a:pathLst>
                <a:path w="821" h="335" extrusionOk="0">
                  <a:moveTo>
                    <a:pt x="790" y="0"/>
                  </a:moveTo>
                  <a:cubicBezTo>
                    <a:pt x="699" y="92"/>
                    <a:pt x="578" y="213"/>
                    <a:pt x="426" y="213"/>
                  </a:cubicBezTo>
                  <a:cubicBezTo>
                    <a:pt x="304" y="183"/>
                    <a:pt x="152" y="152"/>
                    <a:pt x="31" y="61"/>
                  </a:cubicBezTo>
                  <a:lnTo>
                    <a:pt x="0" y="92"/>
                  </a:lnTo>
                  <a:cubicBezTo>
                    <a:pt x="122" y="244"/>
                    <a:pt x="304" y="335"/>
                    <a:pt x="487" y="335"/>
                  </a:cubicBezTo>
                  <a:cubicBezTo>
                    <a:pt x="638" y="304"/>
                    <a:pt x="790" y="183"/>
                    <a:pt x="821" y="31"/>
                  </a:cubicBezTo>
                  <a:cubicBezTo>
                    <a:pt x="821" y="0"/>
                    <a:pt x="821" y="0"/>
                    <a:pt x="7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192;p53">
              <a:extLst>
                <a:ext uri="{FF2B5EF4-FFF2-40B4-BE49-F238E27FC236}">
                  <a16:creationId xmlns:a16="http://schemas.microsoft.com/office/drawing/2014/main" id="{B9492A69-C530-2DCB-C8BD-2CBB38F846DC}"/>
                </a:ext>
              </a:extLst>
            </p:cNvPr>
            <p:cNvSpPr/>
            <p:nvPr/>
          </p:nvSpPr>
          <p:spPr>
            <a:xfrm>
              <a:off x="7643087" y="2697057"/>
              <a:ext cx="19761" cy="13793"/>
            </a:xfrm>
            <a:custGeom>
              <a:avLst/>
              <a:gdLst/>
              <a:ahLst/>
              <a:cxnLst/>
              <a:rect l="l" t="t" r="r" b="b"/>
              <a:pathLst>
                <a:path w="1308" h="913" extrusionOk="0">
                  <a:moveTo>
                    <a:pt x="1246" y="1"/>
                  </a:moveTo>
                  <a:cubicBezTo>
                    <a:pt x="973" y="138"/>
                    <a:pt x="648" y="206"/>
                    <a:pt x="323" y="206"/>
                  </a:cubicBezTo>
                  <a:cubicBezTo>
                    <a:pt x="215" y="206"/>
                    <a:pt x="107" y="199"/>
                    <a:pt x="0" y="183"/>
                  </a:cubicBezTo>
                  <a:lnTo>
                    <a:pt x="0" y="183"/>
                  </a:lnTo>
                  <a:cubicBezTo>
                    <a:pt x="122" y="427"/>
                    <a:pt x="304" y="639"/>
                    <a:pt x="517" y="791"/>
                  </a:cubicBezTo>
                  <a:cubicBezTo>
                    <a:pt x="639" y="882"/>
                    <a:pt x="791" y="913"/>
                    <a:pt x="943" y="913"/>
                  </a:cubicBezTo>
                  <a:cubicBezTo>
                    <a:pt x="1246" y="913"/>
                    <a:pt x="1307" y="639"/>
                    <a:pt x="1307" y="366"/>
                  </a:cubicBezTo>
                  <a:cubicBezTo>
                    <a:pt x="1307" y="244"/>
                    <a:pt x="1307" y="123"/>
                    <a:pt x="12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193;p53">
              <a:extLst>
                <a:ext uri="{FF2B5EF4-FFF2-40B4-BE49-F238E27FC236}">
                  <a16:creationId xmlns:a16="http://schemas.microsoft.com/office/drawing/2014/main" id="{D55A6BB4-203C-D28D-17BF-ABD2B75E0E4C}"/>
                </a:ext>
              </a:extLst>
            </p:cNvPr>
            <p:cNvSpPr/>
            <p:nvPr/>
          </p:nvSpPr>
          <p:spPr>
            <a:xfrm>
              <a:off x="7650883" y="2702405"/>
              <a:ext cx="11965" cy="8445"/>
            </a:xfrm>
            <a:custGeom>
              <a:avLst/>
              <a:gdLst/>
              <a:ahLst/>
              <a:cxnLst/>
              <a:rect l="l" t="t" r="r" b="b"/>
              <a:pathLst>
                <a:path w="792" h="559" extrusionOk="0">
                  <a:moveTo>
                    <a:pt x="663" y="0"/>
                  </a:moveTo>
                  <a:cubicBezTo>
                    <a:pt x="381" y="0"/>
                    <a:pt x="133" y="173"/>
                    <a:pt x="1" y="437"/>
                  </a:cubicBezTo>
                  <a:cubicBezTo>
                    <a:pt x="123" y="528"/>
                    <a:pt x="275" y="559"/>
                    <a:pt x="427" y="559"/>
                  </a:cubicBezTo>
                  <a:cubicBezTo>
                    <a:pt x="730" y="559"/>
                    <a:pt x="791" y="285"/>
                    <a:pt x="791" y="12"/>
                  </a:cubicBezTo>
                  <a:cubicBezTo>
                    <a:pt x="748" y="4"/>
                    <a:pt x="705" y="0"/>
                    <a:pt x="663" y="0"/>
                  </a:cubicBezTo>
                  <a:close/>
                </a:path>
              </a:pathLst>
            </a:custGeom>
            <a:solidFill>
              <a:srgbClr val="FF9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194;p53">
              <a:extLst>
                <a:ext uri="{FF2B5EF4-FFF2-40B4-BE49-F238E27FC236}">
                  <a16:creationId xmlns:a16="http://schemas.microsoft.com/office/drawing/2014/main" id="{78940196-0274-E7D6-5994-85060AA8A087}"/>
                </a:ext>
              </a:extLst>
            </p:cNvPr>
            <p:cNvSpPr/>
            <p:nvPr/>
          </p:nvSpPr>
          <p:spPr>
            <a:xfrm>
              <a:off x="7632785" y="2632130"/>
              <a:ext cx="29596" cy="70628"/>
            </a:xfrm>
            <a:custGeom>
              <a:avLst/>
              <a:gdLst/>
              <a:ahLst/>
              <a:cxnLst/>
              <a:rect l="l" t="t" r="r" b="b"/>
              <a:pathLst>
                <a:path w="1959" h="4675" extrusionOk="0">
                  <a:moveTo>
                    <a:pt x="1407" y="1"/>
                  </a:moveTo>
                  <a:cubicBezTo>
                    <a:pt x="1399" y="1"/>
                    <a:pt x="1390" y="4"/>
                    <a:pt x="1381" y="13"/>
                  </a:cubicBezTo>
                  <a:cubicBezTo>
                    <a:pt x="804" y="1199"/>
                    <a:pt x="348" y="2414"/>
                    <a:pt x="14" y="3691"/>
                  </a:cubicBezTo>
                  <a:cubicBezTo>
                    <a:pt x="1" y="3756"/>
                    <a:pt x="103" y="3776"/>
                    <a:pt x="233" y="3776"/>
                  </a:cubicBezTo>
                  <a:cubicBezTo>
                    <a:pt x="407" y="3776"/>
                    <a:pt x="630" y="3739"/>
                    <a:pt x="682" y="3721"/>
                  </a:cubicBezTo>
                  <a:lnTo>
                    <a:pt x="682" y="3721"/>
                  </a:lnTo>
                  <a:cubicBezTo>
                    <a:pt x="682" y="3722"/>
                    <a:pt x="530" y="4269"/>
                    <a:pt x="469" y="4542"/>
                  </a:cubicBezTo>
                  <a:cubicBezTo>
                    <a:pt x="469" y="4573"/>
                    <a:pt x="530" y="4573"/>
                    <a:pt x="621" y="4603"/>
                  </a:cubicBezTo>
                  <a:cubicBezTo>
                    <a:pt x="764" y="4650"/>
                    <a:pt x="912" y="4674"/>
                    <a:pt x="1060" y="4674"/>
                  </a:cubicBezTo>
                  <a:cubicBezTo>
                    <a:pt x="1386" y="4674"/>
                    <a:pt x="1708" y="4559"/>
                    <a:pt x="1959" y="4329"/>
                  </a:cubicBezTo>
                  <a:cubicBezTo>
                    <a:pt x="1959" y="4299"/>
                    <a:pt x="1959" y="4269"/>
                    <a:pt x="1928" y="4269"/>
                  </a:cubicBezTo>
                  <a:cubicBezTo>
                    <a:pt x="1656" y="4395"/>
                    <a:pt x="1368" y="4462"/>
                    <a:pt x="1077" y="4462"/>
                  </a:cubicBezTo>
                  <a:cubicBezTo>
                    <a:pt x="946" y="4462"/>
                    <a:pt x="814" y="4449"/>
                    <a:pt x="682" y="4421"/>
                  </a:cubicBezTo>
                  <a:cubicBezTo>
                    <a:pt x="682" y="4360"/>
                    <a:pt x="1017" y="3478"/>
                    <a:pt x="986" y="3478"/>
                  </a:cubicBezTo>
                  <a:cubicBezTo>
                    <a:pt x="924" y="3469"/>
                    <a:pt x="859" y="3466"/>
                    <a:pt x="794" y="3466"/>
                  </a:cubicBezTo>
                  <a:cubicBezTo>
                    <a:pt x="636" y="3466"/>
                    <a:pt x="477" y="3487"/>
                    <a:pt x="348" y="3509"/>
                  </a:cubicBezTo>
                  <a:cubicBezTo>
                    <a:pt x="652" y="2323"/>
                    <a:pt x="1169" y="1229"/>
                    <a:pt x="1442" y="44"/>
                  </a:cubicBezTo>
                  <a:cubicBezTo>
                    <a:pt x="1442" y="22"/>
                    <a:pt x="1427" y="1"/>
                    <a:pt x="14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195;p53">
              <a:extLst>
                <a:ext uri="{FF2B5EF4-FFF2-40B4-BE49-F238E27FC236}">
                  <a16:creationId xmlns:a16="http://schemas.microsoft.com/office/drawing/2014/main" id="{65AA3FC9-85F6-B7B2-B315-63CE472080FF}"/>
                </a:ext>
              </a:extLst>
            </p:cNvPr>
            <p:cNvSpPr/>
            <p:nvPr/>
          </p:nvSpPr>
          <p:spPr>
            <a:xfrm>
              <a:off x="7622422" y="2545962"/>
              <a:ext cx="176017" cy="144352"/>
            </a:xfrm>
            <a:custGeom>
              <a:avLst/>
              <a:gdLst/>
              <a:ahLst/>
              <a:cxnLst/>
              <a:rect l="l" t="t" r="r" b="b"/>
              <a:pathLst>
                <a:path w="11651" h="9555" extrusionOk="0">
                  <a:moveTo>
                    <a:pt x="4139" y="1"/>
                  </a:moveTo>
                  <a:cubicBezTo>
                    <a:pt x="3723" y="1"/>
                    <a:pt x="3312" y="66"/>
                    <a:pt x="2918" y="216"/>
                  </a:cubicBezTo>
                  <a:cubicBezTo>
                    <a:pt x="548" y="1127"/>
                    <a:pt x="0" y="4441"/>
                    <a:pt x="152" y="4441"/>
                  </a:cubicBezTo>
                  <a:cubicBezTo>
                    <a:pt x="330" y="4468"/>
                    <a:pt x="538" y="4480"/>
                    <a:pt x="766" y="4480"/>
                  </a:cubicBezTo>
                  <a:cubicBezTo>
                    <a:pt x="2326" y="4480"/>
                    <a:pt x="4803" y="3924"/>
                    <a:pt x="4803" y="3924"/>
                  </a:cubicBezTo>
                  <a:lnTo>
                    <a:pt x="4803" y="3924"/>
                  </a:lnTo>
                  <a:cubicBezTo>
                    <a:pt x="4256" y="4319"/>
                    <a:pt x="2523" y="4471"/>
                    <a:pt x="2554" y="4593"/>
                  </a:cubicBezTo>
                  <a:cubicBezTo>
                    <a:pt x="2605" y="4669"/>
                    <a:pt x="3086" y="4789"/>
                    <a:pt x="3942" y="4789"/>
                  </a:cubicBezTo>
                  <a:cubicBezTo>
                    <a:pt x="4104" y="4789"/>
                    <a:pt x="4280" y="4785"/>
                    <a:pt x="4469" y="4775"/>
                  </a:cubicBezTo>
                  <a:cubicBezTo>
                    <a:pt x="5380" y="4653"/>
                    <a:pt x="6292" y="4410"/>
                    <a:pt x="7143" y="4045"/>
                  </a:cubicBezTo>
                  <a:lnTo>
                    <a:pt x="7143" y="4045"/>
                  </a:lnTo>
                  <a:cubicBezTo>
                    <a:pt x="6765" y="6152"/>
                    <a:pt x="7347" y="7611"/>
                    <a:pt x="7396" y="7611"/>
                  </a:cubicBezTo>
                  <a:cubicBezTo>
                    <a:pt x="7402" y="7611"/>
                    <a:pt x="7400" y="7588"/>
                    <a:pt x="7387" y="7541"/>
                  </a:cubicBezTo>
                  <a:cubicBezTo>
                    <a:pt x="7324" y="7323"/>
                    <a:pt x="7390" y="6516"/>
                    <a:pt x="7468" y="5779"/>
                  </a:cubicBezTo>
                  <a:lnTo>
                    <a:pt x="7468" y="5779"/>
                  </a:lnTo>
                  <a:cubicBezTo>
                    <a:pt x="7395" y="7983"/>
                    <a:pt x="8335" y="9419"/>
                    <a:pt x="8846" y="9547"/>
                  </a:cubicBezTo>
                  <a:cubicBezTo>
                    <a:pt x="8864" y="9552"/>
                    <a:pt x="8883" y="9555"/>
                    <a:pt x="8903" y="9555"/>
                  </a:cubicBezTo>
                  <a:cubicBezTo>
                    <a:pt x="9604" y="9555"/>
                    <a:pt x="11650" y="6547"/>
                    <a:pt x="10882" y="4775"/>
                  </a:cubicBezTo>
                  <a:cubicBezTo>
                    <a:pt x="10061" y="2982"/>
                    <a:pt x="9058" y="2586"/>
                    <a:pt x="9058" y="2586"/>
                  </a:cubicBezTo>
                  <a:cubicBezTo>
                    <a:pt x="8474" y="1697"/>
                    <a:pt x="6254" y="1"/>
                    <a:pt x="41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196;p53">
              <a:extLst>
                <a:ext uri="{FF2B5EF4-FFF2-40B4-BE49-F238E27FC236}">
                  <a16:creationId xmlns:a16="http://schemas.microsoft.com/office/drawing/2014/main" id="{04A0DB70-646B-3B58-73AE-3EDA9AED400B}"/>
                </a:ext>
              </a:extLst>
            </p:cNvPr>
            <p:cNvSpPr/>
            <p:nvPr/>
          </p:nvSpPr>
          <p:spPr>
            <a:xfrm>
              <a:off x="7653179" y="2642009"/>
              <a:ext cx="64992" cy="54175"/>
            </a:xfrm>
            <a:custGeom>
              <a:avLst/>
              <a:gdLst/>
              <a:ahLst/>
              <a:cxnLst/>
              <a:rect l="l" t="t" r="r" b="b"/>
              <a:pathLst>
                <a:path w="4302" h="3586" extrusionOk="0">
                  <a:moveTo>
                    <a:pt x="2002" y="239"/>
                  </a:moveTo>
                  <a:cubicBezTo>
                    <a:pt x="2024" y="239"/>
                    <a:pt x="2046" y="240"/>
                    <a:pt x="2068" y="241"/>
                  </a:cubicBezTo>
                  <a:cubicBezTo>
                    <a:pt x="2189" y="241"/>
                    <a:pt x="2311" y="271"/>
                    <a:pt x="2433" y="301"/>
                  </a:cubicBezTo>
                  <a:cubicBezTo>
                    <a:pt x="3770" y="697"/>
                    <a:pt x="3922" y="2490"/>
                    <a:pt x="2706" y="3159"/>
                  </a:cubicBezTo>
                  <a:cubicBezTo>
                    <a:pt x="2469" y="3283"/>
                    <a:pt x="2225" y="3340"/>
                    <a:pt x="1990" y="3340"/>
                  </a:cubicBezTo>
                  <a:cubicBezTo>
                    <a:pt x="1023" y="3340"/>
                    <a:pt x="200" y="2386"/>
                    <a:pt x="518" y="1335"/>
                  </a:cubicBezTo>
                  <a:cubicBezTo>
                    <a:pt x="724" y="687"/>
                    <a:pt x="1329" y="239"/>
                    <a:pt x="2002" y="239"/>
                  </a:cubicBezTo>
                  <a:close/>
                  <a:moveTo>
                    <a:pt x="1988" y="0"/>
                  </a:moveTo>
                  <a:cubicBezTo>
                    <a:pt x="1251" y="0"/>
                    <a:pt x="520" y="450"/>
                    <a:pt x="275" y="1274"/>
                  </a:cubicBezTo>
                  <a:cubicBezTo>
                    <a:pt x="1" y="2216"/>
                    <a:pt x="518" y="3219"/>
                    <a:pt x="1460" y="3493"/>
                  </a:cubicBezTo>
                  <a:cubicBezTo>
                    <a:pt x="1612" y="3554"/>
                    <a:pt x="1764" y="3554"/>
                    <a:pt x="1916" y="3584"/>
                  </a:cubicBezTo>
                  <a:cubicBezTo>
                    <a:pt x="1942" y="3585"/>
                    <a:pt x="1969" y="3586"/>
                    <a:pt x="1995" y="3586"/>
                  </a:cubicBezTo>
                  <a:cubicBezTo>
                    <a:pt x="3437" y="3586"/>
                    <a:pt x="4302" y="1952"/>
                    <a:pt x="3436" y="757"/>
                  </a:cubicBezTo>
                  <a:cubicBezTo>
                    <a:pt x="3075" y="243"/>
                    <a:pt x="2530" y="0"/>
                    <a:pt x="1988"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197;p53">
              <a:extLst>
                <a:ext uri="{FF2B5EF4-FFF2-40B4-BE49-F238E27FC236}">
                  <a16:creationId xmlns:a16="http://schemas.microsoft.com/office/drawing/2014/main" id="{5BC7E20F-A50D-61AB-2861-6FD12AF90380}"/>
                </a:ext>
              </a:extLst>
            </p:cNvPr>
            <p:cNvSpPr/>
            <p:nvPr/>
          </p:nvSpPr>
          <p:spPr>
            <a:xfrm>
              <a:off x="7601302" y="2631963"/>
              <a:ext cx="43177" cy="53662"/>
            </a:xfrm>
            <a:custGeom>
              <a:avLst/>
              <a:gdLst/>
              <a:ahLst/>
              <a:cxnLst/>
              <a:rect l="l" t="t" r="r" b="b"/>
              <a:pathLst>
                <a:path w="2858" h="3552" extrusionOk="0">
                  <a:moveTo>
                    <a:pt x="1558" y="263"/>
                  </a:moveTo>
                  <a:cubicBezTo>
                    <a:pt x="1586" y="263"/>
                    <a:pt x="1614" y="264"/>
                    <a:pt x="1642" y="267"/>
                  </a:cubicBezTo>
                  <a:lnTo>
                    <a:pt x="1733" y="267"/>
                  </a:lnTo>
                  <a:cubicBezTo>
                    <a:pt x="2037" y="328"/>
                    <a:pt x="2280" y="541"/>
                    <a:pt x="2402" y="815"/>
                  </a:cubicBezTo>
                  <a:cubicBezTo>
                    <a:pt x="2584" y="1179"/>
                    <a:pt x="2614" y="1574"/>
                    <a:pt x="2553" y="1939"/>
                  </a:cubicBezTo>
                  <a:cubicBezTo>
                    <a:pt x="2412" y="2733"/>
                    <a:pt x="1899" y="3316"/>
                    <a:pt x="1337" y="3316"/>
                  </a:cubicBezTo>
                  <a:cubicBezTo>
                    <a:pt x="1297" y="3316"/>
                    <a:pt x="1257" y="3313"/>
                    <a:pt x="1216" y="3307"/>
                  </a:cubicBezTo>
                  <a:cubicBezTo>
                    <a:pt x="639" y="3216"/>
                    <a:pt x="243" y="2456"/>
                    <a:pt x="395" y="1605"/>
                  </a:cubicBezTo>
                  <a:cubicBezTo>
                    <a:pt x="456" y="1210"/>
                    <a:pt x="639" y="845"/>
                    <a:pt x="912" y="571"/>
                  </a:cubicBezTo>
                  <a:cubicBezTo>
                    <a:pt x="1076" y="380"/>
                    <a:pt x="1313" y="263"/>
                    <a:pt x="1558" y="263"/>
                  </a:cubicBezTo>
                  <a:close/>
                  <a:moveTo>
                    <a:pt x="1574" y="1"/>
                  </a:moveTo>
                  <a:cubicBezTo>
                    <a:pt x="1267" y="1"/>
                    <a:pt x="956" y="125"/>
                    <a:pt x="730" y="389"/>
                  </a:cubicBezTo>
                  <a:cubicBezTo>
                    <a:pt x="426" y="723"/>
                    <a:pt x="243" y="1118"/>
                    <a:pt x="152" y="1574"/>
                  </a:cubicBezTo>
                  <a:cubicBezTo>
                    <a:pt x="0" y="2547"/>
                    <a:pt x="456" y="3429"/>
                    <a:pt x="1186" y="3550"/>
                  </a:cubicBezTo>
                  <a:lnTo>
                    <a:pt x="1307" y="3550"/>
                  </a:lnTo>
                  <a:cubicBezTo>
                    <a:pt x="1322" y="3551"/>
                    <a:pt x="1337" y="3551"/>
                    <a:pt x="1351" y="3551"/>
                  </a:cubicBezTo>
                  <a:cubicBezTo>
                    <a:pt x="2005" y="3551"/>
                    <a:pt x="2648" y="2892"/>
                    <a:pt x="2797" y="2000"/>
                  </a:cubicBezTo>
                  <a:cubicBezTo>
                    <a:pt x="2857" y="1544"/>
                    <a:pt x="2797" y="1088"/>
                    <a:pt x="2614" y="693"/>
                  </a:cubicBezTo>
                  <a:cubicBezTo>
                    <a:pt x="2436" y="248"/>
                    <a:pt x="2008" y="1"/>
                    <a:pt x="1574"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198;p53">
              <a:extLst>
                <a:ext uri="{FF2B5EF4-FFF2-40B4-BE49-F238E27FC236}">
                  <a16:creationId xmlns:a16="http://schemas.microsoft.com/office/drawing/2014/main" id="{64B676F2-143D-5195-358D-A4E43C6BE8D3}"/>
                </a:ext>
              </a:extLst>
            </p:cNvPr>
            <p:cNvSpPr/>
            <p:nvPr/>
          </p:nvSpPr>
          <p:spPr>
            <a:xfrm>
              <a:off x="7640791" y="2655348"/>
              <a:ext cx="19761" cy="9125"/>
            </a:xfrm>
            <a:custGeom>
              <a:avLst/>
              <a:gdLst/>
              <a:ahLst/>
              <a:cxnLst/>
              <a:rect l="l" t="t" r="r" b="b"/>
              <a:pathLst>
                <a:path w="1308" h="604" extrusionOk="0">
                  <a:moveTo>
                    <a:pt x="452" y="1"/>
                  </a:moveTo>
                  <a:cubicBezTo>
                    <a:pt x="303" y="1"/>
                    <a:pt x="149" y="43"/>
                    <a:pt x="0" y="148"/>
                  </a:cubicBezTo>
                  <a:lnTo>
                    <a:pt x="152" y="361"/>
                  </a:lnTo>
                  <a:cubicBezTo>
                    <a:pt x="261" y="274"/>
                    <a:pt x="371" y="240"/>
                    <a:pt x="477" y="240"/>
                  </a:cubicBezTo>
                  <a:cubicBezTo>
                    <a:pt x="814" y="240"/>
                    <a:pt x="1102" y="581"/>
                    <a:pt x="1125" y="604"/>
                  </a:cubicBezTo>
                  <a:lnTo>
                    <a:pt x="1307" y="452"/>
                  </a:lnTo>
                  <a:cubicBezTo>
                    <a:pt x="1156" y="257"/>
                    <a:pt x="820" y="1"/>
                    <a:pt x="452"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199;p53">
              <a:extLst>
                <a:ext uri="{FF2B5EF4-FFF2-40B4-BE49-F238E27FC236}">
                  <a16:creationId xmlns:a16="http://schemas.microsoft.com/office/drawing/2014/main" id="{96438817-3911-3C02-4B83-4DDE7BFE0A58}"/>
                </a:ext>
              </a:extLst>
            </p:cNvPr>
            <p:cNvSpPr/>
            <p:nvPr/>
          </p:nvSpPr>
          <p:spPr>
            <a:xfrm>
              <a:off x="7707835" y="2665379"/>
              <a:ext cx="71187" cy="25275"/>
            </a:xfrm>
            <a:custGeom>
              <a:avLst/>
              <a:gdLst/>
              <a:ahLst/>
              <a:cxnLst/>
              <a:rect l="l" t="t" r="r" b="b"/>
              <a:pathLst>
                <a:path w="4712" h="1673" extrusionOk="0">
                  <a:moveTo>
                    <a:pt x="0" y="1"/>
                  </a:moveTo>
                  <a:lnTo>
                    <a:pt x="0" y="244"/>
                  </a:lnTo>
                  <a:cubicBezTo>
                    <a:pt x="912" y="305"/>
                    <a:pt x="3374" y="517"/>
                    <a:pt x="3769" y="639"/>
                  </a:cubicBezTo>
                  <a:cubicBezTo>
                    <a:pt x="4134" y="761"/>
                    <a:pt x="4377" y="1429"/>
                    <a:pt x="4468" y="1672"/>
                  </a:cubicBezTo>
                  <a:lnTo>
                    <a:pt x="4711" y="1612"/>
                  </a:lnTo>
                  <a:cubicBezTo>
                    <a:pt x="4651" y="1490"/>
                    <a:pt x="4347" y="578"/>
                    <a:pt x="3830" y="396"/>
                  </a:cubicBezTo>
                  <a:cubicBezTo>
                    <a:pt x="3313" y="213"/>
                    <a:pt x="152" y="1"/>
                    <a:pt x="0"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200;p53">
              <a:extLst>
                <a:ext uri="{FF2B5EF4-FFF2-40B4-BE49-F238E27FC236}">
                  <a16:creationId xmlns:a16="http://schemas.microsoft.com/office/drawing/2014/main" id="{7577A76E-EA3F-C6D2-6088-11EB076704EE}"/>
                </a:ext>
              </a:extLst>
            </p:cNvPr>
            <p:cNvSpPr/>
            <p:nvPr/>
          </p:nvSpPr>
          <p:spPr>
            <a:xfrm>
              <a:off x="7739045" y="2665727"/>
              <a:ext cx="50988" cy="51441"/>
            </a:xfrm>
            <a:custGeom>
              <a:avLst/>
              <a:gdLst/>
              <a:ahLst/>
              <a:cxnLst/>
              <a:rect l="l" t="t" r="r" b="b"/>
              <a:pathLst>
                <a:path w="3375" h="3405" extrusionOk="0">
                  <a:moveTo>
                    <a:pt x="2280" y="0"/>
                  </a:moveTo>
                  <a:cubicBezTo>
                    <a:pt x="1506" y="0"/>
                    <a:pt x="457" y="1254"/>
                    <a:pt x="457" y="1254"/>
                  </a:cubicBezTo>
                  <a:lnTo>
                    <a:pt x="1" y="2744"/>
                  </a:lnTo>
                  <a:cubicBezTo>
                    <a:pt x="62" y="2865"/>
                    <a:pt x="123" y="2956"/>
                    <a:pt x="183" y="3078"/>
                  </a:cubicBezTo>
                  <a:cubicBezTo>
                    <a:pt x="244" y="3139"/>
                    <a:pt x="305" y="3200"/>
                    <a:pt x="396" y="3260"/>
                  </a:cubicBezTo>
                  <a:cubicBezTo>
                    <a:pt x="487" y="3321"/>
                    <a:pt x="609" y="3382"/>
                    <a:pt x="700" y="3382"/>
                  </a:cubicBezTo>
                  <a:cubicBezTo>
                    <a:pt x="746" y="3397"/>
                    <a:pt x="791" y="3405"/>
                    <a:pt x="837" y="3405"/>
                  </a:cubicBezTo>
                  <a:cubicBezTo>
                    <a:pt x="882" y="3405"/>
                    <a:pt x="928" y="3397"/>
                    <a:pt x="974" y="3382"/>
                  </a:cubicBezTo>
                  <a:cubicBezTo>
                    <a:pt x="1065" y="3382"/>
                    <a:pt x="1156" y="3382"/>
                    <a:pt x="1247" y="3352"/>
                  </a:cubicBezTo>
                  <a:cubicBezTo>
                    <a:pt x="2220" y="3078"/>
                    <a:pt x="3375" y="616"/>
                    <a:pt x="2615" y="99"/>
                  </a:cubicBezTo>
                  <a:cubicBezTo>
                    <a:pt x="2513" y="30"/>
                    <a:pt x="2400" y="0"/>
                    <a:pt x="2280"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201;p53">
              <a:extLst>
                <a:ext uri="{FF2B5EF4-FFF2-40B4-BE49-F238E27FC236}">
                  <a16:creationId xmlns:a16="http://schemas.microsoft.com/office/drawing/2014/main" id="{621D981F-1F51-550E-A4D3-673C970EDE95}"/>
                </a:ext>
              </a:extLst>
            </p:cNvPr>
            <p:cNvSpPr/>
            <p:nvPr/>
          </p:nvSpPr>
          <p:spPr>
            <a:xfrm>
              <a:off x="7747006" y="2677782"/>
              <a:ext cx="26499" cy="30714"/>
            </a:xfrm>
            <a:custGeom>
              <a:avLst/>
              <a:gdLst/>
              <a:ahLst/>
              <a:cxnLst/>
              <a:rect l="l" t="t" r="r" b="b"/>
              <a:pathLst>
                <a:path w="1754" h="2033" extrusionOk="0">
                  <a:moveTo>
                    <a:pt x="1754" y="0"/>
                  </a:moveTo>
                  <a:cubicBezTo>
                    <a:pt x="842" y="0"/>
                    <a:pt x="82" y="1095"/>
                    <a:pt x="21" y="1976"/>
                  </a:cubicBezTo>
                  <a:cubicBezTo>
                    <a:pt x="0" y="1997"/>
                    <a:pt x="37" y="2032"/>
                    <a:pt x="72" y="2032"/>
                  </a:cubicBezTo>
                  <a:cubicBezTo>
                    <a:pt x="88" y="2032"/>
                    <a:pt x="103" y="2025"/>
                    <a:pt x="112" y="2006"/>
                  </a:cubicBezTo>
                  <a:cubicBezTo>
                    <a:pt x="203" y="1824"/>
                    <a:pt x="325" y="1672"/>
                    <a:pt x="477" y="1520"/>
                  </a:cubicBezTo>
                  <a:cubicBezTo>
                    <a:pt x="582" y="1394"/>
                    <a:pt x="745" y="1326"/>
                    <a:pt x="916" y="1326"/>
                  </a:cubicBezTo>
                  <a:cubicBezTo>
                    <a:pt x="992" y="1326"/>
                    <a:pt x="1070" y="1340"/>
                    <a:pt x="1146" y="1368"/>
                  </a:cubicBezTo>
                  <a:cubicBezTo>
                    <a:pt x="1176" y="1368"/>
                    <a:pt x="1176" y="1338"/>
                    <a:pt x="1176" y="1338"/>
                  </a:cubicBezTo>
                  <a:cubicBezTo>
                    <a:pt x="1070" y="1231"/>
                    <a:pt x="934" y="1183"/>
                    <a:pt x="799" y="1183"/>
                  </a:cubicBezTo>
                  <a:cubicBezTo>
                    <a:pt x="627" y="1183"/>
                    <a:pt x="458" y="1262"/>
                    <a:pt x="355" y="1399"/>
                  </a:cubicBezTo>
                  <a:cubicBezTo>
                    <a:pt x="599" y="760"/>
                    <a:pt x="1115" y="244"/>
                    <a:pt x="175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202;p53">
              <a:extLst>
                <a:ext uri="{FF2B5EF4-FFF2-40B4-BE49-F238E27FC236}">
                  <a16:creationId xmlns:a16="http://schemas.microsoft.com/office/drawing/2014/main" id="{10C6C2FD-17FF-2046-E8D6-9F333154E9C8}"/>
                </a:ext>
              </a:extLst>
            </p:cNvPr>
            <p:cNvSpPr/>
            <p:nvPr/>
          </p:nvSpPr>
          <p:spPr>
            <a:xfrm>
              <a:off x="7748230" y="2707269"/>
              <a:ext cx="9503" cy="8007"/>
            </a:xfrm>
            <a:custGeom>
              <a:avLst/>
              <a:gdLst/>
              <a:ahLst/>
              <a:cxnLst/>
              <a:rect l="l" t="t" r="r" b="b"/>
              <a:pathLst>
                <a:path w="629" h="530" extrusionOk="0">
                  <a:moveTo>
                    <a:pt x="317" y="0"/>
                  </a:moveTo>
                  <a:cubicBezTo>
                    <a:pt x="282" y="0"/>
                    <a:pt x="247" y="8"/>
                    <a:pt x="214" y="24"/>
                  </a:cubicBezTo>
                  <a:cubicBezTo>
                    <a:pt x="1" y="146"/>
                    <a:pt x="31" y="450"/>
                    <a:pt x="244" y="510"/>
                  </a:cubicBezTo>
                  <a:cubicBezTo>
                    <a:pt x="277" y="523"/>
                    <a:pt x="309" y="529"/>
                    <a:pt x="340" y="529"/>
                  </a:cubicBezTo>
                  <a:cubicBezTo>
                    <a:pt x="455" y="529"/>
                    <a:pt x="554" y="448"/>
                    <a:pt x="578" y="328"/>
                  </a:cubicBezTo>
                  <a:cubicBezTo>
                    <a:pt x="628" y="154"/>
                    <a:pt x="47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203;p53">
              <a:extLst>
                <a:ext uri="{FF2B5EF4-FFF2-40B4-BE49-F238E27FC236}">
                  <a16:creationId xmlns:a16="http://schemas.microsoft.com/office/drawing/2014/main" id="{20FA8E9C-13B0-993E-0D04-6D314625570D}"/>
                </a:ext>
              </a:extLst>
            </p:cNvPr>
            <p:cNvSpPr/>
            <p:nvPr/>
          </p:nvSpPr>
          <p:spPr>
            <a:xfrm>
              <a:off x="7760799" y="2703432"/>
              <a:ext cx="5363" cy="4865"/>
            </a:xfrm>
            <a:custGeom>
              <a:avLst/>
              <a:gdLst/>
              <a:ahLst/>
              <a:cxnLst/>
              <a:rect l="l" t="t" r="r" b="b"/>
              <a:pathLst>
                <a:path w="355" h="322" extrusionOk="0">
                  <a:moveTo>
                    <a:pt x="165" y="0"/>
                  </a:moveTo>
                  <a:cubicBezTo>
                    <a:pt x="1" y="0"/>
                    <a:pt x="144" y="322"/>
                    <a:pt x="253" y="322"/>
                  </a:cubicBezTo>
                  <a:cubicBezTo>
                    <a:pt x="281" y="322"/>
                    <a:pt x="306" y="301"/>
                    <a:pt x="324" y="248"/>
                  </a:cubicBezTo>
                  <a:cubicBezTo>
                    <a:pt x="354" y="157"/>
                    <a:pt x="294" y="35"/>
                    <a:pt x="202" y="5"/>
                  </a:cubicBezTo>
                  <a:cubicBezTo>
                    <a:pt x="188" y="1"/>
                    <a:pt x="176" y="0"/>
                    <a:pt x="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204;p53">
              <a:extLst>
                <a:ext uri="{FF2B5EF4-FFF2-40B4-BE49-F238E27FC236}">
                  <a16:creationId xmlns:a16="http://schemas.microsoft.com/office/drawing/2014/main" id="{96E84DE5-6E16-CF60-73BF-EAF5FD1C2F23}"/>
                </a:ext>
              </a:extLst>
            </p:cNvPr>
            <p:cNvSpPr/>
            <p:nvPr/>
          </p:nvSpPr>
          <p:spPr>
            <a:xfrm>
              <a:off x="7532416" y="2780476"/>
              <a:ext cx="380694" cy="337502"/>
            </a:xfrm>
            <a:custGeom>
              <a:avLst/>
              <a:gdLst/>
              <a:ahLst/>
              <a:cxnLst/>
              <a:rect l="l" t="t" r="r" b="b"/>
              <a:pathLst>
                <a:path w="25199" h="22340" extrusionOk="0">
                  <a:moveTo>
                    <a:pt x="17070" y="0"/>
                  </a:moveTo>
                  <a:cubicBezTo>
                    <a:pt x="16334" y="0"/>
                    <a:pt x="15713" y="914"/>
                    <a:pt x="15685" y="3658"/>
                  </a:cubicBezTo>
                  <a:cubicBezTo>
                    <a:pt x="15655" y="8765"/>
                    <a:pt x="15655" y="12868"/>
                    <a:pt x="15472" y="13294"/>
                  </a:cubicBezTo>
                  <a:cubicBezTo>
                    <a:pt x="15431" y="13387"/>
                    <a:pt x="15199" y="13427"/>
                    <a:pt x="14823" y="13427"/>
                  </a:cubicBezTo>
                  <a:cubicBezTo>
                    <a:pt x="12523" y="13427"/>
                    <a:pt x="4823" y="11935"/>
                    <a:pt x="2038" y="11935"/>
                  </a:cubicBezTo>
                  <a:cubicBezTo>
                    <a:pt x="1565" y="11935"/>
                    <a:pt x="1234" y="11977"/>
                    <a:pt x="1095" y="12078"/>
                  </a:cubicBezTo>
                  <a:cubicBezTo>
                    <a:pt x="1" y="12868"/>
                    <a:pt x="274" y="21379"/>
                    <a:pt x="1521" y="21561"/>
                  </a:cubicBezTo>
                  <a:cubicBezTo>
                    <a:pt x="3161" y="21803"/>
                    <a:pt x="7950" y="22339"/>
                    <a:pt x="12706" y="22339"/>
                  </a:cubicBezTo>
                  <a:cubicBezTo>
                    <a:pt x="16322" y="22339"/>
                    <a:pt x="19919" y="22029"/>
                    <a:pt x="22099" y="21045"/>
                  </a:cubicBezTo>
                  <a:cubicBezTo>
                    <a:pt x="25199" y="19647"/>
                    <a:pt x="22038" y="8826"/>
                    <a:pt x="19333" y="2230"/>
                  </a:cubicBezTo>
                  <a:cubicBezTo>
                    <a:pt x="18910" y="1206"/>
                    <a:pt x="17914" y="0"/>
                    <a:pt x="17070"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205;p53">
              <a:extLst>
                <a:ext uri="{FF2B5EF4-FFF2-40B4-BE49-F238E27FC236}">
                  <a16:creationId xmlns:a16="http://schemas.microsoft.com/office/drawing/2014/main" id="{60BA9B42-D820-FC41-89EC-BF33FD9DF378}"/>
                </a:ext>
              </a:extLst>
            </p:cNvPr>
            <p:cNvSpPr/>
            <p:nvPr/>
          </p:nvSpPr>
          <p:spPr>
            <a:xfrm>
              <a:off x="7292733" y="2930227"/>
              <a:ext cx="298947" cy="178087"/>
            </a:xfrm>
            <a:custGeom>
              <a:avLst/>
              <a:gdLst/>
              <a:ahLst/>
              <a:cxnLst/>
              <a:rect l="l" t="t" r="r" b="b"/>
              <a:pathLst>
                <a:path w="19788" h="11788" extrusionOk="0">
                  <a:moveTo>
                    <a:pt x="9185" y="1"/>
                  </a:moveTo>
                  <a:cubicBezTo>
                    <a:pt x="8843" y="1"/>
                    <a:pt x="8539" y="21"/>
                    <a:pt x="8298" y="68"/>
                  </a:cubicBezTo>
                  <a:cubicBezTo>
                    <a:pt x="6657" y="402"/>
                    <a:pt x="0" y="2864"/>
                    <a:pt x="547" y="4505"/>
                  </a:cubicBezTo>
                  <a:cubicBezTo>
                    <a:pt x="654" y="4813"/>
                    <a:pt x="973" y="4936"/>
                    <a:pt x="1411" y="4936"/>
                  </a:cubicBezTo>
                  <a:cubicBezTo>
                    <a:pt x="2306" y="4936"/>
                    <a:pt x="3699" y="4427"/>
                    <a:pt x="4807" y="3950"/>
                  </a:cubicBezTo>
                  <a:lnTo>
                    <a:pt x="4807" y="3950"/>
                  </a:lnTo>
                  <a:cubicBezTo>
                    <a:pt x="3191" y="4790"/>
                    <a:pt x="1108" y="6125"/>
                    <a:pt x="1702" y="7180"/>
                  </a:cubicBezTo>
                  <a:cubicBezTo>
                    <a:pt x="1864" y="7467"/>
                    <a:pt x="2166" y="7585"/>
                    <a:pt x="2557" y="7585"/>
                  </a:cubicBezTo>
                  <a:cubicBezTo>
                    <a:pt x="3121" y="7585"/>
                    <a:pt x="3870" y="7337"/>
                    <a:pt x="4642" y="6989"/>
                  </a:cubicBezTo>
                  <a:lnTo>
                    <a:pt x="4642" y="6989"/>
                  </a:lnTo>
                  <a:cubicBezTo>
                    <a:pt x="3809" y="7667"/>
                    <a:pt x="3289" y="8389"/>
                    <a:pt x="3739" y="8974"/>
                  </a:cubicBezTo>
                  <a:cubicBezTo>
                    <a:pt x="3878" y="9144"/>
                    <a:pt x="4114" y="9216"/>
                    <a:pt x="4415" y="9216"/>
                  </a:cubicBezTo>
                  <a:cubicBezTo>
                    <a:pt x="5177" y="9216"/>
                    <a:pt x="6358" y="8751"/>
                    <a:pt x="7447" y="8228"/>
                  </a:cubicBezTo>
                  <a:lnTo>
                    <a:pt x="7447" y="8228"/>
                  </a:lnTo>
                  <a:cubicBezTo>
                    <a:pt x="6414" y="8912"/>
                    <a:pt x="5566" y="9704"/>
                    <a:pt x="5988" y="10281"/>
                  </a:cubicBezTo>
                  <a:cubicBezTo>
                    <a:pt x="6189" y="10560"/>
                    <a:pt x="6557" y="10672"/>
                    <a:pt x="7018" y="10672"/>
                  </a:cubicBezTo>
                  <a:cubicBezTo>
                    <a:pt x="8863" y="10672"/>
                    <a:pt x="12189" y="8882"/>
                    <a:pt x="12189" y="8882"/>
                  </a:cubicBezTo>
                  <a:cubicBezTo>
                    <a:pt x="14725" y="11364"/>
                    <a:pt x="16973" y="11787"/>
                    <a:pt x="18701" y="11787"/>
                  </a:cubicBezTo>
                  <a:cubicBezTo>
                    <a:pt x="18920" y="11787"/>
                    <a:pt x="19130" y="11780"/>
                    <a:pt x="19332" y="11770"/>
                  </a:cubicBezTo>
                  <a:cubicBezTo>
                    <a:pt x="19788" y="11740"/>
                    <a:pt x="19241" y="2074"/>
                    <a:pt x="19241" y="2074"/>
                  </a:cubicBezTo>
                  <a:cubicBezTo>
                    <a:pt x="19241" y="2074"/>
                    <a:pt x="15563" y="1040"/>
                    <a:pt x="13131" y="493"/>
                  </a:cubicBezTo>
                  <a:cubicBezTo>
                    <a:pt x="12088" y="256"/>
                    <a:pt x="10398" y="1"/>
                    <a:pt x="9185"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206;p53">
              <a:extLst>
                <a:ext uri="{FF2B5EF4-FFF2-40B4-BE49-F238E27FC236}">
                  <a16:creationId xmlns:a16="http://schemas.microsoft.com/office/drawing/2014/main" id="{87FABDF0-B8DF-A231-3880-2A7FC5F27548}"/>
                </a:ext>
              </a:extLst>
            </p:cNvPr>
            <p:cNvSpPr/>
            <p:nvPr/>
          </p:nvSpPr>
          <p:spPr>
            <a:xfrm>
              <a:off x="7325333" y="2963386"/>
              <a:ext cx="95525" cy="53284"/>
            </a:xfrm>
            <a:custGeom>
              <a:avLst/>
              <a:gdLst/>
              <a:ahLst/>
              <a:cxnLst/>
              <a:rect l="l" t="t" r="r" b="b"/>
              <a:pathLst>
                <a:path w="6323" h="3527" extrusionOk="0">
                  <a:moveTo>
                    <a:pt x="6292" y="0"/>
                  </a:moveTo>
                  <a:cubicBezTo>
                    <a:pt x="5624" y="244"/>
                    <a:pt x="4925" y="487"/>
                    <a:pt x="4256" y="821"/>
                  </a:cubicBezTo>
                  <a:cubicBezTo>
                    <a:pt x="3587" y="1125"/>
                    <a:pt x="2949" y="1459"/>
                    <a:pt x="2311" y="1855"/>
                  </a:cubicBezTo>
                  <a:cubicBezTo>
                    <a:pt x="1490" y="2310"/>
                    <a:pt x="700" y="2888"/>
                    <a:pt x="0" y="3526"/>
                  </a:cubicBezTo>
                  <a:cubicBezTo>
                    <a:pt x="1338" y="2462"/>
                    <a:pt x="3678" y="1307"/>
                    <a:pt x="4347" y="973"/>
                  </a:cubicBezTo>
                  <a:cubicBezTo>
                    <a:pt x="5016" y="669"/>
                    <a:pt x="5654" y="335"/>
                    <a:pt x="63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207;p53">
              <a:extLst>
                <a:ext uri="{FF2B5EF4-FFF2-40B4-BE49-F238E27FC236}">
                  <a16:creationId xmlns:a16="http://schemas.microsoft.com/office/drawing/2014/main" id="{DBAF751C-319A-BE80-5D47-78EE79559054}"/>
                </a:ext>
              </a:extLst>
            </p:cNvPr>
            <p:cNvSpPr/>
            <p:nvPr/>
          </p:nvSpPr>
          <p:spPr>
            <a:xfrm>
              <a:off x="7362330" y="2999203"/>
              <a:ext cx="76444" cy="36938"/>
            </a:xfrm>
            <a:custGeom>
              <a:avLst/>
              <a:gdLst/>
              <a:ahLst/>
              <a:cxnLst/>
              <a:rect l="l" t="t" r="r" b="b"/>
              <a:pathLst>
                <a:path w="5060" h="2445" extrusionOk="0">
                  <a:moveTo>
                    <a:pt x="5029" y="0"/>
                  </a:moveTo>
                  <a:cubicBezTo>
                    <a:pt x="4178" y="365"/>
                    <a:pt x="3296" y="699"/>
                    <a:pt x="2476" y="1095"/>
                  </a:cubicBezTo>
                  <a:cubicBezTo>
                    <a:pt x="1624" y="1490"/>
                    <a:pt x="865" y="1946"/>
                    <a:pt x="44" y="2402"/>
                  </a:cubicBezTo>
                  <a:cubicBezTo>
                    <a:pt x="1" y="2423"/>
                    <a:pt x="4" y="2445"/>
                    <a:pt x="30" y="2445"/>
                  </a:cubicBezTo>
                  <a:cubicBezTo>
                    <a:pt x="41" y="2445"/>
                    <a:pt x="56" y="2441"/>
                    <a:pt x="74" y="2432"/>
                  </a:cubicBezTo>
                  <a:cubicBezTo>
                    <a:pt x="925" y="2006"/>
                    <a:pt x="1716" y="1672"/>
                    <a:pt x="2536" y="1247"/>
                  </a:cubicBezTo>
                  <a:cubicBezTo>
                    <a:pt x="3387" y="851"/>
                    <a:pt x="4208" y="395"/>
                    <a:pt x="50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208;p53">
              <a:extLst>
                <a:ext uri="{FF2B5EF4-FFF2-40B4-BE49-F238E27FC236}">
                  <a16:creationId xmlns:a16="http://schemas.microsoft.com/office/drawing/2014/main" id="{7CFFE97C-15B0-B5EA-33D7-C569D0966915}"/>
                </a:ext>
              </a:extLst>
            </p:cNvPr>
            <p:cNvSpPr/>
            <p:nvPr/>
          </p:nvSpPr>
          <p:spPr>
            <a:xfrm>
              <a:off x="7401486" y="3027075"/>
              <a:ext cx="58859" cy="30532"/>
            </a:xfrm>
            <a:custGeom>
              <a:avLst/>
              <a:gdLst/>
              <a:ahLst/>
              <a:cxnLst/>
              <a:rect l="l" t="t" r="r" b="b"/>
              <a:pathLst>
                <a:path w="3896" h="2021" extrusionOk="0">
                  <a:moveTo>
                    <a:pt x="3850" y="1"/>
                  </a:moveTo>
                  <a:cubicBezTo>
                    <a:pt x="3846" y="1"/>
                    <a:pt x="3841" y="3"/>
                    <a:pt x="3835" y="9"/>
                  </a:cubicBezTo>
                  <a:cubicBezTo>
                    <a:pt x="2498" y="526"/>
                    <a:pt x="1221" y="1195"/>
                    <a:pt x="36" y="1985"/>
                  </a:cubicBezTo>
                  <a:cubicBezTo>
                    <a:pt x="0" y="2003"/>
                    <a:pt x="6" y="2020"/>
                    <a:pt x="28" y="2020"/>
                  </a:cubicBezTo>
                  <a:cubicBezTo>
                    <a:pt x="45" y="2020"/>
                    <a:pt x="71" y="2011"/>
                    <a:pt x="96" y="1985"/>
                  </a:cubicBezTo>
                  <a:cubicBezTo>
                    <a:pt x="1343" y="1316"/>
                    <a:pt x="2315" y="769"/>
                    <a:pt x="3896" y="40"/>
                  </a:cubicBezTo>
                  <a:cubicBezTo>
                    <a:pt x="3871" y="40"/>
                    <a:pt x="3867" y="1"/>
                    <a:pt x="38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209;p53">
              <a:extLst>
                <a:ext uri="{FF2B5EF4-FFF2-40B4-BE49-F238E27FC236}">
                  <a16:creationId xmlns:a16="http://schemas.microsoft.com/office/drawing/2014/main" id="{1680BB41-42C0-3D41-13C7-7E516B75C81A}"/>
                </a:ext>
              </a:extLst>
            </p:cNvPr>
            <p:cNvSpPr/>
            <p:nvPr/>
          </p:nvSpPr>
          <p:spPr>
            <a:xfrm>
              <a:off x="7409357" y="2929290"/>
              <a:ext cx="183707" cy="35034"/>
            </a:xfrm>
            <a:custGeom>
              <a:avLst/>
              <a:gdLst/>
              <a:ahLst/>
              <a:cxnLst/>
              <a:rect l="l" t="t" r="r" b="b"/>
              <a:pathLst>
                <a:path w="12160" h="2319" extrusionOk="0">
                  <a:moveTo>
                    <a:pt x="2227" y="1"/>
                  </a:moveTo>
                  <a:cubicBezTo>
                    <a:pt x="1485" y="1"/>
                    <a:pt x="748" y="72"/>
                    <a:pt x="31" y="251"/>
                  </a:cubicBezTo>
                  <a:cubicBezTo>
                    <a:pt x="1" y="251"/>
                    <a:pt x="31" y="312"/>
                    <a:pt x="31" y="312"/>
                  </a:cubicBezTo>
                  <a:cubicBezTo>
                    <a:pt x="558" y="251"/>
                    <a:pt x="1088" y="221"/>
                    <a:pt x="1620" y="221"/>
                  </a:cubicBezTo>
                  <a:cubicBezTo>
                    <a:pt x="2682" y="221"/>
                    <a:pt x="3750" y="343"/>
                    <a:pt x="4803" y="586"/>
                  </a:cubicBezTo>
                  <a:cubicBezTo>
                    <a:pt x="6323" y="920"/>
                    <a:pt x="7873" y="1315"/>
                    <a:pt x="9393" y="1680"/>
                  </a:cubicBezTo>
                  <a:cubicBezTo>
                    <a:pt x="10305" y="1923"/>
                    <a:pt x="11186" y="2105"/>
                    <a:pt x="12098" y="2318"/>
                  </a:cubicBezTo>
                  <a:cubicBezTo>
                    <a:pt x="12129" y="2318"/>
                    <a:pt x="12159" y="2257"/>
                    <a:pt x="12129" y="2257"/>
                  </a:cubicBezTo>
                  <a:cubicBezTo>
                    <a:pt x="10548" y="1801"/>
                    <a:pt x="8937" y="1376"/>
                    <a:pt x="7326" y="950"/>
                  </a:cubicBezTo>
                  <a:cubicBezTo>
                    <a:pt x="5806" y="586"/>
                    <a:pt x="4226" y="99"/>
                    <a:pt x="2645" y="8"/>
                  </a:cubicBezTo>
                  <a:cubicBezTo>
                    <a:pt x="2506" y="3"/>
                    <a:pt x="2366" y="1"/>
                    <a:pt x="22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210;p53">
              <a:extLst>
                <a:ext uri="{FF2B5EF4-FFF2-40B4-BE49-F238E27FC236}">
                  <a16:creationId xmlns:a16="http://schemas.microsoft.com/office/drawing/2014/main" id="{35CD5B9A-A588-AFC7-AF07-F5FB78F3B46A}"/>
                </a:ext>
              </a:extLst>
            </p:cNvPr>
            <p:cNvSpPr/>
            <p:nvPr/>
          </p:nvSpPr>
          <p:spPr>
            <a:xfrm>
              <a:off x="7759258" y="2775642"/>
              <a:ext cx="117567" cy="164808"/>
            </a:xfrm>
            <a:custGeom>
              <a:avLst/>
              <a:gdLst/>
              <a:ahLst/>
              <a:cxnLst/>
              <a:rect l="l" t="t" r="r" b="b"/>
              <a:pathLst>
                <a:path w="7782" h="10909" extrusionOk="0">
                  <a:moveTo>
                    <a:pt x="1915" y="1"/>
                  </a:moveTo>
                  <a:cubicBezTo>
                    <a:pt x="1239" y="1"/>
                    <a:pt x="763" y="882"/>
                    <a:pt x="487" y="2459"/>
                  </a:cubicBezTo>
                  <a:cubicBezTo>
                    <a:pt x="213" y="4556"/>
                    <a:pt x="61" y="6653"/>
                    <a:pt x="0" y="8751"/>
                  </a:cubicBezTo>
                  <a:lnTo>
                    <a:pt x="7782" y="10909"/>
                  </a:lnTo>
                  <a:cubicBezTo>
                    <a:pt x="7782" y="10909"/>
                    <a:pt x="5411" y="4252"/>
                    <a:pt x="4134" y="2124"/>
                  </a:cubicBezTo>
                  <a:cubicBezTo>
                    <a:pt x="3243" y="668"/>
                    <a:pt x="2504" y="1"/>
                    <a:pt x="1915"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211;p53">
              <a:extLst>
                <a:ext uri="{FF2B5EF4-FFF2-40B4-BE49-F238E27FC236}">
                  <a16:creationId xmlns:a16="http://schemas.microsoft.com/office/drawing/2014/main" id="{BC581913-2CF7-658D-049F-A73E2A778282}"/>
                </a:ext>
              </a:extLst>
            </p:cNvPr>
            <p:cNvSpPr/>
            <p:nvPr/>
          </p:nvSpPr>
          <p:spPr>
            <a:xfrm>
              <a:off x="7780014" y="2776895"/>
              <a:ext cx="5892" cy="11104"/>
            </a:xfrm>
            <a:custGeom>
              <a:avLst/>
              <a:gdLst/>
              <a:ahLst/>
              <a:cxnLst/>
              <a:rect l="l" t="t" r="r" b="b"/>
              <a:pathLst>
                <a:path w="390" h="735" extrusionOk="0">
                  <a:moveTo>
                    <a:pt x="148" y="0"/>
                  </a:moveTo>
                  <a:cubicBezTo>
                    <a:pt x="68" y="0"/>
                    <a:pt x="1" y="106"/>
                    <a:pt x="55" y="187"/>
                  </a:cubicBezTo>
                  <a:cubicBezTo>
                    <a:pt x="146" y="370"/>
                    <a:pt x="268" y="582"/>
                    <a:pt x="389" y="734"/>
                  </a:cubicBezTo>
                  <a:cubicBezTo>
                    <a:pt x="359" y="522"/>
                    <a:pt x="298" y="309"/>
                    <a:pt x="207" y="96"/>
                  </a:cubicBezTo>
                  <a:lnTo>
                    <a:pt x="177" y="5"/>
                  </a:lnTo>
                  <a:cubicBezTo>
                    <a:pt x="167" y="2"/>
                    <a:pt x="157" y="0"/>
                    <a:pt x="1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212;p53">
              <a:extLst>
                <a:ext uri="{FF2B5EF4-FFF2-40B4-BE49-F238E27FC236}">
                  <a16:creationId xmlns:a16="http://schemas.microsoft.com/office/drawing/2014/main" id="{0EBF628C-1FF8-09FD-7E61-3091FB93CDA4}"/>
                </a:ext>
              </a:extLst>
            </p:cNvPr>
            <p:cNvSpPr/>
            <p:nvPr/>
          </p:nvSpPr>
          <p:spPr>
            <a:xfrm>
              <a:off x="7840079" y="2866039"/>
              <a:ext cx="9654" cy="5061"/>
            </a:xfrm>
            <a:custGeom>
              <a:avLst/>
              <a:gdLst/>
              <a:ahLst/>
              <a:cxnLst/>
              <a:rect l="l" t="t" r="r" b="b"/>
              <a:pathLst>
                <a:path w="639" h="335" extrusionOk="0">
                  <a:moveTo>
                    <a:pt x="547" y="1"/>
                  </a:moveTo>
                  <a:cubicBezTo>
                    <a:pt x="365" y="92"/>
                    <a:pt x="152" y="213"/>
                    <a:pt x="0" y="335"/>
                  </a:cubicBezTo>
                  <a:cubicBezTo>
                    <a:pt x="213" y="305"/>
                    <a:pt x="426" y="244"/>
                    <a:pt x="638" y="153"/>
                  </a:cubicBezTo>
                  <a:cubicBezTo>
                    <a:pt x="608" y="122"/>
                    <a:pt x="578" y="61"/>
                    <a:pt x="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213;p53">
              <a:extLst>
                <a:ext uri="{FF2B5EF4-FFF2-40B4-BE49-F238E27FC236}">
                  <a16:creationId xmlns:a16="http://schemas.microsoft.com/office/drawing/2014/main" id="{BD220DA8-766B-A3AE-CBC3-3749FCA380B6}"/>
                </a:ext>
              </a:extLst>
            </p:cNvPr>
            <p:cNvSpPr/>
            <p:nvPr/>
          </p:nvSpPr>
          <p:spPr>
            <a:xfrm>
              <a:off x="7801496" y="2912416"/>
              <a:ext cx="18386" cy="7357"/>
            </a:xfrm>
            <a:custGeom>
              <a:avLst/>
              <a:gdLst/>
              <a:ahLst/>
              <a:cxnLst/>
              <a:rect l="l" t="t" r="r" b="b"/>
              <a:pathLst>
                <a:path w="1217" h="487" extrusionOk="0">
                  <a:moveTo>
                    <a:pt x="1" y="1"/>
                  </a:moveTo>
                  <a:lnTo>
                    <a:pt x="1" y="1"/>
                  </a:lnTo>
                  <a:cubicBezTo>
                    <a:pt x="366" y="244"/>
                    <a:pt x="791" y="426"/>
                    <a:pt x="1217" y="487"/>
                  </a:cubicBezTo>
                  <a:cubicBezTo>
                    <a:pt x="1034" y="335"/>
                    <a:pt x="852" y="244"/>
                    <a:pt x="639" y="152"/>
                  </a:cubicBezTo>
                  <a:cubicBezTo>
                    <a:pt x="426" y="92"/>
                    <a:pt x="214" y="3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214;p53">
              <a:extLst>
                <a:ext uri="{FF2B5EF4-FFF2-40B4-BE49-F238E27FC236}">
                  <a16:creationId xmlns:a16="http://schemas.microsoft.com/office/drawing/2014/main" id="{4E5FEE8B-8B04-DD16-9BFC-556DF900DCCE}"/>
                </a:ext>
              </a:extLst>
            </p:cNvPr>
            <p:cNvSpPr/>
            <p:nvPr/>
          </p:nvSpPr>
          <p:spPr>
            <a:xfrm>
              <a:off x="7876350" y="2939970"/>
              <a:ext cx="468" cy="468"/>
            </a:xfrm>
            <a:custGeom>
              <a:avLst/>
              <a:gdLst/>
              <a:ahLst/>
              <a:cxnLst/>
              <a:rect l="l" t="t" r="r" b="b"/>
              <a:pathLst>
                <a:path w="31" h="31" extrusionOk="0">
                  <a:moveTo>
                    <a:pt x="0" y="0"/>
                  </a:moveTo>
                  <a:cubicBezTo>
                    <a:pt x="0" y="31"/>
                    <a:pt x="0" y="31"/>
                    <a:pt x="0" y="31"/>
                  </a:cubicBezTo>
                  <a:lnTo>
                    <a:pt x="31" y="3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2215;p53">
              <a:extLst>
                <a:ext uri="{FF2B5EF4-FFF2-40B4-BE49-F238E27FC236}">
                  <a16:creationId xmlns:a16="http://schemas.microsoft.com/office/drawing/2014/main" id="{F78C29F3-3616-60AE-4F2E-F24B72010B92}"/>
                </a:ext>
              </a:extLst>
            </p:cNvPr>
            <p:cNvSpPr/>
            <p:nvPr/>
          </p:nvSpPr>
          <p:spPr>
            <a:xfrm>
              <a:off x="7792780" y="2832986"/>
              <a:ext cx="7357" cy="18371"/>
            </a:xfrm>
            <a:custGeom>
              <a:avLst/>
              <a:gdLst/>
              <a:ahLst/>
              <a:cxnLst/>
              <a:rect l="l" t="t" r="r" b="b"/>
              <a:pathLst>
                <a:path w="487" h="1216" extrusionOk="0">
                  <a:moveTo>
                    <a:pt x="487" y="0"/>
                  </a:moveTo>
                  <a:cubicBezTo>
                    <a:pt x="365" y="182"/>
                    <a:pt x="243" y="365"/>
                    <a:pt x="152" y="578"/>
                  </a:cubicBezTo>
                  <a:cubicBezTo>
                    <a:pt x="91" y="790"/>
                    <a:pt x="31" y="1003"/>
                    <a:pt x="0" y="1216"/>
                  </a:cubicBezTo>
                  <a:cubicBezTo>
                    <a:pt x="122" y="1034"/>
                    <a:pt x="243" y="851"/>
                    <a:pt x="304" y="638"/>
                  </a:cubicBezTo>
                  <a:cubicBezTo>
                    <a:pt x="395" y="426"/>
                    <a:pt x="456" y="213"/>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2216;p53">
              <a:extLst>
                <a:ext uri="{FF2B5EF4-FFF2-40B4-BE49-F238E27FC236}">
                  <a16:creationId xmlns:a16="http://schemas.microsoft.com/office/drawing/2014/main" id="{E83E2A01-866A-5767-7DCD-EAAA0893F446}"/>
                </a:ext>
              </a:extLst>
            </p:cNvPr>
            <p:cNvSpPr/>
            <p:nvPr/>
          </p:nvSpPr>
          <p:spPr>
            <a:xfrm>
              <a:off x="7756962" y="2862942"/>
              <a:ext cx="16543" cy="49492"/>
            </a:xfrm>
            <a:custGeom>
              <a:avLst/>
              <a:gdLst/>
              <a:ahLst/>
              <a:cxnLst/>
              <a:rect l="l" t="t" r="r" b="b"/>
              <a:pathLst>
                <a:path w="1095" h="3276" extrusionOk="0">
                  <a:moveTo>
                    <a:pt x="244" y="0"/>
                  </a:moveTo>
                  <a:cubicBezTo>
                    <a:pt x="228" y="0"/>
                    <a:pt x="213" y="8"/>
                    <a:pt x="213" y="23"/>
                  </a:cubicBezTo>
                  <a:cubicBezTo>
                    <a:pt x="183" y="327"/>
                    <a:pt x="152" y="540"/>
                    <a:pt x="122" y="813"/>
                  </a:cubicBezTo>
                  <a:cubicBezTo>
                    <a:pt x="122" y="1057"/>
                    <a:pt x="92" y="1269"/>
                    <a:pt x="92" y="1513"/>
                  </a:cubicBezTo>
                  <a:cubicBezTo>
                    <a:pt x="61" y="1999"/>
                    <a:pt x="0" y="2546"/>
                    <a:pt x="0" y="3032"/>
                  </a:cubicBezTo>
                  <a:cubicBezTo>
                    <a:pt x="335" y="3124"/>
                    <a:pt x="699" y="3215"/>
                    <a:pt x="1064" y="3276"/>
                  </a:cubicBezTo>
                  <a:cubicBezTo>
                    <a:pt x="1064" y="3276"/>
                    <a:pt x="1095" y="3245"/>
                    <a:pt x="1095" y="3245"/>
                  </a:cubicBezTo>
                  <a:cubicBezTo>
                    <a:pt x="1003" y="3215"/>
                    <a:pt x="213" y="2972"/>
                    <a:pt x="152" y="2972"/>
                  </a:cubicBezTo>
                  <a:cubicBezTo>
                    <a:pt x="183" y="2485"/>
                    <a:pt x="213" y="1999"/>
                    <a:pt x="244" y="1513"/>
                  </a:cubicBezTo>
                  <a:lnTo>
                    <a:pt x="244" y="813"/>
                  </a:lnTo>
                  <a:cubicBezTo>
                    <a:pt x="244" y="570"/>
                    <a:pt x="244" y="236"/>
                    <a:pt x="274" y="23"/>
                  </a:cubicBezTo>
                  <a:cubicBezTo>
                    <a:pt x="274" y="8"/>
                    <a:pt x="259" y="0"/>
                    <a:pt x="2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2217;p53">
              <a:extLst>
                <a:ext uri="{FF2B5EF4-FFF2-40B4-BE49-F238E27FC236}">
                  <a16:creationId xmlns:a16="http://schemas.microsoft.com/office/drawing/2014/main" id="{D8E63FAE-61E2-614B-BBB5-E2C00FF9085B}"/>
                </a:ext>
              </a:extLst>
            </p:cNvPr>
            <p:cNvSpPr/>
            <p:nvPr/>
          </p:nvSpPr>
          <p:spPr>
            <a:xfrm>
              <a:off x="7764772" y="2896811"/>
              <a:ext cx="103789" cy="30321"/>
            </a:xfrm>
            <a:custGeom>
              <a:avLst/>
              <a:gdLst/>
              <a:ahLst/>
              <a:cxnLst/>
              <a:rect l="l" t="t" r="r" b="b"/>
              <a:pathLst>
                <a:path w="6870" h="2007" extrusionOk="0">
                  <a:moveTo>
                    <a:pt x="31" y="0"/>
                  </a:moveTo>
                  <a:cubicBezTo>
                    <a:pt x="0" y="0"/>
                    <a:pt x="0" y="30"/>
                    <a:pt x="31" y="61"/>
                  </a:cubicBezTo>
                  <a:cubicBezTo>
                    <a:pt x="608" y="182"/>
                    <a:pt x="1186" y="365"/>
                    <a:pt x="1733" y="517"/>
                  </a:cubicBezTo>
                  <a:lnTo>
                    <a:pt x="3435" y="1003"/>
                  </a:lnTo>
                  <a:cubicBezTo>
                    <a:pt x="4590" y="1337"/>
                    <a:pt x="5715" y="1641"/>
                    <a:pt x="6839" y="2006"/>
                  </a:cubicBezTo>
                  <a:cubicBezTo>
                    <a:pt x="6839" y="2006"/>
                    <a:pt x="6870" y="1945"/>
                    <a:pt x="6839" y="1945"/>
                  </a:cubicBezTo>
                  <a:cubicBezTo>
                    <a:pt x="5715" y="1550"/>
                    <a:pt x="4590" y="1185"/>
                    <a:pt x="3465" y="851"/>
                  </a:cubicBezTo>
                  <a:cubicBezTo>
                    <a:pt x="2888" y="699"/>
                    <a:pt x="2310" y="517"/>
                    <a:pt x="1763" y="395"/>
                  </a:cubicBezTo>
                  <a:cubicBezTo>
                    <a:pt x="1186" y="243"/>
                    <a:pt x="608" y="152"/>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2218;p53">
              <a:extLst>
                <a:ext uri="{FF2B5EF4-FFF2-40B4-BE49-F238E27FC236}">
                  <a16:creationId xmlns:a16="http://schemas.microsoft.com/office/drawing/2014/main" id="{300683F6-8E93-1273-0C5A-4E3D8C909129}"/>
                </a:ext>
              </a:extLst>
            </p:cNvPr>
            <p:cNvSpPr/>
            <p:nvPr/>
          </p:nvSpPr>
          <p:spPr>
            <a:xfrm>
              <a:off x="6420745" y="3005623"/>
              <a:ext cx="345796" cy="15636"/>
            </a:xfrm>
            <a:custGeom>
              <a:avLst/>
              <a:gdLst/>
              <a:ahLst/>
              <a:cxnLst/>
              <a:rect l="l" t="t" r="r" b="b"/>
              <a:pathLst>
                <a:path w="22889" h="1035" extrusionOk="0">
                  <a:moveTo>
                    <a:pt x="1" y="1"/>
                  </a:moveTo>
                  <a:lnTo>
                    <a:pt x="1" y="1034"/>
                  </a:lnTo>
                  <a:lnTo>
                    <a:pt x="22889" y="1034"/>
                  </a:lnTo>
                  <a:lnTo>
                    <a:pt x="22889" y="1"/>
                  </a:ln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219;p53">
              <a:extLst>
                <a:ext uri="{FF2B5EF4-FFF2-40B4-BE49-F238E27FC236}">
                  <a16:creationId xmlns:a16="http://schemas.microsoft.com/office/drawing/2014/main" id="{43CB1E56-8728-079F-F3D6-BEFE07D6F776}"/>
                </a:ext>
              </a:extLst>
            </p:cNvPr>
            <p:cNvSpPr/>
            <p:nvPr/>
          </p:nvSpPr>
          <p:spPr>
            <a:xfrm>
              <a:off x="6420745" y="3005623"/>
              <a:ext cx="174054" cy="15636"/>
            </a:xfrm>
            <a:custGeom>
              <a:avLst/>
              <a:gdLst/>
              <a:ahLst/>
              <a:cxnLst/>
              <a:rect l="l" t="t" r="r" b="b"/>
              <a:pathLst>
                <a:path w="11521" h="1035" extrusionOk="0">
                  <a:moveTo>
                    <a:pt x="1" y="1"/>
                  </a:moveTo>
                  <a:lnTo>
                    <a:pt x="1" y="1034"/>
                  </a:lnTo>
                  <a:lnTo>
                    <a:pt x="11521" y="1034"/>
                  </a:lnTo>
                  <a:lnTo>
                    <a:pt x="11521"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220;p53">
              <a:extLst>
                <a:ext uri="{FF2B5EF4-FFF2-40B4-BE49-F238E27FC236}">
                  <a16:creationId xmlns:a16="http://schemas.microsoft.com/office/drawing/2014/main" id="{7D421EAE-4AEE-0A26-CF15-C3F62534257F}"/>
                </a:ext>
              </a:extLst>
            </p:cNvPr>
            <p:cNvSpPr/>
            <p:nvPr/>
          </p:nvSpPr>
          <p:spPr>
            <a:xfrm>
              <a:off x="6195293" y="2792576"/>
              <a:ext cx="380694" cy="228697"/>
            </a:xfrm>
            <a:custGeom>
              <a:avLst/>
              <a:gdLst/>
              <a:ahLst/>
              <a:cxnLst/>
              <a:rect l="l" t="t" r="r" b="b"/>
              <a:pathLst>
                <a:path w="25199" h="15138" extrusionOk="0">
                  <a:moveTo>
                    <a:pt x="1" y="0"/>
                  </a:moveTo>
                  <a:lnTo>
                    <a:pt x="2919" y="15137"/>
                  </a:lnTo>
                  <a:lnTo>
                    <a:pt x="25199" y="15137"/>
                  </a:lnTo>
                  <a:lnTo>
                    <a:pt x="22281" y="0"/>
                  </a:ln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221;p53">
              <a:extLst>
                <a:ext uri="{FF2B5EF4-FFF2-40B4-BE49-F238E27FC236}">
                  <a16:creationId xmlns:a16="http://schemas.microsoft.com/office/drawing/2014/main" id="{2990FE63-BFA2-81AA-206B-C89F642F1353}"/>
                </a:ext>
              </a:extLst>
            </p:cNvPr>
            <p:cNvSpPr/>
            <p:nvPr/>
          </p:nvSpPr>
          <p:spPr>
            <a:xfrm>
              <a:off x="6363808" y="2886237"/>
              <a:ext cx="43646" cy="41349"/>
            </a:xfrm>
            <a:custGeom>
              <a:avLst/>
              <a:gdLst/>
              <a:ahLst/>
              <a:cxnLst/>
              <a:rect l="l" t="t" r="r" b="b"/>
              <a:pathLst>
                <a:path w="2889" h="2737" extrusionOk="0">
                  <a:moveTo>
                    <a:pt x="1338" y="1"/>
                  </a:moveTo>
                  <a:cubicBezTo>
                    <a:pt x="578" y="1"/>
                    <a:pt x="1" y="639"/>
                    <a:pt x="92" y="1369"/>
                  </a:cubicBezTo>
                  <a:cubicBezTo>
                    <a:pt x="153" y="2129"/>
                    <a:pt x="791" y="2706"/>
                    <a:pt x="1551" y="2737"/>
                  </a:cubicBezTo>
                  <a:cubicBezTo>
                    <a:pt x="2311" y="2737"/>
                    <a:pt x="2888" y="2098"/>
                    <a:pt x="2797" y="1369"/>
                  </a:cubicBezTo>
                  <a:cubicBezTo>
                    <a:pt x="2706" y="609"/>
                    <a:pt x="2098" y="31"/>
                    <a:pt x="1338" y="1"/>
                  </a:cubicBez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222;p53">
              <a:extLst>
                <a:ext uri="{FF2B5EF4-FFF2-40B4-BE49-F238E27FC236}">
                  <a16:creationId xmlns:a16="http://schemas.microsoft.com/office/drawing/2014/main" id="{E1AB2913-6BD6-EEEE-6854-2E9336FEBBDD}"/>
                </a:ext>
              </a:extLst>
            </p:cNvPr>
            <p:cNvSpPr/>
            <p:nvPr/>
          </p:nvSpPr>
          <p:spPr>
            <a:xfrm>
              <a:off x="6041477" y="2474372"/>
              <a:ext cx="251646" cy="511555"/>
            </a:xfrm>
            <a:custGeom>
              <a:avLst/>
              <a:gdLst/>
              <a:ahLst/>
              <a:cxnLst/>
              <a:rect l="l" t="t" r="r" b="b"/>
              <a:pathLst>
                <a:path w="16657" h="33861" extrusionOk="0">
                  <a:moveTo>
                    <a:pt x="16323" y="0"/>
                  </a:moveTo>
                  <a:lnTo>
                    <a:pt x="3526" y="6991"/>
                  </a:lnTo>
                  <a:lnTo>
                    <a:pt x="0" y="33770"/>
                  </a:lnTo>
                  <a:lnTo>
                    <a:pt x="699" y="33861"/>
                  </a:lnTo>
                  <a:lnTo>
                    <a:pt x="4164" y="7447"/>
                  </a:lnTo>
                  <a:lnTo>
                    <a:pt x="16657" y="608"/>
                  </a:lnTo>
                  <a:lnTo>
                    <a:pt x="1632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2223;p53">
              <a:extLst>
                <a:ext uri="{FF2B5EF4-FFF2-40B4-BE49-F238E27FC236}">
                  <a16:creationId xmlns:a16="http://schemas.microsoft.com/office/drawing/2014/main" id="{AD2EC1E2-CF3A-48BB-7A77-E26B555510EF}"/>
                </a:ext>
              </a:extLst>
            </p:cNvPr>
            <p:cNvSpPr/>
            <p:nvPr/>
          </p:nvSpPr>
          <p:spPr>
            <a:xfrm>
              <a:off x="6085090" y="2568939"/>
              <a:ext cx="34460" cy="29157"/>
            </a:xfrm>
            <a:custGeom>
              <a:avLst/>
              <a:gdLst/>
              <a:ahLst/>
              <a:cxnLst/>
              <a:rect l="l" t="t" r="r" b="b"/>
              <a:pathLst>
                <a:path w="2281" h="1930" extrusionOk="0">
                  <a:moveTo>
                    <a:pt x="922" y="0"/>
                  </a:moveTo>
                  <a:cubicBezTo>
                    <a:pt x="400" y="0"/>
                    <a:pt x="1" y="444"/>
                    <a:pt x="1" y="974"/>
                  </a:cubicBezTo>
                  <a:cubicBezTo>
                    <a:pt x="1" y="1549"/>
                    <a:pt x="471" y="1929"/>
                    <a:pt x="964" y="1929"/>
                  </a:cubicBezTo>
                  <a:cubicBezTo>
                    <a:pt x="1202" y="1929"/>
                    <a:pt x="1444" y="1841"/>
                    <a:pt x="1642" y="1643"/>
                  </a:cubicBezTo>
                  <a:cubicBezTo>
                    <a:pt x="2280" y="1035"/>
                    <a:pt x="1824" y="2"/>
                    <a:pt x="973" y="2"/>
                  </a:cubicBezTo>
                  <a:cubicBezTo>
                    <a:pt x="956" y="1"/>
                    <a:pt x="939" y="0"/>
                    <a:pt x="922"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2224;p53">
              <a:extLst>
                <a:ext uri="{FF2B5EF4-FFF2-40B4-BE49-F238E27FC236}">
                  <a16:creationId xmlns:a16="http://schemas.microsoft.com/office/drawing/2014/main" id="{6E6CEEC1-FD8A-B30B-5F64-401CB2E4CBA9}"/>
                </a:ext>
              </a:extLst>
            </p:cNvPr>
            <p:cNvSpPr/>
            <p:nvPr/>
          </p:nvSpPr>
          <p:spPr>
            <a:xfrm>
              <a:off x="6273818" y="2464266"/>
              <a:ext cx="33992" cy="29127"/>
            </a:xfrm>
            <a:custGeom>
              <a:avLst/>
              <a:gdLst/>
              <a:ahLst/>
              <a:cxnLst/>
              <a:rect l="l" t="t" r="r" b="b"/>
              <a:pathLst>
                <a:path w="2250" h="1928" extrusionOk="0">
                  <a:moveTo>
                    <a:pt x="973" y="0"/>
                  </a:moveTo>
                  <a:cubicBezTo>
                    <a:pt x="426" y="0"/>
                    <a:pt x="0" y="426"/>
                    <a:pt x="0" y="973"/>
                  </a:cubicBezTo>
                  <a:cubicBezTo>
                    <a:pt x="0" y="1547"/>
                    <a:pt x="471" y="1928"/>
                    <a:pt x="964" y="1928"/>
                  </a:cubicBezTo>
                  <a:cubicBezTo>
                    <a:pt x="1201" y="1928"/>
                    <a:pt x="1444" y="1840"/>
                    <a:pt x="1642" y="1642"/>
                  </a:cubicBezTo>
                  <a:cubicBezTo>
                    <a:pt x="2250" y="1034"/>
                    <a:pt x="1824" y="0"/>
                    <a:pt x="973"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2225;p53">
              <a:extLst>
                <a:ext uri="{FF2B5EF4-FFF2-40B4-BE49-F238E27FC236}">
                  <a16:creationId xmlns:a16="http://schemas.microsoft.com/office/drawing/2014/main" id="{025F7019-F6B5-9382-E325-C45443FE401E}"/>
                </a:ext>
              </a:extLst>
            </p:cNvPr>
            <p:cNvSpPr/>
            <p:nvPr/>
          </p:nvSpPr>
          <p:spPr>
            <a:xfrm>
              <a:off x="6266929" y="2448192"/>
              <a:ext cx="120316" cy="121253"/>
            </a:xfrm>
            <a:custGeom>
              <a:avLst/>
              <a:gdLst/>
              <a:ahLst/>
              <a:cxnLst/>
              <a:rect l="l" t="t" r="r" b="b"/>
              <a:pathLst>
                <a:path w="7964" h="8026" extrusionOk="0">
                  <a:moveTo>
                    <a:pt x="3405" y="1"/>
                  </a:moveTo>
                  <a:lnTo>
                    <a:pt x="0" y="3830"/>
                  </a:lnTo>
                  <a:lnTo>
                    <a:pt x="1277" y="5411"/>
                  </a:lnTo>
                  <a:lnTo>
                    <a:pt x="3374" y="8025"/>
                  </a:lnTo>
                  <a:lnTo>
                    <a:pt x="7964" y="2919"/>
                  </a:lnTo>
                  <a:lnTo>
                    <a:pt x="5137" y="1095"/>
                  </a:lnTo>
                  <a:lnTo>
                    <a:pt x="3405" y="1"/>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2226;p53">
              <a:extLst>
                <a:ext uri="{FF2B5EF4-FFF2-40B4-BE49-F238E27FC236}">
                  <a16:creationId xmlns:a16="http://schemas.microsoft.com/office/drawing/2014/main" id="{C5982531-7400-5549-4E25-15E3F5F6024A}"/>
                </a:ext>
              </a:extLst>
            </p:cNvPr>
            <p:cNvSpPr/>
            <p:nvPr/>
          </p:nvSpPr>
          <p:spPr>
            <a:xfrm>
              <a:off x="6286205" y="2464719"/>
              <a:ext cx="101039" cy="104725"/>
            </a:xfrm>
            <a:custGeom>
              <a:avLst/>
              <a:gdLst/>
              <a:ahLst/>
              <a:cxnLst/>
              <a:rect l="l" t="t" r="r" b="b"/>
              <a:pathLst>
                <a:path w="6688" h="6932" extrusionOk="0">
                  <a:moveTo>
                    <a:pt x="3861" y="1"/>
                  </a:moveTo>
                  <a:lnTo>
                    <a:pt x="1" y="4317"/>
                  </a:lnTo>
                  <a:lnTo>
                    <a:pt x="2098" y="6931"/>
                  </a:lnTo>
                  <a:lnTo>
                    <a:pt x="6688" y="1825"/>
                  </a:lnTo>
                  <a:lnTo>
                    <a:pt x="386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2227;p53">
              <a:extLst>
                <a:ext uri="{FF2B5EF4-FFF2-40B4-BE49-F238E27FC236}">
                  <a16:creationId xmlns:a16="http://schemas.microsoft.com/office/drawing/2014/main" id="{AED68A55-E07B-75EF-843F-653D0FF82865}"/>
                </a:ext>
              </a:extLst>
            </p:cNvPr>
            <p:cNvSpPr/>
            <p:nvPr/>
          </p:nvSpPr>
          <p:spPr>
            <a:xfrm>
              <a:off x="6286673" y="2461970"/>
              <a:ext cx="200688" cy="202516"/>
            </a:xfrm>
            <a:custGeom>
              <a:avLst/>
              <a:gdLst/>
              <a:ahLst/>
              <a:cxnLst/>
              <a:rect l="l" t="t" r="r" b="b"/>
              <a:pathLst>
                <a:path w="13284" h="13405" extrusionOk="0">
                  <a:moveTo>
                    <a:pt x="5988" y="0"/>
                  </a:moveTo>
                  <a:lnTo>
                    <a:pt x="0" y="6657"/>
                  </a:lnTo>
                  <a:lnTo>
                    <a:pt x="5320" y="13405"/>
                  </a:lnTo>
                  <a:lnTo>
                    <a:pt x="13283" y="4529"/>
                  </a:lnTo>
                  <a:lnTo>
                    <a:pt x="5988" y="0"/>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2228;p53">
              <a:extLst>
                <a:ext uri="{FF2B5EF4-FFF2-40B4-BE49-F238E27FC236}">
                  <a16:creationId xmlns:a16="http://schemas.microsoft.com/office/drawing/2014/main" id="{C6F524BD-E7F8-3DD3-9F48-91E6D1B59F35}"/>
                </a:ext>
              </a:extLst>
            </p:cNvPr>
            <p:cNvSpPr/>
            <p:nvPr/>
          </p:nvSpPr>
          <p:spPr>
            <a:xfrm>
              <a:off x="5963406" y="2965229"/>
              <a:ext cx="178193" cy="56034"/>
            </a:xfrm>
            <a:custGeom>
              <a:avLst/>
              <a:gdLst/>
              <a:ahLst/>
              <a:cxnLst/>
              <a:rect l="l" t="t" r="r" b="b"/>
              <a:pathLst>
                <a:path w="11795" h="3709" extrusionOk="0">
                  <a:moveTo>
                    <a:pt x="700" y="0"/>
                  </a:moveTo>
                  <a:lnTo>
                    <a:pt x="1" y="3708"/>
                  </a:lnTo>
                  <a:lnTo>
                    <a:pt x="11794" y="3708"/>
                  </a:lnTo>
                  <a:lnTo>
                    <a:pt x="11065" y="0"/>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2229;p53">
              <a:extLst>
                <a:ext uri="{FF2B5EF4-FFF2-40B4-BE49-F238E27FC236}">
                  <a16:creationId xmlns:a16="http://schemas.microsoft.com/office/drawing/2014/main" id="{C23A14E3-AD17-B5E6-81F7-A1765E7D61B1}"/>
                </a:ext>
              </a:extLst>
            </p:cNvPr>
            <p:cNvSpPr/>
            <p:nvPr/>
          </p:nvSpPr>
          <p:spPr>
            <a:xfrm>
              <a:off x="6568609" y="2403658"/>
              <a:ext cx="234212" cy="170397"/>
            </a:xfrm>
            <a:custGeom>
              <a:avLst/>
              <a:gdLst/>
              <a:ahLst/>
              <a:cxnLst/>
              <a:rect l="l" t="t" r="r" b="b"/>
              <a:pathLst>
                <a:path w="15503" h="11279" extrusionOk="0">
                  <a:moveTo>
                    <a:pt x="7630" y="0"/>
                  </a:moveTo>
                  <a:cubicBezTo>
                    <a:pt x="3405" y="0"/>
                    <a:pt x="0" y="2523"/>
                    <a:pt x="0" y="5654"/>
                  </a:cubicBezTo>
                  <a:cubicBezTo>
                    <a:pt x="0" y="8754"/>
                    <a:pt x="3405" y="11277"/>
                    <a:pt x="7630" y="11277"/>
                  </a:cubicBezTo>
                  <a:cubicBezTo>
                    <a:pt x="7679" y="11278"/>
                    <a:pt x="7727" y="11278"/>
                    <a:pt x="7776" y="11278"/>
                  </a:cubicBezTo>
                  <a:cubicBezTo>
                    <a:pt x="9581" y="11278"/>
                    <a:pt x="11379" y="10733"/>
                    <a:pt x="12888" y="9727"/>
                  </a:cubicBezTo>
                  <a:lnTo>
                    <a:pt x="15502" y="10396"/>
                  </a:lnTo>
                  <a:lnTo>
                    <a:pt x="14499" y="8116"/>
                  </a:lnTo>
                  <a:cubicBezTo>
                    <a:pt x="14985" y="7386"/>
                    <a:pt x="15229" y="6535"/>
                    <a:pt x="15259" y="5654"/>
                  </a:cubicBezTo>
                  <a:cubicBezTo>
                    <a:pt x="15259" y="2523"/>
                    <a:pt x="11824" y="0"/>
                    <a:pt x="7630"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2230;p53">
              <a:extLst>
                <a:ext uri="{FF2B5EF4-FFF2-40B4-BE49-F238E27FC236}">
                  <a16:creationId xmlns:a16="http://schemas.microsoft.com/office/drawing/2014/main" id="{7C36D6A5-ADB5-D64C-7312-9339A3216510}"/>
                </a:ext>
              </a:extLst>
            </p:cNvPr>
            <p:cNvSpPr/>
            <p:nvPr/>
          </p:nvSpPr>
          <p:spPr>
            <a:xfrm>
              <a:off x="6614519" y="2477121"/>
              <a:ext cx="27571" cy="23900"/>
            </a:xfrm>
            <a:custGeom>
              <a:avLst/>
              <a:gdLst/>
              <a:ahLst/>
              <a:cxnLst/>
              <a:rect l="l" t="t" r="r" b="b"/>
              <a:pathLst>
                <a:path w="1825" h="1582" extrusionOk="0">
                  <a:moveTo>
                    <a:pt x="1034" y="1"/>
                  </a:moveTo>
                  <a:cubicBezTo>
                    <a:pt x="335" y="1"/>
                    <a:pt x="1" y="852"/>
                    <a:pt x="487" y="1338"/>
                  </a:cubicBezTo>
                  <a:cubicBezTo>
                    <a:pt x="646" y="1506"/>
                    <a:pt x="843" y="1581"/>
                    <a:pt x="1037" y="1581"/>
                  </a:cubicBezTo>
                  <a:cubicBezTo>
                    <a:pt x="1438" y="1581"/>
                    <a:pt x="1825" y="1262"/>
                    <a:pt x="1825" y="791"/>
                  </a:cubicBezTo>
                  <a:cubicBezTo>
                    <a:pt x="1825" y="335"/>
                    <a:pt x="1490" y="1"/>
                    <a:pt x="10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231;p53">
              <a:extLst>
                <a:ext uri="{FF2B5EF4-FFF2-40B4-BE49-F238E27FC236}">
                  <a16:creationId xmlns:a16="http://schemas.microsoft.com/office/drawing/2014/main" id="{CBD2E12F-89A8-1BCD-97C7-FD665A620DC0}"/>
                </a:ext>
              </a:extLst>
            </p:cNvPr>
            <p:cNvSpPr/>
            <p:nvPr/>
          </p:nvSpPr>
          <p:spPr>
            <a:xfrm>
              <a:off x="6671924" y="2477121"/>
              <a:ext cx="23885" cy="23900"/>
            </a:xfrm>
            <a:custGeom>
              <a:avLst/>
              <a:gdLst/>
              <a:ahLst/>
              <a:cxnLst/>
              <a:rect l="l" t="t" r="r" b="b"/>
              <a:pathLst>
                <a:path w="1581" h="1582" extrusionOk="0">
                  <a:moveTo>
                    <a:pt x="791" y="1"/>
                  </a:moveTo>
                  <a:cubicBezTo>
                    <a:pt x="335" y="1"/>
                    <a:pt x="0" y="335"/>
                    <a:pt x="0" y="791"/>
                  </a:cubicBezTo>
                  <a:cubicBezTo>
                    <a:pt x="0" y="1216"/>
                    <a:pt x="335" y="1581"/>
                    <a:pt x="791" y="1581"/>
                  </a:cubicBezTo>
                  <a:cubicBezTo>
                    <a:pt x="1216" y="1581"/>
                    <a:pt x="1581" y="1216"/>
                    <a:pt x="1581" y="791"/>
                  </a:cubicBezTo>
                  <a:cubicBezTo>
                    <a:pt x="1581" y="335"/>
                    <a:pt x="1216" y="1"/>
                    <a:pt x="7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2232;p53">
              <a:extLst>
                <a:ext uri="{FF2B5EF4-FFF2-40B4-BE49-F238E27FC236}">
                  <a16:creationId xmlns:a16="http://schemas.microsoft.com/office/drawing/2014/main" id="{72830F8F-F81F-B906-9E51-0658EF2DF0F8}"/>
                </a:ext>
              </a:extLst>
            </p:cNvPr>
            <p:cNvSpPr/>
            <p:nvPr/>
          </p:nvSpPr>
          <p:spPr>
            <a:xfrm>
              <a:off x="6725190" y="2477121"/>
              <a:ext cx="23885" cy="23900"/>
            </a:xfrm>
            <a:custGeom>
              <a:avLst/>
              <a:gdLst/>
              <a:ahLst/>
              <a:cxnLst/>
              <a:rect l="l" t="t" r="r" b="b"/>
              <a:pathLst>
                <a:path w="1581" h="1582" extrusionOk="0">
                  <a:moveTo>
                    <a:pt x="791" y="1"/>
                  </a:moveTo>
                  <a:cubicBezTo>
                    <a:pt x="365" y="1"/>
                    <a:pt x="0" y="335"/>
                    <a:pt x="0" y="791"/>
                  </a:cubicBezTo>
                  <a:cubicBezTo>
                    <a:pt x="0" y="1216"/>
                    <a:pt x="365" y="1581"/>
                    <a:pt x="791" y="1581"/>
                  </a:cubicBezTo>
                  <a:cubicBezTo>
                    <a:pt x="1216" y="1581"/>
                    <a:pt x="1581" y="1216"/>
                    <a:pt x="1581" y="791"/>
                  </a:cubicBezTo>
                  <a:cubicBezTo>
                    <a:pt x="1581" y="335"/>
                    <a:pt x="1216" y="1"/>
                    <a:pt x="7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7"/>
        <p:cNvGrpSpPr/>
        <p:nvPr/>
      </p:nvGrpSpPr>
      <p:grpSpPr>
        <a:xfrm>
          <a:off x="0" y="0"/>
          <a:ext cx="0" cy="0"/>
          <a:chOff x="0" y="0"/>
          <a:chExt cx="0" cy="0"/>
        </a:xfrm>
      </p:grpSpPr>
      <p:sp>
        <p:nvSpPr>
          <p:cNvPr id="2858" name="Google Shape;2858;p47">
            <a:hlinkClick r:id="rId3"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859" name="Google Shape;2859;p47">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860" name="Google Shape;2860;p47">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861" name="Google Shape;2861;p47">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7"/>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7">
            <a:hlinkClick r:id="rId6"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grpSp>
        <p:nvGrpSpPr>
          <p:cNvPr id="47" name="Group 22">
            <a:extLst>
              <a:ext uri="{FF2B5EF4-FFF2-40B4-BE49-F238E27FC236}">
                <a16:creationId xmlns:a16="http://schemas.microsoft.com/office/drawing/2014/main" id="{6926AD26-9969-E1F0-7E7D-08EB774DA03F}"/>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48" name="Group 3">
              <a:extLst>
                <a:ext uri="{FF2B5EF4-FFF2-40B4-BE49-F238E27FC236}">
                  <a16:creationId xmlns:a16="http://schemas.microsoft.com/office/drawing/2014/main" id="{6737EB9C-65EB-19FF-DCD1-0B71E0AA522B}"/>
                </a:ext>
              </a:extLst>
            </p:cNvPr>
            <p:cNvGrpSpPr/>
            <p:nvPr/>
          </p:nvGrpSpPr>
          <p:grpSpPr>
            <a:xfrm>
              <a:off x="-107576" y="161365"/>
              <a:ext cx="3181755" cy="613808"/>
              <a:chOff x="-107576" y="161365"/>
              <a:chExt cx="3181755" cy="613808"/>
            </a:xfrm>
          </p:grpSpPr>
          <p:sp>
            <p:nvSpPr>
              <p:cNvPr id="50" name="TextBox 4">
                <a:extLst>
                  <a:ext uri="{FF2B5EF4-FFF2-40B4-BE49-F238E27FC236}">
                    <a16:creationId xmlns:a16="http://schemas.microsoft.com/office/drawing/2014/main" id="{5E03B726-0E4F-B6B0-010B-F6925E3CBB5A}"/>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51" name="TextBox 5">
                <a:extLst>
                  <a:ext uri="{FF2B5EF4-FFF2-40B4-BE49-F238E27FC236}">
                    <a16:creationId xmlns:a16="http://schemas.microsoft.com/office/drawing/2014/main" id="{C41B881F-2CB6-64AF-1A4C-A83D14C48B6B}"/>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49" name="Picture 14" descr="Logo&#10;&#10;Description automatically generated">
              <a:extLst>
                <a:ext uri="{FF2B5EF4-FFF2-40B4-BE49-F238E27FC236}">
                  <a16:creationId xmlns:a16="http://schemas.microsoft.com/office/drawing/2014/main" id="{1F095E39-8FB5-31E5-B61B-CB1C547266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52" name="Nhóm 51">
            <a:extLst>
              <a:ext uri="{FF2B5EF4-FFF2-40B4-BE49-F238E27FC236}">
                <a16:creationId xmlns:a16="http://schemas.microsoft.com/office/drawing/2014/main" id="{D1163039-8094-BFF8-4766-6ABEF3F5F652}"/>
              </a:ext>
            </a:extLst>
          </p:cNvPr>
          <p:cNvGrpSpPr/>
          <p:nvPr/>
        </p:nvGrpSpPr>
        <p:grpSpPr>
          <a:xfrm>
            <a:off x="4917090" y="339315"/>
            <a:ext cx="3602881" cy="868287"/>
            <a:chOff x="4917090" y="339315"/>
            <a:chExt cx="3602881" cy="868287"/>
          </a:xfrm>
        </p:grpSpPr>
        <p:grpSp>
          <p:nvGrpSpPr>
            <p:cNvPr id="53" name="Nhóm 52">
              <a:extLst>
                <a:ext uri="{FF2B5EF4-FFF2-40B4-BE49-F238E27FC236}">
                  <a16:creationId xmlns:a16="http://schemas.microsoft.com/office/drawing/2014/main" id="{937A8071-1B58-39E4-B052-9B9191A734A2}"/>
                </a:ext>
              </a:extLst>
            </p:cNvPr>
            <p:cNvGrpSpPr/>
            <p:nvPr/>
          </p:nvGrpSpPr>
          <p:grpSpPr>
            <a:xfrm>
              <a:off x="4917090" y="364565"/>
              <a:ext cx="3602881" cy="843037"/>
              <a:chOff x="1873370" y="1154938"/>
              <a:chExt cx="4807406" cy="1124883"/>
            </a:xfrm>
          </p:grpSpPr>
          <p:sp>
            <p:nvSpPr>
              <p:cNvPr id="161" name="Hình chữ nhật 160">
                <a:extLst>
                  <a:ext uri="{FF2B5EF4-FFF2-40B4-BE49-F238E27FC236}">
                    <a16:creationId xmlns:a16="http://schemas.microsoft.com/office/drawing/2014/main" id="{5A3D5DE2-57D4-DE33-0610-C78E4B2BC329}"/>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Hình chữ nhật 161">
                <a:extLst>
                  <a:ext uri="{FF2B5EF4-FFF2-40B4-BE49-F238E27FC236}">
                    <a16:creationId xmlns:a16="http://schemas.microsoft.com/office/drawing/2014/main" id="{E7517A0F-8CCE-489B-3BF0-036BD3599F63}"/>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Hình chữ nhật: Góc Tròn 162">
                <a:extLst>
                  <a:ext uri="{FF2B5EF4-FFF2-40B4-BE49-F238E27FC236}">
                    <a16:creationId xmlns:a16="http://schemas.microsoft.com/office/drawing/2014/main" id="{1789CE37-6E76-6677-724E-466121FDAE68}"/>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4" name="Đường nối Thẳng 163">
                <a:extLst>
                  <a:ext uri="{FF2B5EF4-FFF2-40B4-BE49-F238E27FC236}">
                    <a16:creationId xmlns:a16="http://schemas.microsoft.com/office/drawing/2014/main" id="{4B6783B3-018F-9F49-DD2D-361AE91679E8}"/>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5" name="Đường nối Thẳng 164">
                <a:extLst>
                  <a:ext uri="{FF2B5EF4-FFF2-40B4-BE49-F238E27FC236}">
                    <a16:creationId xmlns:a16="http://schemas.microsoft.com/office/drawing/2014/main" id="{3A1D63BB-2F09-00C8-3057-425FF6640005}"/>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6" name="Đường nối Thẳng 165">
                <a:extLst>
                  <a:ext uri="{FF2B5EF4-FFF2-40B4-BE49-F238E27FC236}">
                    <a16:creationId xmlns:a16="http://schemas.microsoft.com/office/drawing/2014/main" id="{E026D1FD-DD14-7739-95A0-049E7E1B2BF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67" name="Hình chữ nhật 166">
                <a:extLst>
                  <a:ext uri="{FF2B5EF4-FFF2-40B4-BE49-F238E27FC236}">
                    <a16:creationId xmlns:a16="http://schemas.microsoft.com/office/drawing/2014/main" id="{825A6B48-BA20-8A9E-E25D-AAD618EB8EB5}"/>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Hình chữ nhật 53">
              <a:extLst>
                <a:ext uri="{FF2B5EF4-FFF2-40B4-BE49-F238E27FC236}">
                  <a16:creationId xmlns:a16="http://schemas.microsoft.com/office/drawing/2014/main" id="{8AA0396E-8765-C86B-2B80-BF25645B7E91}"/>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 TÌM HIỂU NGỮ LIỆU</a:t>
              </a:r>
              <a:endParaRPr lang="vi-VN" b="1" dirty="0">
                <a:solidFill>
                  <a:schemeClr val="bg1"/>
                </a:solidFill>
                <a:latin typeface="Bahnschrift SemiBold" panose="020B0502040204020203" pitchFamily="34" charset="0"/>
                <a:cs typeface="Catamaran Black"/>
                <a:sym typeface="Catamaran Black"/>
              </a:endParaRPr>
            </a:p>
          </p:txBody>
        </p:sp>
        <p:sp>
          <p:nvSpPr>
            <p:cNvPr id="55" name="Hình chữ nhật 54">
              <a:extLst>
                <a:ext uri="{FF2B5EF4-FFF2-40B4-BE49-F238E27FC236}">
                  <a16:creationId xmlns:a16="http://schemas.microsoft.com/office/drawing/2014/main" id="{55A59A11-B72F-148D-EF23-87086F621E3D}"/>
                </a:ext>
              </a:extLst>
            </p:cNvPr>
            <p:cNvSpPr/>
            <p:nvPr/>
          </p:nvSpPr>
          <p:spPr>
            <a:xfrm>
              <a:off x="5643695" y="676143"/>
              <a:ext cx="2803358" cy="338554"/>
            </a:xfrm>
            <a:prstGeom prst="rect">
              <a:avLst/>
            </a:prstGeom>
            <a:noFill/>
          </p:spPr>
          <p:txBody>
            <a:bodyPr wrap="square" lIns="91440" tIns="45720" rIns="91440" bIns="45720">
              <a:spAutoFit/>
            </a:bodyPr>
            <a:lstStyle/>
            <a:p>
              <a:pPr algn="ctr">
                <a:buClr>
                  <a:schemeClr val="dk1"/>
                </a:buClr>
                <a:buSzPts val="3600"/>
              </a:pPr>
              <a:r>
                <a:rPr lang="en-US" sz="1600" dirty="0">
                  <a:solidFill>
                    <a:srgbClr val="DC303C"/>
                  </a:solidFill>
                  <a:latin typeface="Fira Sans ExtraBold" panose="020B0903050000020004" pitchFamily="34" charset="0"/>
                  <a:cs typeface="Catamaran Black"/>
                  <a:sym typeface="Catamaran Black"/>
                </a:rPr>
                <a:t>BÀI VIẾT THAM KHẢO</a:t>
              </a:r>
              <a:endParaRPr lang="vi-VN" sz="1600" dirty="0">
                <a:solidFill>
                  <a:srgbClr val="DC303C"/>
                </a:solidFill>
                <a:latin typeface="Fira Sans ExtraBold" panose="020B0903050000020004" pitchFamily="34" charset="0"/>
                <a:cs typeface="Catamaran Black"/>
                <a:sym typeface="Catamaran Black"/>
              </a:endParaRPr>
            </a:p>
          </p:txBody>
        </p:sp>
        <p:grpSp>
          <p:nvGrpSpPr>
            <p:cNvPr id="56" name="Google Shape;9553;p57">
              <a:extLst>
                <a:ext uri="{FF2B5EF4-FFF2-40B4-BE49-F238E27FC236}">
                  <a16:creationId xmlns:a16="http://schemas.microsoft.com/office/drawing/2014/main" id="{30989EB0-A27A-8EA5-B5FC-AEED55993F5D}"/>
                </a:ext>
              </a:extLst>
            </p:cNvPr>
            <p:cNvGrpSpPr/>
            <p:nvPr/>
          </p:nvGrpSpPr>
          <p:grpSpPr>
            <a:xfrm>
              <a:off x="5133416" y="619119"/>
              <a:ext cx="419689" cy="436887"/>
              <a:chOff x="3104150" y="1772850"/>
              <a:chExt cx="2853425" cy="2970350"/>
            </a:xfrm>
          </p:grpSpPr>
          <p:sp>
            <p:nvSpPr>
              <p:cNvPr id="57" name="Google Shape;9554;p57">
                <a:extLst>
                  <a:ext uri="{FF2B5EF4-FFF2-40B4-BE49-F238E27FC236}">
                    <a16:creationId xmlns:a16="http://schemas.microsoft.com/office/drawing/2014/main" id="{F6205891-3579-B1F3-232C-8017B118A547}"/>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55;p57">
                <a:extLst>
                  <a:ext uri="{FF2B5EF4-FFF2-40B4-BE49-F238E27FC236}">
                    <a16:creationId xmlns:a16="http://schemas.microsoft.com/office/drawing/2014/main" id="{9CD3CDF7-627C-5043-AEF9-B246FA214DCE}"/>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56;p57">
                <a:extLst>
                  <a:ext uri="{FF2B5EF4-FFF2-40B4-BE49-F238E27FC236}">
                    <a16:creationId xmlns:a16="http://schemas.microsoft.com/office/drawing/2014/main" id="{4CF93175-FC62-E7F8-9E46-90191F952E86}"/>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57;p57">
                <a:extLst>
                  <a:ext uri="{FF2B5EF4-FFF2-40B4-BE49-F238E27FC236}">
                    <a16:creationId xmlns:a16="http://schemas.microsoft.com/office/drawing/2014/main" id="{E2DAE645-6614-956E-C15D-EFD6F0B18DC3}"/>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58;p57">
                <a:extLst>
                  <a:ext uri="{FF2B5EF4-FFF2-40B4-BE49-F238E27FC236}">
                    <a16:creationId xmlns:a16="http://schemas.microsoft.com/office/drawing/2014/main" id="{1D1A0F96-966B-CF08-0D81-77F2CA2D8EE4}"/>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59;p57">
                <a:extLst>
                  <a:ext uri="{FF2B5EF4-FFF2-40B4-BE49-F238E27FC236}">
                    <a16:creationId xmlns:a16="http://schemas.microsoft.com/office/drawing/2014/main" id="{2459B009-9202-9898-81E6-5CD2A02C2800}"/>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60;p57">
                <a:extLst>
                  <a:ext uri="{FF2B5EF4-FFF2-40B4-BE49-F238E27FC236}">
                    <a16:creationId xmlns:a16="http://schemas.microsoft.com/office/drawing/2014/main" id="{6C44FF28-516B-47AF-B051-69C7496CD0F3}"/>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61;p57">
                <a:extLst>
                  <a:ext uri="{FF2B5EF4-FFF2-40B4-BE49-F238E27FC236}">
                    <a16:creationId xmlns:a16="http://schemas.microsoft.com/office/drawing/2014/main" id="{72525429-AED5-8FF7-1D15-0FE5A48A7205}"/>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62;p57">
                <a:extLst>
                  <a:ext uri="{FF2B5EF4-FFF2-40B4-BE49-F238E27FC236}">
                    <a16:creationId xmlns:a16="http://schemas.microsoft.com/office/drawing/2014/main" id="{8EF3DA01-EC29-55B1-1FA6-6F574D50C740}"/>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63;p57">
                <a:extLst>
                  <a:ext uri="{FF2B5EF4-FFF2-40B4-BE49-F238E27FC236}">
                    <a16:creationId xmlns:a16="http://schemas.microsoft.com/office/drawing/2014/main" id="{48B65225-1ACF-ACE9-E627-6A65A87A78ED}"/>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64;p57">
                <a:extLst>
                  <a:ext uri="{FF2B5EF4-FFF2-40B4-BE49-F238E27FC236}">
                    <a16:creationId xmlns:a16="http://schemas.microsoft.com/office/drawing/2014/main" id="{FBB7A1DE-FE95-1535-4A57-FB961790223A}"/>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65;p57">
                <a:extLst>
                  <a:ext uri="{FF2B5EF4-FFF2-40B4-BE49-F238E27FC236}">
                    <a16:creationId xmlns:a16="http://schemas.microsoft.com/office/drawing/2014/main" id="{8F14AC42-A3A8-306D-12A7-43672A2E938F}"/>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6;p57">
                <a:extLst>
                  <a:ext uri="{FF2B5EF4-FFF2-40B4-BE49-F238E27FC236}">
                    <a16:creationId xmlns:a16="http://schemas.microsoft.com/office/drawing/2014/main" id="{95EE9AE9-2205-4732-EF7D-FE7856A99109}"/>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67;p57">
                <a:extLst>
                  <a:ext uri="{FF2B5EF4-FFF2-40B4-BE49-F238E27FC236}">
                    <a16:creationId xmlns:a16="http://schemas.microsoft.com/office/drawing/2014/main" id="{D5655B62-7091-39A5-2DFA-7AC7DA0B27F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68;p57">
                <a:extLst>
                  <a:ext uri="{FF2B5EF4-FFF2-40B4-BE49-F238E27FC236}">
                    <a16:creationId xmlns:a16="http://schemas.microsoft.com/office/drawing/2014/main" id="{6C6B0787-EB4A-F28B-2F14-132E17E8CF46}"/>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69;p57">
                <a:extLst>
                  <a:ext uri="{FF2B5EF4-FFF2-40B4-BE49-F238E27FC236}">
                    <a16:creationId xmlns:a16="http://schemas.microsoft.com/office/drawing/2014/main" id="{5718E2EE-54F1-C14F-2E68-1ED279CF35E1}"/>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70;p57">
                <a:extLst>
                  <a:ext uri="{FF2B5EF4-FFF2-40B4-BE49-F238E27FC236}">
                    <a16:creationId xmlns:a16="http://schemas.microsoft.com/office/drawing/2014/main" id="{288ADE21-0B99-BA6A-8C40-40181CABA82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71;p57">
                <a:extLst>
                  <a:ext uri="{FF2B5EF4-FFF2-40B4-BE49-F238E27FC236}">
                    <a16:creationId xmlns:a16="http://schemas.microsoft.com/office/drawing/2014/main" id="{FA6EFDF5-C2C3-659F-CDC2-C399F226F546}"/>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72;p57">
                <a:extLst>
                  <a:ext uri="{FF2B5EF4-FFF2-40B4-BE49-F238E27FC236}">
                    <a16:creationId xmlns:a16="http://schemas.microsoft.com/office/drawing/2014/main" id="{D0368B94-3FF6-D080-74C0-5C21D93F80C7}"/>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73;p57">
                <a:extLst>
                  <a:ext uri="{FF2B5EF4-FFF2-40B4-BE49-F238E27FC236}">
                    <a16:creationId xmlns:a16="http://schemas.microsoft.com/office/drawing/2014/main" id="{27471CFE-36DB-5604-53A8-9089C30C5C10}"/>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74;p57">
                <a:extLst>
                  <a:ext uri="{FF2B5EF4-FFF2-40B4-BE49-F238E27FC236}">
                    <a16:creationId xmlns:a16="http://schemas.microsoft.com/office/drawing/2014/main" id="{50BF7E87-FB08-73E9-CFA6-713E09FFECA5}"/>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5;p57">
                <a:extLst>
                  <a:ext uri="{FF2B5EF4-FFF2-40B4-BE49-F238E27FC236}">
                    <a16:creationId xmlns:a16="http://schemas.microsoft.com/office/drawing/2014/main" id="{C7E6C46A-CE81-0E83-9B89-C90117EAED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76;p57">
                <a:extLst>
                  <a:ext uri="{FF2B5EF4-FFF2-40B4-BE49-F238E27FC236}">
                    <a16:creationId xmlns:a16="http://schemas.microsoft.com/office/drawing/2014/main" id="{5C4BB04E-B054-E7FD-9FF6-3C1841E8E7F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7;p57">
                <a:extLst>
                  <a:ext uri="{FF2B5EF4-FFF2-40B4-BE49-F238E27FC236}">
                    <a16:creationId xmlns:a16="http://schemas.microsoft.com/office/drawing/2014/main" id="{DF83F69E-25F9-DDEB-2F4B-BEDA7BD4C09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8;p57">
                <a:extLst>
                  <a:ext uri="{FF2B5EF4-FFF2-40B4-BE49-F238E27FC236}">
                    <a16:creationId xmlns:a16="http://schemas.microsoft.com/office/drawing/2014/main" id="{D084A57F-3DEE-8FC0-1E14-7C6A39CA72FF}"/>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9;p57">
                <a:extLst>
                  <a:ext uri="{FF2B5EF4-FFF2-40B4-BE49-F238E27FC236}">
                    <a16:creationId xmlns:a16="http://schemas.microsoft.com/office/drawing/2014/main" id="{BEDAEAA4-59A5-6EDC-9D6E-D569A4070372}"/>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80;p57">
                <a:extLst>
                  <a:ext uri="{FF2B5EF4-FFF2-40B4-BE49-F238E27FC236}">
                    <a16:creationId xmlns:a16="http://schemas.microsoft.com/office/drawing/2014/main" id="{1263602B-943F-D557-9DF0-3A027DD4DBED}"/>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81;p57">
                <a:extLst>
                  <a:ext uri="{FF2B5EF4-FFF2-40B4-BE49-F238E27FC236}">
                    <a16:creationId xmlns:a16="http://schemas.microsoft.com/office/drawing/2014/main" id="{1015383D-30CA-B1F3-347A-BC8AC040B048}"/>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82;p57">
                <a:extLst>
                  <a:ext uri="{FF2B5EF4-FFF2-40B4-BE49-F238E27FC236}">
                    <a16:creationId xmlns:a16="http://schemas.microsoft.com/office/drawing/2014/main" id="{E969D5E3-4B6D-5C7A-602A-DD0A4018456F}"/>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3;p57">
                <a:extLst>
                  <a:ext uri="{FF2B5EF4-FFF2-40B4-BE49-F238E27FC236}">
                    <a16:creationId xmlns:a16="http://schemas.microsoft.com/office/drawing/2014/main" id="{D9CD289E-B0A9-814C-DF09-C037C1AB5FC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84;p57">
                <a:extLst>
                  <a:ext uri="{FF2B5EF4-FFF2-40B4-BE49-F238E27FC236}">
                    <a16:creationId xmlns:a16="http://schemas.microsoft.com/office/drawing/2014/main" id="{38EA5DC2-DA9D-B961-C131-129B7658009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5;p57">
                <a:extLst>
                  <a:ext uri="{FF2B5EF4-FFF2-40B4-BE49-F238E27FC236}">
                    <a16:creationId xmlns:a16="http://schemas.microsoft.com/office/drawing/2014/main" id="{B410D778-4ED9-305C-D5B5-3FFD4860448E}"/>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86;p57">
                <a:extLst>
                  <a:ext uri="{FF2B5EF4-FFF2-40B4-BE49-F238E27FC236}">
                    <a16:creationId xmlns:a16="http://schemas.microsoft.com/office/drawing/2014/main" id="{F505ABBE-3B68-53A3-E8A6-98C1FBE73B9C}"/>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87;p57">
                <a:extLst>
                  <a:ext uri="{FF2B5EF4-FFF2-40B4-BE49-F238E27FC236}">
                    <a16:creationId xmlns:a16="http://schemas.microsoft.com/office/drawing/2014/main" id="{B3A69933-4A46-A2D5-9F10-28B38B0C864E}"/>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88;p57">
                <a:extLst>
                  <a:ext uri="{FF2B5EF4-FFF2-40B4-BE49-F238E27FC236}">
                    <a16:creationId xmlns:a16="http://schemas.microsoft.com/office/drawing/2014/main" id="{824827A8-7BE2-4F47-651C-F07A9968F8CD}"/>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89;p57">
                <a:extLst>
                  <a:ext uri="{FF2B5EF4-FFF2-40B4-BE49-F238E27FC236}">
                    <a16:creationId xmlns:a16="http://schemas.microsoft.com/office/drawing/2014/main" id="{C74DE71C-FB9E-CD99-5C0E-E3FC96D73D0A}"/>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90;p57">
                <a:extLst>
                  <a:ext uri="{FF2B5EF4-FFF2-40B4-BE49-F238E27FC236}">
                    <a16:creationId xmlns:a16="http://schemas.microsoft.com/office/drawing/2014/main" id="{C2CFCF3F-09EB-F0D5-BF1A-FA8FA6D9EC35}"/>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91;p57">
                <a:extLst>
                  <a:ext uri="{FF2B5EF4-FFF2-40B4-BE49-F238E27FC236}">
                    <a16:creationId xmlns:a16="http://schemas.microsoft.com/office/drawing/2014/main" id="{B1BBBEB5-801C-5B06-6CC6-F0D5C4C7AE2F}"/>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92;p57">
                <a:extLst>
                  <a:ext uri="{FF2B5EF4-FFF2-40B4-BE49-F238E27FC236}">
                    <a16:creationId xmlns:a16="http://schemas.microsoft.com/office/drawing/2014/main" id="{7D353892-F10B-9F20-40D4-549F068A1F15}"/>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93;p57">
                <a:extLst>
                  <a:ext uri="{FF2B5EF4-FFF2-40B4-BE49-F238E27FC236}">
                    <a16:creationId xmlns:a16="http://schemas.microsoft.com/office/drawing/2014/main" id="{75FEBF47-4DBD-46D6-25F1-E780EFAC8DB6}"/>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94;p57">
                <a:extLst>
                  <a:ext uri="{FF2B5EF4-FFF2-40B4-BE49-F238E27FC236}">
                    <a16:creationId xmlns:a16="http://schemas.microsoft.com/office/drawing/2014/main" id="{1692AB50-4E4C-3474-A3C6-1CA1EFDE0567}"/>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95;p57">
                <a:extLst>
                  <a:ext uri="{FF2B5EF4-FFF2-40B4-BE49-F238E27FC236}">
                    <a16:creationId xmlns:a16="http://schemas.microsoft.com/office/drawing/2014/main" id="{29149964-64A4-1B0F-C119-0053E0EAEB7B}"/>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96;p57">
                <a:extLst>
                  <a:ext uri="{FF2B5EF4-FFF2-40B4-BE49-F238E27FC236}">
                    <a16:creationId xmlns:a16="http://schemas.microsoft.com/office/drawing/2014/main" id="{4FC981C9-5082-9EF9-EC33-82A2953A8F78}"/>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97;p57">
                <a:extLst>
                  <a:ext uri="{FF2B5EF4-FFF2-40B4-BE49-F238E27FC236}">
                    <a16:creationId xmlns:a16="http://schemas.microsoft.com/office/drawing/2014/main" id="{D53762CF-475F-5264-FA5C-44BFBDDF3364}"/>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98;p57">
                <a:extLst>
                  <a:ext uri="{FF2B5EF4-FFF2-40B4-BE49-F238E27FC236}">
                    <a16:creationId xmlns:a16="http://schemas.microsoft.com/office/drawing/2014/main" id="{8723CE63-7AD3-0318-905D-0F8C09A725C2}"/>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99;p57">
                <a:extLst>
                  <a:ext uri="{FF2B5EF4-FFF2-40B4-BE49-F238E27FC236}">
                    <a16:creationId xmlns:a16="http://schemas.microsoft.com/office/drawing/2014/main" id="{1F7D1974-C521-3BED-1956-5910D94DFE8C}"/>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00;p57">
                <a:extLst>
                  <a:ext uri="{FF2B5EF4-FFF2-40B4-BE49-F238E27FC236}">
                    <a16:creationId xmlns:a16="http://schemas.microsoft.com/office/drawing/2014/main" id="{D5F1CB72-874E-9F4B-516B-B6C697F8EAA1}"/>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01;p57">
                <a:extLst>
                  <a:ext uri="{FF2B5EF4-FFF2-40B4-BE49-F238E27FC236}">
                    <a16:creationId xmlns:a16="http://schemas.microsoft.com/office/drawing/2014/main" id="{3660C4A5-7403-C701-186A-48A060C354F9}"/>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02;p57">
                <a:extLst>
                  <a:ext uri="{FF2B5EF4-FFF2-40B4-BE49-F238E27FC236}">
                    <a16:creationId xmlns:a16="http://schemas.microsoft.com/office/drawing/2014/main" id="{3559FFC3-AA63-15C1-EE23-63A516B3F1DB}"/>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03;p57">
                <a:extLst>
                  <a:ext uri="{FF2B5EF4-FFF2-40B4-BE49-F238E27FC236}">
                    <a16:creationId xmlns:a16="http://schemas.microsoft.com/office/drawing/2014/main" id="{B25FFAFD-C95C-2EDD-6EF4-2CCBA095D07D}"/>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04;p57">
                <a:extLst>
                  <a:ext uri="{FF2B5EF4-FFF2-40B4-BE49-F238E27FC236}">
                    <a16:creationId xmlns:a16="http://schemas.microsoft.com/office/drawing/2014/main" id="{398C8F7A-68EF-0D45-147D-D8F86B44DEEB}"/>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05;p57">
                <a:extLst>
                  <a:ext uri="{FF2B5EF4-FFF2-40B4-BE49-F238E27FC236}">
                    <a16:creationId xmlns:a16="http://schemas.microsoft.com/office/drawing/2014/main" id="{18013391-B6B5-9F52-C0AE-485F2370BE70}"/>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06;p57">
                <a:extLst>
                  <a:ext uri="{FF2B5EF4-FFF2-40B4-BE49-F238E27FC236}">
                    <a16:creationId xmlns:a16="http://schemas.microsoft.com/office/drawing/2014/main" id="{E33F2FD5-DF8E-CF52-8F88-5B23AD1A5984}"/>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07;p57">
                <a:extLst>
                  <a:ext uri="{FF2B5EF4-FFF2-40B4-BE49-F238E27FC236}">
                    <a16:creationId xmlns:a16="http://schemas.microsoft.com/office/drawing/2014/main" id="{14CA4533-B7E7-C338-9880-6FBA7B0A3B5E}"/>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08;p57">
                <a:extLst>
                  <a:ext uri="{FF2B5EF4-FFF2-40B4-BE49-F238E27FC236}">
                    <a16:creationId xmlns:a16="http://schemas.microsoft.com/office/drawing/2014/main" id="{6AA7EE95-7223-8C82-5033-9F3B38DF12A6}"/>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09;p57">
                <a:extLst>
                  <a:ext uri="{FF2B5EF4-FFF2-40B4-BE49-F238E27FC236}">
                    <a16:creationId xmlns:a16="http://schemas.microsoft.com/office/drawing/2014/main" id="{AE2244F2-52F5-69EA-0642-C2E80F93C0E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10;p57">
                <a:extLst>
                  <a:ext uri="{FF2B5EF4-FFF2-40B4-BE49-F238E27FC236}">
                    <a16:creationId xmlns:a16="http://schemas.microsoft.com/office/drawing/2014/main" id="{FC145261-35E3-572A-685C-56F5BB2DB6D7}"/>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11;p57">
                <a:extLst>
                  <a:ext uri="{FF2B5EF4-FFF2-40B4-BE49-F238E27FC236}">
                    <a16:creationId xmlns:a16="http://schemas.microsoft.com/office/drawing/2014/main" id="{5B5CCD14-3DED-7561-8BD6-7148D331344D}"/>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12;p57">
                <a:extLst>
                  <a:ext uri="{FF2B5EF4-FFF2-40B4-BE49-F238E27FC236}">
                    <a16:creationId xmlns:a16="http://schemas.microsoft.com/office/drawing/2014/main" id="{F6C11F71-A8ED-DE43-7D99-164343C734EE}"/>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13;p57">
                <a:extLst>
                  <a:ext uri="{FF2B5EF4-FFF2-40B4-BE49-F238E27FC236}">
                    <a16:creationId xmlns:a16="http://schemas.microsoft.com/office/drawing/2014/main" id="{34DF004C-639F-219A-4D32-BF7399214268}"/>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14;p57">
                <a:extLst>
                  <a:ext uri="{FF2B5EF4-FFF2-40B4-BE49-F238E27FC236}">
                    <a16:creationId xmlns:a16="http://schemas.microsoft.com/office/drawing/2014/main" id="{4C6101EB-2F64-A24B-C418-A350BC494EEE}"/>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15;p57">
                <a:extLst>
                  <a:ext uri="{FF2B5EF4-FFF2-40B4-BE49-F238E27FC236}">
                    <a16:creationId xmlns:a16="http://schemas.microsoft.com/office/drawing/2014/main" id="{DAF23818-5A47-4472-2557-6276C078668B}"/>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16;p57">
                <a:extLst>
                  <a:ext uri="{FF2B5EF4-FFF2-40B4-BE49-F238E27FC236}">
                    <a16:creationId xmlns:a16="http://schemas.microsoft.com/office/drawing/2014/main" id="{755B283A-6700-20EB-BDBC-C08EEB99759B}"/>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17;p57">
                <a:extLst>
                  <a:ext uri="{FF2B5EF4-FFF2-40B4-BE49-F238E27FC236}">
                    <a16:creationId xmlns:a16="http://schemas.microsoft.com/office/drawing/2014/main" id="{AB7087AB-A89B-AD39-E9C4-1861A7370791}"/>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18;p57">
                <a:extLst>
                  <a:ext uri="{FF2B5EF4-FFF2-40B4-BE49-F238E27FC236}">
                    <a16:creationId xmlns:a16="http://schemas.microsoft.com/office/drawing/2014/main" id="{552B2057-FB7C-F9D2-02D1-C7A4172448B3}"/>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19;p57">
                <a:extLst>
                  <a:ext uri="{FF2B5EF4-FFF2-40B4-BE49-F238E27FC236}">
                    <a16:creationId xmlns:a16="http://schemas.microsoft.com/office/drawing/2014/main" id="{604D5B04-5E13-6C0D-A01D-32699A4AD09D}"/>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20;p57">
                <a:extLst>
                  <a:ext uri="{FF2B5EF4-FFF2-40B4-BE49-F238E27FC236}">
                    <a16:creationId xmlns:a16="http://schemas.microsoft.com/office/drawing/2014/main" id="{01A75567-24DB-4FCE-E1D8-DEDB6DC5EF58}"/>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21;p57">
                <a:extLst>
                  <a:ext uri="{FF2B5EF4-FFF2-40B4-BE49-F238E27FC236}">
                    <a16:creationId xmlns:a16="http://schemas.microsoft.com/office/drawing/2014/main" id="{CD1DE8F0-D09B-A903-19F9-4B4606B28F80}"/>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22;p57">
                <a:extLst>
                  <a:ext uri="{FF2B5EF4-FFF2-40B4-BE49-F238E27FC236}">
                    <a16:creationId xmlns:a16="http://schemas.microsoft.com/office/drawing/2014/main" id="{4292CE8E-BD2F-6F8C-1CB6-B6B52AC3B722}"/>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23;p57">
                <a:extLst>
                  <a:ext uri="{FF2B5EF4-FFF2-40B4-BE49-F238E27FC236}">
                    <a16:creationId xmlns:a16="http://schemas.microsoft.com/office/drawing/2014/main" id="{A6E3F91C-7463-5BEB-3175-7A4333B85B0E}"/>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24;p57">
                <a:extLst>
                  <a:ext uri="{FF2B5EF4-FFF2-40B4-BE49-F238E27FC236}">
                    <a16:creationId xmlns:a16="http://schemas.microsoft.com/office/drawing/2014/main" id="{BB7CA12D-8B70-5C00-E994-47F951B21D8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25;p57">
                <a:extLst>
                  <a:ext uri="{FF2B5EF4-FFF2-40B4-BE49-F238E27FC236}">
                    <a16:creationId xmlns:a16="http://schemas.microsoft.com/office/drawing/2014/main" id="{B248F156-EB64-E276-CA41-3EC38B1CACC8}"/>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26;p57">
                <a:extLst>
                  <a:ext uri="{FF2B5EF4-FFF2-40B4-BE49-F238E27FC236}">
                    <a16:creationId xmlns:a16="http://schemas.microsoft.com/office/drawing/2014/main" id="{BE731774-A33E-2418-B819-2E55075B453A}"/>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27;p57">
                <a:extLst>
                  <a:ext uri="{FF2B5EF4-FFF2-40B4-BE49-F238E27FC236}">
                    <a16:creationId xmlns:a16="http://schemas.microsoft.com/office/drawing/2014/main" id="{8D5C070A-EDBB-B611-8F8C-1E85A2AB03C2}"/>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28;p57">
                <a:extLst>
                  <a:ext uri="{FF2B5EF4-FFF2-40B4-BE49-F238E27FC236}">
                    <a16:creationId xmlns:a16="http://schemas.microsoft.com/office/drawing/2014/main" id="{88ED970E-E31B-80D5-0A01-F12C095D6FD1}"/>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29;p57">
                <a:extLst>
                  <a:ext uri="{FF2B5EF4-FFF2-40B4-BE49-F238E27FC236}">
                    <a16:creationId xmlns:a16="http://schemas.microsoft.com/office/drawing/2014/main" id="{9F12CE4D-E55C-D7E6-2548-B6FB0FA99D36}"/>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30;p57">
                <a:extLst>
                  <a:ext uri="{FF2B5EF4-FFF2-40B4-BE49-F238E27FC236}">
                    <a16:creationId xmlns:a16="http://schemas.microsoft.com/office/drawing/2014/main" id="{4DDED5FA-439C-0DB3-8A11-8F6A6C0E04A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31;p57">
                <a:extLst>
                  <a:ext uri="{FF2B5EF4-FFF2-40B4-BE49-F238E27FC236}">
                    <a16:creationId xmlns:a16="http://schemas.microsoft.com/office/drawing/2014/main" id="{960C3F37-2E0B-BB73-7FB9-6F5FCAA5BEF1}"/>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32;p57">
                <a:extLst>
                  <a:ext uri="{FF2B5EF4-FFF2-40B4-BE49-F238E27FC236}">
                    <a16:creationId xmlns:a16="http://schemas.microsoft.com/office/drawing/2014/main" id="{CB8BC614-B0EF-9F98-DAF7-764D4C9DBCC5}"/>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33;p57">
                <a:extLst>
                  <a:ext uri="{FF2B5EF4-FFF2-40B4-BE49-F238E27FC236}">
                    <a16:creationId xmlns:a16="http://schemas.microsoft.com/office/drawing/2014/main" id="{5F187416-2380-A8F4-1877-20E73D16A87C}"/>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34;p57">
                <a:extLst>
                  <a:ext uri="{FF2B5EF4-FFF2-40B4-BE49-F238E27FC236}">
                    <a16:creationId xmlns:a16="http://schemas.microsoft.com/office/drawing/2014/main" id="{93D810E1-FC44-2B8A-B5EE-DE3FFA8B3206}"/>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35;p57">
                <a:extLst>
                  <a:ext uri="{FF2B5EF4-FFF2-40B4-BE49-F238E27FC236}">
                    <a16:creationId xmlns:a16="http://schemas.microsoft.com/office/drawing/2014/main" id="{DA7DB20D-4231-CC7F-6DC9-91BB8862A2D6}"/>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36;p57">
                <a:extLst>
                  <a:ext uri="{FF2B5EF4-FFF2-40B4-BE49-F238E27FC236}">
                    <a16:creationId xmlns:a16="http://schemas.microsoft.com/office/drawing/2014/main" id="{18249C05-6CE7-8C1A-78E1-63B2B00287B5}"/>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37;p57">
                <a:extLst>
                  <a:ext uri="{FF2B5EF4-FFF2-40B4-BE49-F238E27FC236}">
                    <a16:creationId xmlns:a16="http://schemas.microsoft.com/office/drawing/2014/main" id="{46FA7B44-E633-6D9D-4F74-98E1794074B8}"/>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8;p57">
                <a:extLst>
                  <a:ext uri="{FF2B5EF4-FFF2-40B4-BE49-F238E27FC236}">
                    <a16:creationId xmlns:a16="http://schemas.microsoft.com/office/drawing/2014/main" id="{A159A568-3729-F043-52D0-833B11DAAFBA}"/>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39;p57">
                <a:extLst>
                  <a:ext uri="{FF2B5EF4-FFF2-40B4-BE49-F238E27FC236}">
                    <a16:creationId xmlns:a16="http://schemas.microsoft.com/office/drawing/2014/main" id="{DC8A03DD-EC8E-088A-0818-92942C3133C4}"/>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40;p57">
                <a:extLst>
                  <a:ext uri="{FF2B5EF4-FFF2-40B4-BE49-F238E27FC236}">
                    <a16:creationId xmlns:a16="http://schemas.microsoft.com/office/drawing/2014/main" id="{2A79959B-9F02-6F99-4EFE-D4D6D7D4750C}"/>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41;p57">
                <a:extLst>
                  <a:ext uri="{FF2B5EF4-FFF2-40B4-BE49-F238E27FC236}">
                    <a16:creationId xmlns:a16="http://schemas.microsoft.com/office/drawing/2014/main" id="{01D5C511-62ED-586C-78AD-08C66695B3FD}"/>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42;p57">
                <a:extLst>
                  <a:ext uri="{FF2B5EF4-FFF2-40B4-BE49-F238E27FC236}">
                    <a16:creationId xmlns:a16="http://schemas.microsoft.com/office/drawing/2014/main" id="{4496D6BE-1BD2-FE24-C6CE-93C8EB5CDBC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43;p57">
                <a:extLst>
                  <a:ext uri="{FF2B5EF4-FFF2-40B4-BE49-F238E27FC236}">
                    <a16:creationId xmlns:a16="http://schemas.microsoft.com/office/drawing/2014/main" id="{4A88FA69-634B-EE4E-86CC-FF14758A3B8D}"/>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44;p57">
                <a:extLst>
                  <a:ext uri="{FF2B5EF4-FFF2-40B4-BE49-F238E27FC236}">
                    <a16:creationId xmlns:a16="http://schemas.microsoft.com/office/drawing/2014/main" id="{F5596CC0-4DDB-1BD0-C13E-5C77452FD2BE}"/>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45;p57">
                <a:extLst>
                  <a:ext uri="{FF2B5EF4-FFF2-40B4-BE49-F238E27FC236}">
                    <a16:creationId xmlns:a16="http://schemas.microsoft.com/office/drawing/2014/main" id="{5DA1BC1B-C351-541E-C88B-640120C30B8D}"/>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46;p57">
                <a:extLst>
                  <a:ext uri="{FF2B5EF4-FFF2-40B4-BE49-F238E27FC236}">
                    <a16:creationId xmlns:a16="http://schemas.microsoft.com/office/drawing/2014/main" id="{6DDFC498-2B1A-CBDE-545C-46945789EC6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47;p57">
                <a:extLst>
                  <a:ext uri="{FF2B5EF4-FFF2-40B4-BE49-F238E27FC236}">
                    <a16:creationId xmlns:a16="http://schemas.microsoft.com/office/drawing/2014/main" id="{B584AA6A-317F-2B04-30AF-70D75F847F16}"/>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48;p57">
                <a:extLst>
                  <a:ext uri="{FF2B5EF4-FFF2-40B4-BE49-F238E27FC236}">
                    <a16:creationId xmlns:a16="http://schemas.microsoft.com/office/drawing/2014/main" id="{DE9C6688-80BB-02A5-D192-DB7DE638377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49;p57">
                <a:extLst>
                  <a:ext uri="{FF2B5EF4-FFF2-40B4-BE49-F238E27FC236}">
                    <a16:creationId xmlns:a16="http://schemas.microsoft.com/office/drawing/2014/main" id="{79AA38CB-A684-7873-7743-CC2827E12A07}"/>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50;p57">
                <a:extLst>
                  <a:ext uri="{FF2B5EF4-FFF2-40B4-BE49-F238E27FC236}">
                    <a16:creationId xmlns:a16="http://schemas.microsoft.com/office/drawing/2014/main" id="{8E60C2C2-88A0-FAA4-1F9C-4C0739D739E3}"/>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51;p57">
                <a:extLst>
                  <a:ext uri="{FF2B5EF4-FFF2-40B4-BE49-F238E27FC236}">
                    <a16:creationId xmlns:a16="http://schemas.microsoft.com/office/drawing/2014/main" id="{A369CC3E-4E54-E12C-FED6-E2C01E95254A}"/>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52;p57">
                <a:extLst>
                  <a:ext uri="{FF2B5EF4-FFF2-40B4-BE49-F238E27FC236}">
                    <a16:creationId xmlns:a16="http://schemas.microsoft.com/office/drawing/2014/main" id="{C03A4F99-1C94-AD1D-D9FA-AE4119DD8D51}"/>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53;p57">
                <a:extLst>
                  <a:ext uri="{FF2B5EF4-FFF2-40B4-BE49-F238E27FC236}">
                    <a16:creationId xmlns:a16="http://schemas.microsoft.com/office/drawing/2014/main" id="{CE19EA74-0384-5E21-9348-07C960255F50}"/>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54;p57">
                <a:extLst>
                  <a:ext uri="{FF2B5EF4-FFF2-40B4-BE49-F238E27FC236}">
                    <a16:creationId xmlns:a16="http://schemas.microsoft.com/office/drawing/2014/main" id="{D77F03EB-39E6-CC2F-82AA-4036706A62A2}"/>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55;p57">
                <a:extLst>
                  <a:ext uri="{FF2B5EF4-FFF2-40B4-BE49-F238E27FC236}">
                    <a16:creationId xmlns:a16="http://schemas.microsoft.com/office/drawing/2014/main" id="{BB95E1D9-002E-0D01-614A-87BBB02E54B9}"/>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56;p57">
                <a:extLst>
                  <a:ext uri="{FF2B5EF4-FFF2-40B4-BE49-F238E27FC236}">
                    <a16:creationId xmlns:a16="http://schemas.microsoft.com/office/drawing/2014/main" id="{1A58FED9-DA52-1E21-9FFD-8A83DFA8BB6C}"/>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57;p57">
                <a:extLst>
                  <a:ext uri="{FF2B5EF4-FFF2-40B4-BE49-F238E27FC236}">
                    <a16:creationId xmlns:a16="http://schemas.microsoft.com/office/drawing/2014/main" id="{D0613D46-85DF-50A7-84D1-3FE357F7D932}"/>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 name="Hộp Văn bản 168">
            <a:extLst>
              <a:ext uri="{FF2B5EF4-FFF2-40B4-BE49-F238E27FC236}">
                <a16:creationId xmlns:a16="http://schemas.microsoft.com/office/drawing/2014/main" id="{789C8DC0-D748-E9AB-9823-ECA00BFC3FE0}"/>
              </a:ext>
            </a:extLst>
          </p:cNvPr>
          <p:cNvSpPr txBox="1"/>
          <p:nvPr/>
        </p:nvSpPr>
        <p:spPr>
          <a:xfrm>
            <a:off x="712268" y="1640938"/>
            <a:ext cx="7382577" cy="2009061"/>
          </a:xfrm>
          <a:prstGeom prst="roundRect">
            <a:avLst/>
          </a:prstGeom>
          <a:solidFill>
            <a:srgbClr val="DC303C"/>
          </a:solidFill>
        </p:spPr>
        <p:txBody>
          <a:bodyPr wrap="square">
            <a:spAutoFit/>
          </a:bodyPr>
          <a:lstStyle/>
          <a:p>
            <a:pPr algn="ctr">
              <a:spcAft>
                <a:spcPts val="800"/>
              </a:spcAft>
            </a:pP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PHÂN TÍCH, ĐÁNH GIÁ CHỦ ĐỀ VÀ NHỮNG NÉT ĐẶC SẮC VỀ HÌNH THỨC NGHỆ THUẬT CỦA TRUYỆN NGỤ NGÔN CHÓ SÓI VÀ CHIÊN CON (LA PHÔNG – TEN)  </a:t>
            </a: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69"/>
                                        </p:tgtEl>
                                        <p:attrNameLst>
                                          <p:attrName>style.visibility</p:attrName>
                                        </p:attrNameLst>
                                      </p:cBhvr>
                                      <p:to>
                                        <p:strVal val="visible"/>
                                      </p:to>
                                    </p:set>
                                    <p:animEffect transition="in" filter="barn(outVertical)">
                                      <p:cBhvr>
                                        <p:cTn id="13"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7"/>
        <p:cNvGrpSpPr/>
        <p:nvPr/>
      </p:nvGrpSpPr>
      <p:grpSpPr>
        <a:xfrm>
          <a:off x="0" y="0"/>
          <a:ext cx="0" cy="0"/>
          <a:chOff x="0" y="0"/>
          <a:chExt cx="0" cy="0"/>
        </a:xfrm>
      </p:grpSpPr>
      <p:sp>
        <p:nvSpPr>
          <p:cNvPr id="2858" name="Google Shape;2858;p47">
            <a:hlinkClick r:id="rId3" action="ppaction://hlinksldjump"/>
          </p:cNvPr>
          <p:cNvSpPr txBox="1"/>
          <p:nvPr/>
        </p:nvSpPr>
        <p:spPr>
          <a:xfrm>
            <a:off x="8652025" y="1478938"/>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01</a:t>
            </a:r>
            <a:endParaRPr sz="1800">
              <a:solidFill>
                <a:schemeClr val="dk1"/>
              </a:solidFill>
              <a:latin typeface="Catamaran Black"/>
              <a:ea typeface="Catamaran Black"/>
              <a:cs typeface="Catamaran Black"/>
              <a:sym typeface="Catamaran Black"/>
            </a:endParaRPr>
          </a:p>
        </p:txBody>
      </p:sp>
      <p:sp>
        <p:nvSpPr>
          <p:cNvPr id="2859" name="Google Shape;2859;p47">
            <a:hlinkClick r:id="" action="ppaction://noaction"/>
          </p:cNvPr>
          <p:cNvSpPr txBox="1"/>
          <p:nvPr/>
        </p:nvSpPr>
        <p:spPr>
          <a:xfrm>
            <a:off x="8652025" y="33119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dk1"/>
                </a:solidFill>
                <a:latin typeface="Catamaran Black"/>
                <a:ea typeface="Catamaran Black"/>
                <a:cs typeface="Catamaran Black"/>
                <a:sym typeface="Catamaran Black"/>
              </a:rPr>
              <a:t>03</a:t>
            </a:r>
            <a:endParaRPr sz="1800">
              <a:solidFill>
                <a:schemeClr val="dk1"/>
              </a:solidFill>
              <a:latin typeface="Catamaran Black"/>
              <a:ea typeface="Catamaran Black"/>
              <a:cs typeface="Catamaran Black"/>
              <a:sym typeface="Catamaran Black"/>
            </a:endParaRPr>
          </a:p>
        </p:txBody>
      </p:sp>
      <p:sp>
        <p:nvSpPr>
          <p:cNvPr id="2860" name="Google Shape;2860;p47">
            <a:hlinkClick r:id="rId4" action="ppaction://hlinksldjump"/>
          </p:cNvPr>
          <p:cNvSpPr txBox="1"/>
          <p:nvPr/>
        </p:nvSpPr>
        <p:spPr>
          <a:xfrm>
            <a:off x="8652025" y="422827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04</a:t>
            </a:r>
            <a:endParaRPr sz="1800">
              <a:solidFill>
                <a:schemeClr val="lt1"/>
              </a:solidFill>
              <a:latin typeface="Catamaran Black"/>
              <a:ea typeface="Catamaran Black"/>
              <a:cs typeface="Catamaran Black"/>
              <a:sym typeface="Catamaran Black"/>
            </a:endParaRPr>
          </a:p>
        </p:txBody>
      </p:sp>
      <p:sp>
        <p:nvSpPr>
          <p:cNvPr id="2861" name="Google Shape;2861;p47">
            <a:hlinkClick r:id="rId5" action="ppaction://hlinksldjump"/>
          </p:cNvPr>
          <p:cNvSpPr/>
          <p:nvPr/>
        </p:nvSpPr>
        <p:spPr>
          <a:xfrm rot="-5400000">
            <a:off x="8769288" y="584962"/>
            <a:ext cx="165675" cy="259901"/>
          </a:xfrm>
          <a:custGeom>
            <a:avLst/>
            <a:gdLst/>
            <a:ahLst/>
            <a:cxnLst/>
            <a:rect l="l" t="t" r="r" b="b"/>
            <a:pathLst>
              <a:path w="7478" h="13062" extrusionOk="0">
                <a:moveTo>
                  <a:pt x="1" y="0"/>
                </a:moveTo>
                <a:lnTo>
                  <a:pt x="1" y="13061"/>
                </a:lnTo>
                <a:lnTo>
                  <a:pt x="7478" y="65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7"/>
          <p:cNvSpPr/>
          <p:nvPr/>
        </p:nvSpPr>
        <p:spPr>
          <a:xfrm>
            <a:off x="8585853" y="2247743"/>
            <a:ext cx="532535" cy="638426"/>
          </a:xfrm>
          <a:custGeom>
            <a:avLst/>
            <a:gdLst/>
            <a:ahLst/>
            <a:cxnLst/>
            <a:rect l="l" t="t" r="r" b="b"/>
            <a:pathLst>
              <a:path w="16586" h="19884" extrusionOk="0">
                <a:moveTo>
                  <a:pt x="0" y="1"/>
                </a:moveTo>
                <a:lnTo>
                  <a:pt x="0" y="19884"/>
                </a:lnTo>
                <a:lnTo>
                  <a:pt x="9466" y="19884"/>
                </a:lnTo>
                <a:cubicBezTo>
                  <a:pt x="13395" y="19884"/>
                  <a:pt x="16586" y="16693"/>
                  <a:pt x="16586" y="12764"/>
                </a:cubicBezTo>
                <a:lnTo>
                  <a:pt x="16586" y="7109"/>
                </a:lnTo>
                <a:cubicBezTo>
                  <a:pt x="16586" y="3180"/>
                  <a:pt x="13395" y="1"/>
                  <a:pt x="946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7">
            <a:hlinkClick r:id="rId6" action="ppaction://hlinksldjump"/>
          </p:cNvPr>
          <p:cNvSpPr txBox="1"/>
          <p:nvPr/>
        </p:nvSpPr>
        <p:spPr>
          <a:xfrm>
            <a:off x="8652025" y="2395225"/>
            <a:ext cx="400200" cy="3240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solidFill>
                  <a:schemeClr val="lt1"/>
                </a:solidFill>
                <a:latin typeface="Catamaran Black"/>
                <a:ea typeface="Catamaran Black"/>
                <a:cs typeface="Catamaran Black"/>
                <a:sym typeface="Catamaran Black"/>
              </a:rPr>
              <a:t>02</a:t>
            </a:r>
            <a:endParaRPr sz="1800">
              <a:solidFill>
                <a:schemeClr val="lt1"/>
              </a:solidFill>
              <a:latin typeface="Catamaran Black"/>
              <a:ea typeface="Catamaran Black"/>
              <a:cs typeface="Catamaran Black"/>
              <a:sym typeface="Catamaran Black"/>
            </a:endParaRPr>
          </a:p>
        </p:txBody>
      </p:sp>
      <p:grpSp>
        <p:nvGrpSpPr>
          <p:cNvPr id="47" name="Group 22">
            <a:extLst>
              <a:ext uri="{FF2B5EF4-FFF2-40B4-BE49-F238E27FC236}">
                <a16:creationId xmlns:a16="http://schemas.microsoft.com/office/drawing/2014/main" id="{6926AD26-9969-E1F0-7E7D-08EB774DA03F}"/>
              </a:ext>
            </a:extLst>
          </p:cNvPr>
          <p:cNvGrpSpPr/>
          <p:nvPr/>
        </p:nvGrpSpPr>
        <p:grpSpPr>
          <a:xfrm>
            <a:off x="-155269" y="166933"/>
            <a:ext cx="3240244" cy="676858"/>
            <a:chOff x="-107576" y="39225"/>
            <a:chExt cx="3840503" cy="802247"/>
          </a:xfrm>
          <a:effectLst>
            <a:outerShdw blurRad="63500" sx="102000" sy="102000" algn="ctr" rotWithShape="0">
              <a:prstClr val="black">
                <a:alpha val="40000"/>
              </a:prstClr>
            </a:outerShdw>
          </a:effectLst>
        </p:grpSpPr>
        <p:grpSp>
          <p:nvGrpSpPr>
            <p:cNvPr id="48" name="Group 3">
              <a:extLst>
                <a:ext uri="{FF2B5EF4-FFF2-40B4-BE49-F238E27FC236}">
                  <a16:creationId xmlns:a16="http://schemas.microsoft.com/office/drawing/2014/main" id="{6737EB9C-65EB-19FF-DCD1-0B71E0AA522B}"/>
                </a:ext>
              </a:extLst>
            </p:cNvPr>
            <p:cNvGrpSpPr/>
            <p:nvPr/>
          </p:nvGrpSpPr>
          <p:grpSpPr>
            <a:xfrm>
              <a:off x="-107576" y="161365"/>
              <a:ext cx="3181755" cy="613808"/>
              <a:chOff x="-107576" y="161365"/>
              <a:chExt cx="3181755" cy="613808"/>
            </a:xfrm>
          </p:grpSpPr>
          <p:sp>
            <p:nvSpPr>
              <p:cNvPr id="50" name="TextBox 4">
                <a:extLst>
                  <a:ext uri="{FF2B5EF4-FFF2-40B4-BE49-F238E27FC236}">
                    <a16:creationId xmlns:a16="http://schemas.microsoft.com/office/drawing/2014/main" id="{5E03B726-0E4F-B6B0-010B-F6925E3CBB5A}"/>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51" name="TextBox 5">
                <a:extLst>
                  <a:ext uri="{FF2B5EF4-FFF2-40B4-BE49-F238E27FC236}">
                    <a16:creationId xmlns:a16="http://schemas.microsoft.com/office/drawing/2014/main" id="{C41B881F-2CB6-64AF-1A4C-A83D14C48B6B}"/>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49" name="Picture 14" descr="Logo&#10;&#10;Description automatically generated">
              <a:extLst>
                <a:ext uri="{FF2B5EF4-FFF2-40B4-BE49-F238E27FC236}">
                  <a16:creationId xmlns:a16="http://schemas.microsoft.com/office/drawing/2014/main" id="{1F095E39-8FB5-31E5-B61B-CB1C547266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52" name="Nhóm 51">
            <a:extLst>
              <a:ext uri="{FF2B5EF4-FFF2-40B4-BE49-F238E27FC236}">
                <a16:creationId xmlns:a16="http://schemas.microsoft.com/office/drawing/2014/main" id="{D1163039-8094-BFF8-4766-6ABEF3F5F652}"/>
              </a:ext>
            </a:extLst>
          </p:cNvPr>
          <p:cNvGrpSpPr/>
          <p:nvPr/>
        </p:nvGrpSpPr>
        <p:grpSpPr>
          <a:xfrm>
            <a:off x="4917090" y="339315"/>
            <a:ext cx="3602881" cy="868287"/>
            <a:chOff x="4917090" y="339315"/>
            <a:chExt cx="3602881" cy="868287"/>
          </a:xfrm>
        </p:grpSpPr>
        <p:grpSp>
          <p:nvGrpSpPr>
            <p:cNvPr id="53" name="Nhóm 52">
              <a:extLst>
                <a:ext uri="{FF2B5EF4-FFF2-40B4-BE49-F238E27FC236}">
                  <a16:creationId xmlns:a16="http://schemas.microsoft.com/office/drawing/2014/main" id="{937A8071-1B58-39E4-B052-9B9191A734A2}"/>
                </a:ext>
              </a:extLst>
            </p:cNvPr>
            <p:cNvGrpSpPr/>
            <p:nvPr/>
          </p:nvGrpSpPr>
          <p:grpSpPr>
            <a:xfrm>
              <a:off x="4917090" y="364565"/>
              <a:ext cx="3602881" cy="843037"/>
              <a:chOff x="1873370" y="1154938"/>
              <a:chExt cx="4807406" cy="1124883"/>
            </a:xfrm>
          </p:grpSpPr>
          <p:sp>
            <p:nvSpPr>
              <p:cNvPr id="161" name="Hình chữ nhật 160">
                <a:extLst>
                  <a:ext uri="{FF2B5EF4-FFF2-40B4-BE49-F238E27FC236}">
                    <a16:creationId xmlns:a16="http://schemas.microsoft.com/office/drawing/2014/main" id="{5A3D5DE2-57D4-DE33-0610-C78E4B2BC329}"/>
                  </a:ext>
                </a:extLst>
              </p:cNvPr>
              <p:cNvSpPr/>
              <p:nvPr/>
            </p:nvSpPr>
            <p:spPr>
              <a:xfrm>
                <a:off x="3522428" y="1154938"/>
                <a:ext cx="3029447" cy="324000"/>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Hình chữ nhật 161">
                <a:extLst>
                  <a:ext uri="{FF2B5EF4-FFF2-40B4-BE49-F238E27FC236}">
                    <a16:creationId xmlns:a16="http://schemas.microsoft.com/office/drawing/2014/main" id="{E7517A0F-8CCE-489B-3BF0-036BD3599F63}"/>
                  </a:ext>
                </a:extLst>
              </p:cNvPr>
              <p:cNvSpPr/>
              <p:nvPr/>
            </p:nvSpPr>
            <p:spPr>
              <a:xfrm>
                <a:off x="2401293" y="1478938"/>
                <a:ext cx="4279483" cy="625389"/>
              </a:xfrm>
              <a:prstGeom prst="rect">
                <a:avLst/>
              </a:prstGeom>
              <a:solidFill>
                <a:schemeClr val="bg1"/>
              </a:solidFill>
              <a:ln>
                <a:solidFill>
                  <a:srgbClr val="0060C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Hình chữ nhật: Góc Tròn 162">
                <a:extLst>
                  <a:ext uri="{FF2B5EF4-FFF2-40B4-BE49-F238E27FC236}">
                    <a16:creationId xmlns:a16="http://schemas.microsoft.com/office/drawing/2014/main" id="{1789CE37-6E76-6677-724E-466121FDAE68}"/>
                  </a:ext>
                </a:extLst>
              </p:cNvPr>
              <p:cNvSpPr/>
              <p:nvPr/>
            </p:nvSpPr>
            <p:spPr>
              <a:xfrm>
                <a:off x="2061488" y="1493540"/>
                <a:ext cx="775330" cy="5911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4" name="Đường nối Thẳng 163">
                <a:extLst>
                  <a:ext uri="{FF2B5EF4-FFF2-40B4-BE49-F238E27FC236}">
                    <a16:creationId xmlns:a16="http://schemas.microsoft.com/office/drawing/2014/main" id="{4B6783B3-018F-9F49-DD2D-361AE91679E8}"/>
                  </a:ext>
                </a:extLst>
              </p:cNvPr>
              <p:cNvCxnSpPr/>
              <p:nvPr/>
            </p:nvCxnSpPr>
            <p:spPr>
              <a:xfrm>
                <a:off x="2401293" y="2191033"/>
                <a:ext cx="1884460"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5" name="Đường nối Thẳng 164">
                <a:extLst>
                  <a:ext uri="{FF2B5EF4-FFF2-40B4-BE49-F238E27FC236}">
                    <a16:creationId xmlns:a16="http://schemas.microsoft.com/office/drawing/2014/main" id="{3A1D63BB-2F09-00C8-3057-425FF6640005}"/>
                  </a:ext>
                </a:extLst>
              </p:cNvPr>
              <p:cNvCxnSpPr>
                <a:cxnSpLocks/>
              </p:cNvCxnSpPr>
              <p:nvPr/>
            </p:nvCxnSpPr>
            <p:spPr>
              <a:xfrm>
                <a:off x="3522427" y="2279821"/>
                <a:ext cx="2894275"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cxnSp>
            <p:nvCxnSpPr>
              <p:cNvPr id="166" name="Đường nối Thẳng 165">
                <a:extLst>
                  <a:ext uri="{FF2B5EF4-FFF2-40B4-BE49-F238E27FC236}">
                    <a16:creationId xmlns:a16="http://schemas.microsoft.com/office/drawing/2014/main" id="{E026D1FD-DD14-7739-95A0-049E7E1B2BFA}"/>
                  </a:ext>
                </a:extLst>
              </p:cNvPr>
              <p:cNvCxnSpPr>
                <a:cxnSpLocks/>
              </p:cNvCxnSpPr>
              <p:nvPr/>
            </p:nvCxnSpPr>
            <p:spPr>
              <a:xfrm>
                <a:off x="1873370" y="1356693"/>
                <a:ext cx="1566407" cy="0"/>
              </a:xfrm>
              <a:prstGeom prst="line">
                <a:avLst/>
              </a:prstGeom>
              <a:ln w="28575">
                <a:solidFill>
                  <a:srgbClr val="0060C3"/>
                </a:solidFill>
              </a:ln>
            </p:spPr>
            <p:style>
              <a:lnRef idx="1">
                <a:schemeClr val="accent2"/>
              </a:lnRef>
              <a:fillRef idx="0">
                <a:schemeClr val="accent2"/>
              </a:fillRef>
              <a:effectRef idx="0">
                <a:schemeClr val="accent2"/>
              </a:effectRef>
              <a:fontRef idx="minor">
                <a:schemeClr val="tx1"/>
              </a:fontRef>
            </p:style>
          </p:cxnSp>
          <p:sp>
            <p:nvSpPr>
              <p:cNvPr id="167" name="Hình chữ nhật 166">
                <a:extLst>
                  <a:ext uri="{FF2B5EF4-FFF2-40B4-BE49-F238E27FC236}">
                    <a16:creationId xmlns:a16="http://schemas.microsoft.com/office/drawing/2014/main" id="{825A6B48-BA20-8A9E-E25D-AAD618EB8EB5}"/>
                  </a:ext>
                </a:extLst>
              </p:cNvPr>
              <p:cNvSpPr/>
              <p:nvPr/>
            </p:nvSpPr>
            <p:spPr>
              <a:xfrm>
                <a:off x="6551875" y="1601182"/>
                <a:ext cx="128901" cy="410674"/>
              </a:xfrm>
              <a:prstGeom prst="rect">
                <a:avLst/>
              </a:prstGeom>
              <a:solidFill>
                <a:srgbClr val="006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Hình chữ nhật 53">
              <a:extLst>
                <a:ext uri="{FF2B5EF4-FFF2-40B4-BE49-F238E27FC236}">
                  <a16:creationId xmlns:a16="http://schemas.microsoft.com/office/drawing/2014/main" id="{8AA0396E-8765-C86B-2B80-BF25645B7E91}"/>
                </a:ext>
              </a:extLst>
            </p:cNvPr>
            <p:cNvSpPr/>
            <p:nvPr/>
          </p:nvSpPr>
          <p:spPr>
            <a:xfrm>
              <a:off x="6212839" y="339315"/>
              <a:ext cx="2105949" cy="307777"/>
            </a:xfrm>
            <a:prstGeom prst="rect">
              <a:avLst/>
            </a:prstGeom>
            <a:noFill/>
          </p:spPr>
          <p:txBody>
            <a:bodyPr wrap="square" lIns="91440" tIns="45720" rIns="91440" bIns="45720">
              <a:spAutoFit/>
            </a:bodyPr>
            <a:lstStyle/>
            <a:p>
              <a:pPr algn="ctr">
                <a:buClr>
                  <a:schemeClr val="dk1"/>
                </a:buClr>
                <a:buSzPts val="3600"/>
              </a:pPr>
              <a:r>
                <a:rPr lang="en-US" b="1" dirty="0">
                  <a:solidFill>
                    <a:schemeClr val="bg1"/>
                  </a:solidFill>
                  <a:latin typeface="Bahnschrift SemiBold" panose="020B0502040204020203" pitchFamily="34" charset="0"/>
                  <a:cs typeface="Catamaran Black"/>
                  <a:sym typeface="Catamaran Black"/>
                </a:rPr>
                <a:t>II. TÌM HIỂU NGỮ LIỆU</a:t>
              </a:r>
              <a:endParaRPr lang="vi-VN" b="1" dirty="0">
                <a:solidFill>
                  <a:schemeClr val="bg1"/>
                </a:solidFill>
                <a:latin typeface="Bahnschrift SemiBold" panose="020B0502040204020203" pitchFamily="34" charset="0"/>
                <a:cs typeface="Catamaran Black"/>
                <a:sym typeface="Catamaran Black"/>
              </a:endParaRPr>
            </a:p>
          </p:txBody>
        </p:sp>
        <p:sp>
          <p:nvSpPr>
            <p:cNvPr id="55" name="Hình chữ nhật 54">
              <a:extLst>
                <a:ext uri="{FF2B5EF4-FFF2-40B4-BE49-F238E27FC236}">
                  <a16:creationId xmlns:a16="http://schemas.microsoft.com/office/drawing/2014/main" id="{55A59A11-B72F-148D-EF23-87086F621E3D}"/>
                </a:ext>
              </a:extLst>
            </p:cNvPr>
            <p:cNvSpPr/>
            <p:nvPr/>
          </p:nvSpPr>
          <p:spPr>
            <a:xfrm>
              <a:off x="5651855" y="618328"/>
              <a:ext cx="2803358" cy="461665"/>
            </a:xfrm>
            <a:prstGeom prst="rect">
              <a:avLst/>
            </a:prstGeom>
            <a:noFill/>
          </p:spPr>
          <p:txBody>
            <a:bodyPr wrap="square" lIns="91440" tIns="45720" rIns="91440" bIns="45720">
              <a:spAutoFit/>
            </a:bodyPr>
            <a:lstStyle/>
            <a:p>
              <a:pPr algn="ctr">
                <a:buClr>
                  <a:schemeClr val="dk1"/>
                </a:buClr>
                <a:buSzPts val="3600"/>
              </a:pPr>
              <a:r>
                <a:rPr lang="en-US" sz="2400" dirty="0">
                  <a:solidFill>
                    <a:srgbClr val="DC303C"/>
                  </a:solidFill>
                  <a:latin typeface="Fira Sans ExtraBold" panose="020B0903050000020004" pitchFamily="34" charset="0"/>
                  <a:cs typeface="Catamaran Black"/>
                  <a:sym typeface="Catamaran Black"/>
                </a:rPr>
                <a:t>Câu 1</a:t>
              </a:r>
              <a:endParaRPr lang="vi-VN" sz="2400" dirty="0">
                <a:solidFill>
                  <a:srgbClr val="DC303C"/>
                </a:solidFill>
                <a:latin typeface="Fira Sans ExtraBold" panose="020B0903050000020004" pitchFamily="34" charset="0"/>
                <a:cs typeface="Catamaran Black"/>
                <a:sym typeface="Catamaran Black"/>
              </a:endParaRPr>
            </a:p>
          </p:txBody>
        </p:sp>
        <p:grpSp>
          <p:nvGrpSpPr>
            <p:cNvPr id="56" name="Google Shape;9553;p57">
              <a:extLst>
                <a:ext uri="{FF2B5EF4-FFF2-40B4-BE49-F238E27FC236}">
                  <a16:creationId xmlns:a16="http://schemas.microsoft.com/office/drawing/2014/main" id="{30989EB0-A27A-8EA5-B5FC-AEED55993F5D}"/>
                </a:ext>
              </a:extLst>
            </p:cNvPr>
            <p:cNvGrpSpPr/>
            <p:nvPr/>
          </p:nvGrpSpPr>
          <p:grpSpPr>
            <a:xfrm>
              <a:off x="5133416" y="619119"/>
              <a:ext cx="419689" cy="436887"/>
              <a:chOff x="3104150" y="1772850"/>
              <a:chExt cx="2853425" cy="2970350"/>
            </a:xfrm>
          </p:grpSpPr>
          <p:sp>
            <p:nvSpPr>
              <p:cNvPr id="57" name="Google Shape;9554;p57">
                <a:extLst>
                  <a:ext uri="{FF2B5EF4-FFF2-40B4-BE49-F238E27FC236}">
                    <a16:creationId xmlns:a16="http://schemas.microsoft.com/office/drawing/2014/main" id="{F6205891-3579-B1F3-232C-8017B118A547}"/>
                  </a:ext>
                </a:extLst>
              </p:cNvPr>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55;p57">
                <a:extLst>
                  <a:ext uri="{FF2B5EF4-FFF2-40B4-BE49-F238E27FC236}">
                    <a16:creationId xmlns:a16="http://schemas.microsoft.com/office/drawing/2014/main" id="{9CD3CDF7-627C-5043-AEF9-B246FA214DCE}"/>
                  </a:ext>
                </a:extLst>
              </p:cNvPr>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56;p57">
                <a:extLst>
                  <a:ext uri="{FF2B5EF4-FFF2-40B4-BE49-F238E27FC236}">
                    <a16:creationId xmlns:a16="http://schemas.microsoft.com/office/drawing/2014/main" id="{4CF93175-FC62-E7F8-9E46-90191F952E86}"/>
                  </a:ext>
                </a:extLst>
              </p:cNvPr>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57;p57">
                <a:extLst>
                  <a:ext uri="{FF2B5EF4-FFF2-40B4-BE49-F238E27FC236}">
                    <a16:creationId xmlns:a16="http://schemas.microsoft.com/office/drawing/2014/main" id="{E2DAE645-6614-956E-C15D-EFD6F0B18DC3}"/>
                  </a:ext>
                </a:extLst>
              </p:cNvPr>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58;p57">
                <a:extLst>
                  <a:ext uri="{FF2B5EF4-FFF2-40B4-BE49-F238E27FC236}">
                    <a16:creationId xmlns:a16="http://schemas.microsoft.com/office/drawing/2014/main" id="{1D1A0F96-966B-CF08-0D81-77F2CA2D8EE4}"/>
                  </a:ext>
                </a:extLst>
              </p:cNvPr>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59;p57">
                <a:extLst>
                  <a:ext uri="{FF2B5EF4-FFF2-40B4-BE49-F238E27FC236}">
                    <a16:creationId xmlns:a16="http://schemas.microsoft.com/office/drawing/2014/main" id="{2459B009-9202-9898-81E6-5CD2A02C2800}"/>
                  </a:ext>
                </a:extLst>
              </p:cNvPr>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60;p57">
                <a:extLst>
                  <a:ext uri="{FF2B5EF4-FFF2-40B4-BE49-F238E27FC236}">
                    <a16:creationId xmlns:a16="http://schemas.microsoft.com/office/drawing/2014/main" id="{6C44FF28-516B-47AF-B051-69C7496CD0F3}"/>
                  </a:ext>
                </a:extLst>
              </p:cNvPr>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61;p57">
                <a:extLst>
                  <a:ext uri="{FF2B5EF4-FFF2-40B4-BE49-F238E27FC236}">
                    <a16:creationId xmlns:a16="http://schemas.microsoft.com/office/drawing/2014/main" id="{72525429-AED5-8FF7-1D15-0FE5A48A7205}"/>
                  </a:ext>
                </a:extLst>
              </p:cNvPr>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62;p57">
                <a:extLst>
                  <a:ext uri="{FF2B5EF4-FFF2-40B4-BE49-F238E27FC236}">
                    <a16:creationId xmlns:a16="http://schemas.microsoft.com/office/drawing/2014/main" id="{8EF3DA01-EC29-55B1-1FA6-6F574D50C740}"/>
                  </a:ext>
                </a:extLst>
              </p:cNvPr>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63;p57">
                <a:extLst>
                  <a:ext uri="{FF2B5EF4-FFF2-40B4-BE49-F238E27FC236}">
                    <a16:creationId xmlns:a16="http://schemas.microsoft.com/office/drawing/2014/main" id="{48B65225-1ACF-ACE9-E627-6A65A87A78ED}"/>
                  </a:ext>
                </a:extLst>
              </p:cNvPr>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64;p57">
                <a:extLst>
                  <a:ext uri="{FF2B5EF4-FFF2-40B4-BE49-F238E27FC236}">
                    <a16:creationId xmlns:a16="http://schemas.microsoft.com/office/drawing/2014/main" id="{FBB7A1DE-FE95-1535-4A57-FB961790223A}"/>
                  </a:ext>
                </a:extLst>
              </p:cNvPr>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65;p57">
                <a:extLst>
                  <a:ext uri="{FF2B5EF4-FFF2-40B4-BE49-F238E27FC236}">
                    <a16:creationId xmlns:a16="http://schemas.microsoft.com/office/drawing/2014/main" id="{8F14AC42-A3A8-306D-12A7-43672A2E938F}"/>
                  </a:ext>
                </a:extLst>
              </p:cNvPr>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6;p57">
                <a:extLst>
                  <a:ext uri="{FF2B5EF4-FFF2-40B4-BE49-F238E27FC236}">
                    <a16:creationId xmlns:a16="http://schemas.microsoft.com/office/drawing/2014/main" id="{95EE9AE9-2205-4732-EF7D-FE7856A99109}"/>
                  </a:ext>
                </a:extLst>
              </p:cNvPr>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67;p57">
                <a:extLst>
                  <a:ext uri="{FF2B5EF4-FFF2-40B4-BE49-F238E27FC236}">
                    <a16:creationId xmlns:a16="http://schemas.microsoft.com/office/drawing/2014/main" id="{D5655B62-7091-39A5-2DFA-7AC7DA0B27F1}"/>
                  </a:ext>
                </a:extLst>
              </p:cNvPr>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68;p57">
                <a:extLst>
                  <a:ext uri="{FF2B5EF4-FFF2-40B4-BE49-F238E27FC236}">
                    <a16:creationId xmlns:a16="http://schemas.microsoft.com/office/drawing/2014/main" id="{6C6B0787-EB4A-F28B-2F14-132E17E8CF46}"/>
                  </a:ext>
                </a:extLst>
              </p:cNvPr>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69;p57">
                <a:extLst>
                  <a:ext uri="{FF2B5EF4-FFF2-40B4-BE49-F238E27FC236}">
                    <a16:creationId xmlns:a16="http://schemas.microsoft.com/office/drawing/2014/main" id="{5718E2EE-54F1-C14F-2E68-1ED279CF35E1}"/>
                  </a:ext>
                </a:extLst>
              </p:cNvPr>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70;p57">
                <a:extLst>
                  <a:ext uri="{FF2B5EF4-FFF2-40B4-BE49-F238E27FC236}">
                    <a16:creationId xmlns:a16="http://schemas.microsoft.com/office/drawing/2014/main" id="{288ADE21-0B99-BA6A-8C40-40181CABA823}"/>
                  </a:ext>
                </a:extLst>
              </p:cNvPr>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71;p57">
                <a:extLst>
                  <a:ext uri="{FF2B5EF4-FFF2-40B4-BE49-F238E27FC236}">
                    <a16:creationId xmlns:a16="http://schemas.microsoft.com/office/drawing/2014/main" id="{FA6EFDF5-C2C3-659F-CDC2-C399F226F546}"/>
                  </a:ext>
                </a:extLst>
              </p:cNvPr>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72;p57">
                <a:extLst>
                  <a:ext uri="{FF2B5EF4-FFF2-40B4-BE49-F238E27FC236}">
                    <a16:creationId xmlns:a16="http://schemas.microsoft.com/office/drawing/2014/main" id="{D0368B94-3FF6-D080-74C0-5C21D93F80C7}"/>
                  </a:ext>
                </a:extLst>
              </p:cNvPr>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73;p57">
                <a:extLst>
                  <a:ext uri="{FF2B5EF4-FFF2-40B4-BE49-F238E27FC236}">
                    <a16:creationId xmlns:a16="http://schemas.microsoft.com/office/drawing/2014/main" id="{27471CFE-36DB-5604-53A8-9089C30C5C10}"/>
                  </a:ext>
                </a:extLst>
              </p:cNvPr>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74;p57">
                <a:extLst>
                  <a:ext uri="{FF2B5EF4-FFF2-40B4-BE49-F238E27FC236}">
                    <a16:creationId xmlns:a16="http://schemas.microsoft.com/office/drawing/2014/main" id="{50BF7E87-FB08-73E9-CFA6-713E09FFECA5}"/>
                  </a:ext>
                </a:extLst>
              </p:cNvPr>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5;p57">
                <a:extLst>
                  <a:ext uri="{FF2B5EF4-FFF2-40B4-BE49-F238E27FC236}">
                    <a16:creationId xmlns:a16="http://schemas.microsoft.com/office/drawing/2014/main" id="{C7E6C46A-CE81-0E83-9B89-C90117EAEDE1}"/>
                  </a:ext>
                </a:extLst>
              </p:cNvPr>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76;p57">
                <a:extLst>
                  <a:ext uri="{FF2B5EF4-FFF2-40B4-BE49-F238E27FC236}">
                    <a16:creationId xmlns:a16="http://schemas.microsoft.com/office/drawing/2014/main" id="{5C4BB04E-B054-E7FD-9FF6-3C1841E8E7F0}"/>
                  </a:ext>
                </a:extLst>
              </p:cNvPr>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7;p57">
                <a:extLst>
                  <a:ext uri="{FF2B5EF4-FFF2-40B4-BE49-F238E27FC236}">
                    <a16:creationId xmlns:a16="http://schemas.microsoft.com/office/drawing/2014/main" id="{DF83F69E-25F9-DDEB-2F4B-BEDA7BD4C098}"/>
                  </a:ext>
                </a:extLst>
              </p:cNvPr>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8;p57">
                <a:extLst>
                  <a:ext uri="{FF2B5EF4-FFF2-40B4-BE49-F238E27FC236}">
                    <a16:creationId xmlns:a16="http://schemas.microsoft.com/office/drawing/2014/main" id="{D084A57F-3DEE-8FC0-1E14-7C6A39CA72FF}"/>
                  </a:ext>
                </a:extLst>
              </p:cNvPr>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9;p57">
                <a:extLst>
                  <a:ext uri="{FF2B5EF4-FFF2-40B4-BE49-F238E27FC236}">
                    <a16:creationId xmlns:a16="http://schemas.microsoft.com/office/drawing/2014/main" id="{BEDAEAA4-59A5-6EDC-9D6E-D569A4070372}"/>
                  </a:ext>
                </a:extLst>
              </p:cNvPr>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80;p57">
                <a:extLst>
                  <a:ext uri="{FF2B5EF4-FFF2-40B4-BE49-F238E27FC236}">
                    <a16:creationId xmlns:a16="http://schemas.microsoft.com/office/drawing/2014/main" id="{1263602B-943F-D557-9DF0-3A027DD4DBED}"/>
                  </a:ext>
                </a:extLst>
              </p:cNvPr>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81;p57">
                <a:extLst>
                  <a:ext uri="{FF2B5EF4-FFF2-40B4-BE49-F238E27FC236}">
                    <a16:creationId xmlns:a16="http://schemas.microsoft.com/office/drawing/2014/main" id="{1015383D-30CA-B1F3-347A-BC8AC040B048}"/>
                  </a:ext>
                </a:extLst>
              </p:cNvPr>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82;p57">
                <a:extLst>
                  <a:ext uri="{FF2B5EF4-FFF2-40B4-BE49-F238E27FC236}">
                    <a16:creationId xmlns:a16="http://schemas.microsoft.com/office/drawing/2014/main" id="{E969D5E3-4B6D-5C7A-602A-DD0A4018456F}"/>
                  </a:ext>
                </a:extLst>
              </p:cNvPr>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3;p57">
                <a:extLst>
                  <a:ext uri="{FF2B5EF4-FFF2-40B4-BE49-F238E27FC236}">
                    <a16:creationId xmlns:a16="http://schemas.microsoft.com/office/drawing/2014/main" id="{D9CD289E-B0A9-814C-DF09-C037C1AB5FC7}"/>
                  </a:ext>
                </a:extLst>
              </p:cNvPr>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84;p57">
                <a:extLst>
                  <a:ext uri="{FF2B5EF4-FFF2-40B4-BE49-F238E27FC236}">
                    <a16:creationId xmlns:a16="http://schemas.microsoft.com/office/drawing/2014/main" id="{38EA5DC2-DA9D-B961-C131-129B76580096}"/>
                  </a:ext>
                </a:extLst>
              </p:cNvPr>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5;p57">
                <a:extLst>
                  <a:ext uri="{FF2B5EF4-FFF2-40B4-BE49-F238E27FC236}">
                    <a16:creationId xmlns:a16="http://schemas.microsoft.com/office/drawing/2014/main" id="{B410D778-4ED9-305C-D5B5-3FFD4860448E}"/>
                  </a:ext>
                </a:extLst>
              </p:cNvPr>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86;p57">
                <a:extLst>
                  <a:ext uri="{FF2B5EF4-FFF2-40B4-BE49-F238E27FC236}">
                    <a16:creationId xmlns:a16="http://schemas.microsoft.com/office/drawing/2014/main" id="{F505ABBE-3B68-53A3-E8A6-98C1FBE73B9C}"/>
                  </a:ext>
                </a:extLst>
              </p:cNvPr>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87;p57">
                <a:extLst>
                  <a:ext uri="{FF2B5EF4-FFF2-40B4-BE49-F238E27FC236}">
                    <a16:creationId xmlns:a16="http://schemas.microsoft.com/office/drawing/2014/main" id="{B3A69933-4A46-A2D5-9F10-28B38B0C864E}"/>
                  </a:ext>
                </a:extLst>
              </p:cNvPr>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88;p57">
                <a:extLst>
                  <a:ext uri="{FF2B5EF4-FFF2-40B4-BE49-F238E27FC236}">
                    <a16:creationId xmlns:a16="http://schemas.microsoft.com/office/drawing/2014/main" id="{824827A8-7BE2-4F47-651C-F07A9968F8CD}"/>
                  </a:ext>
                </a:extLst>
              </p:cNvPr>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89;p57">
                <a:extLst>
                  <a:ext uri="{FF2B5EF4-FFF2-40B4-BE49-F238E27FC236}">
                    <a16:creationId xmlns:a16="http://schemas.microsoft.com/office/drawing/2014/main" id="{C74DE71C-FB9E-CD99-5C0E-E3FC96D73D0A}"/>
                  </a:ext>
                </a:extLst>
              </p:cNvPr>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90;p57">
                <a:extLst>
                  <a:ext uri="{FF2B5EF4-FFF2-40B4-BE49-F238E27FC236}">
                    <a16:creationId xmlns:a16="http://schemas.microsoft.com/office/drawing/2014/main" id="{C2CFCF3F-09EB-F0D5-BF1A-FA8FA6D9EC35}"/>
                  </a:ext>
                </a:extLst>
              </p:cNvPr>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91;p57">
                <a:extLst>
                  <a:ext uri="{FF2B5EF4-FFF2-40B4-BE49-F238E27FC236}">
                    <a16:creationId xmlns:a16="http://schemas.microsoft.com/office/drawing/2014/main" id="{B1BBBEB5-801C-5B06-6CC6-F0D5C4C7AE2F}"/>
                  </a:ext>
                </a:extLst>
              </p:cNvPr>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92;p57">
                <a:extLst>
                  <a:ext uri="{FF2B5EF4-FFF2-40B4-BE49-F238E27FC236}">
                    <a16:creationId xmlns:a16="http://schemas.microsoft.com/office/drawing/2014/main" id="{7D353892-F10B-9F20-40D4-549F068A1F15}"/>
                  </a:ext>
                </a:extLst>
              </p:cNvPr>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93;p57">
                <a:extLst>
                  <a:ext uri="{FF2B5EF4-FFF2-40B4-BE49-F238E27FC236}">
                    <a16:creationId xmlns:a16="http://schemas.microsoft.com/office/drawing/2014/main" id="{75FEBF47-4DBD-46D6-25F1-E780EFAC8DB6}"/>
                  </a:ext>
                </a:extLst>
              </p:cNvPr>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94;p57">
                <a:extLst>
                  <a:ext uri="{FF2B5EF4-FFF2-40B4-BE49-F238E27FC236}">
                    <a16:creationId xmlns:a16="http://schemas.microsoft.com/office/drawing/2014/main" id="{1692AB50-4E4C-3474-A3C6-1CA1EFDE0567}"/>
                  </a:ext>
                </a:extLst>
              </p:cNvPr>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95;p57">
                <a:extLst>
                  <a:ext uri="{FF2B5EF4-FFF2-40B4-BE49-F238E27FC236}">
                    <a16:creationId xmlns:a16="http://schemas.microsoft.com/office/drawing/2014/main" id="{29149964-64A4-1B0F-C119-0053E0EAEB7B}"/>
                  </a:ext>
                </a:extLst>
              </p:cNvPr>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96;p57">
                <a:extLst>
                  <a:ext uri="{FF2B5EF4-FFF2-40B4-BE49-F238E27FC236}">
                    <a16:creationId xmlns:a16="http://schemas.microsoft.com/office/drawing/2014/main" id="{4FC981C9-5082-9EF9-EC33-82A2953A8F78}"/>
                  </a:ext>
                </a:extLst>
              </p:cNvPr>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97;p57">
                <a:extLst>
                  <a:ext uri="{FF2B5EF4-FFF2-40B4-BE49-F238E27FC236}">
                    <a16:creationId xmlns:a16="http://schemas.microsoft.com/office/drawing/2014/main" id="{D53762CF-475F-5264-FA5C-44BFBDDF3364}"/>
                  </a:ext>
                </a:extLst>
              </p:cNvPr>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98;p57">
                <a:extLst>
                  <a:ext uri="{FF2B5EF4-FFF2-40B4-BE49-F238E27FC236}">
                    <a16:creationId xmlns:a16="http://schemas.microsoft.com/office/drawing/2014/main" id="{8723CE63-7AD3-0318-905D-0F8C09A725C2}"/>
                  </a:ext>
                </a:extLst>
              </p:cNvPr>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99;p57">
                <a:extLst>
                  <a:ext uri="{FF2B5EF4-FFF2-40B4-BE49-F238E27FC236}">
                    <a16:creationId xmlns:a16="http://schemas.microsoft.com/office/drawing/2014/main" id="{1F7D1974-C521-3BED-1956-5910D94DFE8C}"/>
                  </a:ext>
                </a:extLst>
              </p:cNvPr>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00;p57">
                <a:extLst>
                  <a:ext uri="{FF2B5EF4-FFF2-40B4-BE49-F238E27FC236}">
                    <a16:creationId xmlns:a16="http://schemas.microsoft.com/office/drawing/2014/main" id="{D5F1CB72-874E-9F4B-516B-B6C697F8EAA1}"/>
                  </a:ext>
                </a:extLst>
              </p:cNvPr>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01;p57">
                <a:extLst>
                  <a:ext uri="{FF2B5EF4-FFF2-40B4-BE49-F238E27FC236}">
                    <a16:creationId xmlns:a16="http://schemas.microsoft.com/office/drawing/2014/main" id="{3660C4A5-7403-C701-186A-48A060C354F9}"/>
                  </a:ext>
                </a:extLst>
              </p:cNvPr>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02;p57">
                <a:extLst>
                  <a:ext uri="{FF2B5EF4-FFF2-40B4-BE49-F238E27FC236}">
                    <a16:creationId xmlns:a16="http://schemas.microsoft.com/office/drawing/2014/main" id="{3559FFC3-AA63-15C1-EE23-63A516B3F1DB}"/>
                  </a:ext>
                </a:extLst>
              </p:cNvPr>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03;p57">
                <a:extLst>
                  <a:ext uri="{FF2B5EF4-FFF2-40B4-BE49-F238E27FC236}">
                    <a16:creationId xmlns:a16="http://schemas.microsoft.com/office/drawing/2014/main" id="{B25FFAFD-C95C-2EDD-6EF4-2CCBA095D07D}"/>
                  </a:ext>
                </a:extLst>
              </p:cNvPr>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04;p57">
                <a:extLst>
                  <a:ext uri="{FF2B5EF4-FFF2-40B4-BE49-F238E27FC236}">
                    <a16:creationId xmlns:a16="http://schemas.microsoft.com/office/drawing/2014/main" id="{398C8F7A-68EF-0D45-147D-D8F86B44DEEB}"/>
                  </a:ext>
                </a:extLst>
              </p:cNvPr>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05;p57">
                <a:extLst>
                  <a:ext uri="{FF2B5EF4-FFF2-40B4-BE49-F238E27FC236}">
                    <a16:creationId xmlns:a16="http://schemas.microsoft.com/office/drawing/2014/main" id="{18013391-B6B5-9F52-C0AE-485F2370BE70}"/>
                  </a:ext>
                </a:extLst>
              </p:cNvPr>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06;p57">
                <a:extLst>
                  <a:ext uri="{FF2B5EF4-FFF2-40B4-BE49-F238E27FC236}">
                    <a16:creationId xmlns:a16="http://schemas.microsoft.com/office/drawing/2014/main" id="{E33F2FD5-DF8E-CF52-8F88-5B23AD1A5984}"/>
                  </a:ext>
                </a:extLst>
              </p:cNvPr>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07;p57">
                <a:extLst>
                  <a:ext uri="{FF2B5EF4-FFF2-40B4-BE49-F238E27FC236}">
                    <a16:creationId xmlns:a16="http://schemas.microsoft.com/office/drawing/2014/main" id="{14CA4533-B7E7-C338-9880-6FBA7B0A3B5E}"/>
                  </a:ext>
                </a:extLst>
              </p:cNvPr>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08;p57">
                <a:extLst>
                  <a:ext uri="{FF2B5EF4-FFF2-40B4-BE49-F238E27FC236}">
                    <a16:creationId xmlns:a16="http://schemas.microsoft.com/office/drawing/2014/main" id="{6AA7EE95-7223-8C82-5033-9F3B38DF12A6}"/>
                  </a:ext>
                </a:extLst>
              </p:cNvPr>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09;p57">
                <a:extLst>
                  <a:ext uri="{FF2B5EF4-FFF2-40B4-BE49-F238E27FC236}">
                    <a16:creationId xmlns:a16="http://schemas.microsoft.com/office/drawing/2014/main" id="{AE2244F2-52F5-69EA-0642-C2E80F93C0E1}"/>
                  </a:ext>
                </a:extLst>
              </p:cNvPr>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10;p57">
                <a:extLst>
                  <a:ext uri="{FF2B5EF4-FFF2-40B4-BE49-F238E27FC236}">
                    <a16:creationId xmlns:a16="http://schemas.microsoft.com/office/drawing/2014/main" id="{FC145261-35E3-572A-685C-56F5BB2DB6D7}"/>
                  </a:ext>
                </a:extLst>
              </p:cNvPr>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11;p57">
                <a:extLst>
                  <a:ext uri="{FF2B5EF4-FFF2-40B4-BE49-F238E27FC236}">
                    <a16:creationId xmlns:a16="http://schemas.microsoft.com/office/drawing/2014/main" id="{5B5CCD14-3DED-7561-8BD6-7148D331344D}"/>
                  </a:ext>
                </a:extLst>
              </p:cNvPr>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12;p57">
                <a:extLst>
                  <a:ext uri="{FF2B5EF4-FFF2-40B4-BE49-F238E27FC236}">
                    <a16:creationId xmlns:a16="http://schemas.microsoft.com/office/drawing/2014/main" id="{F6C11F71-A8ED-DE43-7D99-164343C734EE}"/>
                  </a:ext>
                </a:extLst>
              </p:cNvPr>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13;p57">
                <a:extLst>
                  <a:ext uri="{FF2B5EF4-FFF2-40B4-BE49-F238E27FC236}">
                    <a16:creationId xmlns:a16="http://schemas.microsoft.com/office/drawing/2014/main" id="{34DF004C-639F-219A-4D32-BF7399214268}"/>
                  </a:ext>
                </a:extLst>
              </p:cNvPr>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14;p57">
                <a:extLst>
                  <a:ext uri="{FF2B5EF4-FFF2-40B4-BE49-F238E27FC236}">
                    <a16:creationId xmlns:a16="http://schemas.microsoft.com/office/drawing/2014/main" id="{4C6101EB-2F64-A24B-C418-A350BC494EEE}"/>
                  </a:ext>
                </a:extLst>
              </p:cNvPr>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615;p57">
                <a:extLst>
                  <a:ext uri="{FF2B5EF4-FFF2-40B4-BE49-F238E27FC236}">
                    <a16:creationId xmlns:a16="http://schemas.microsoft.com/office/drawing/2014/main" id="{DAF23818-5A47-4472-2557-6276C078668B}"/>
                  </a:ext>
                </a:extLst>
              </p:cNvPr>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616;p57">
                <a:extLst>
                  <a:ext uri="{FF2B5EF4-FFF2-40B4-BE49-F238E27FC236}">
                    <a16:creationId xmlns:a16="http://schemas.microsoft.com/office/drawing/2014/main" id="{755B283A-6700-20EB-BDBC-C08EEB99759B}"/>
                  </a:ext>
                </a:extLst>
              </p:cNvPr>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617;p57">
                <a:extLst>
                  <a:ext uri="{FF2B5EF4-FFF2-40B4-BE49-F238E27FC236}">
                    <a16:creationId xmlns:a16="http://schemas.microsoft.com/office/drawing/2014/main" id="{AB7087AB-A89B-AD39-E9C4-1861A7370791}"/>
                  </a:ext>
                </a:extLst>
              </p:cNvPr>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618;p57">
                <a:extLst>
                  <a:ext uri="{FF2B5EF4-FFF2-40B4-BE49-F238E27FC236}">
                    <a16:creationId xmlns:a16="http://schemas.microsoft.com/office/drawing/2014/main" id="{552B2057-FB7C-F9D2-02D1-C7A4172448B3}"/>
                  </a:ext>
                </a:extLst>
              </p:cNvPr>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619;p57">
                <a:extLst>
                  <a:ext uri="{FF2B5EF4-FFF2-40B4-BE49-F238E27FC236}">
                    <a16:creationId xmlns:a16="http://schemas.microsoft.com/office/drawing/2014/main" id="{604D5B04-5E13-6C0D-A01D-32699A4AD09D}"/>
                  </a:ext>
                </a:extLst>
              </p:cNvPr>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620;p57">
                <a:extLst>
                  <a:ext uri="{FF2B5EF4-FFF2-40B4-BE49-F238E27FC236}">
                    <a16:creationId xmlns:a16="http://schemas.microsoft.com/office/drawing/2014/main" id="{01A75567-24DB-4FCE-E1D8-DEDB6DC5EF58}"/>
                  </a:ext>
                </a:extLst>
              </p:cNvPr>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621;p57">
                <a:extLst>
                  <a:ext uri="{FF2B5EF4-FFF2-40B4-BE49-F238E27FC236}">
                    <a16:creationId xmlns:a16="http://schemas.microsoft.com/office/drawing/2014/main" id="{CD1DE8F0-D09B-A903-19F9-4B4606B28F80}"/>
                  </a:ext>
                </a:extLst>
              </p:cNvPr>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622;p57">
                <a:extLst>
                  <a:ext uri="{FF2B5EF4-FFF2-40B4-BE49-F238E27FC236}">
                    <a16:creationId xmlns:a16="http://schemas.microsoft.com/office/drawing/2014/main" id="{4292CE8E-BD2F-6F8C-1CB6-B6B52AC3B722}"/>
                  </a:ext>
                </a:extLst>
              </p:cNvPr>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23;p57">
                <a:extLst>
                  <a:ext uri="{FF2B5EF4-FFF2-40B4-BE49-F238E27FC236}">
                    <a16:creationId xmlns:a16="http://schemas.microsoft.com/office/drawing/2014/main" id="{A6E3F91C-7463-5BEB-3175-7A4333B85B0E}"/>
                  </a:ext>
                </a:extLst>
              </p:cNvPr>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624;p57">
                <a:extLst>
                  <a:ext uri="{FF2B5EF4-FFF2-40B4-BE49-F238E27FC236}">
                    <a16:creationId xmlns:a16="http://schemas.microsoft.com/office/drawing/2014/main" id="{BB7CA12D-8B70-5C00-E994-47F951B21D8C}"/>
                  </a:ext>
                </a:extLst>
              </p:cNvPr>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625;p57">
                <a:extLst>
                  <a:ext uri="{FF2B5EF4-FFF2-40B4-BE49-F238E27FC236}">
                    <a16:creationId xmlns:a16="http://schemas.microsoft.com/office/drawing/2014/main" id="{B248F156-EB64-E276-CA41-3EC38B1CACC8}"/>
                  </a:ext>
                </a:extLst>
              </p:cNvPr>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626;p57">
                <a:extLst>
                  <a:ext uri="{FF2B5EF4-FFF2-40B4-BE49-F238E27FC236}">
                    <a16:creationId xmlns:a16="http://schemas.microsoft.com/office/drawing/2014/main" id="{BE731774-A33E-2418-B819-2E55075B453A}"/>
                  </a:ext>
                </a:extLst>
              </p:cNvPr>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627;p57">
                <a:extLst>
                  <a:ext uri="{FF2B5EF4-FFF2-40B4-BE49-F238E27FC236}">
                    <a16:creationId xmlns:a16="http://schemas.microsoft.com/office/drawing/2014/main" id="{8D5C070A-EDBB-B611-8F8C-1E85A2AB03C2}"/>
                  </a:ext>
                </a:extLst>
              </p:cNvPr>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628;p57">
                <a:extLst>
                  <a:ext uri="{FF2B5EF4-FFF2-40B4-BE49-F238E27FC236}">
                    <a16:creationId xmlns:a16="http://schemas.microsoft.com/office/drawing/2014/main" id="{88ED970E-E31B-80D5-0A01-F12C095D6FD1}"/>
                  </a:ext>
                </a:extLst>
              </p:cNvPr>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629;p57">
                <a:extLst>
                  <a:ext uri="{FF2B5EF4-FFF2-40B4-BE49-F238E27FC236}">
                    <a16:creationId xmlns:a16="http://schemas.microsoft.com/office/drawing/2014/main" id="{9F12CE4D-E55C-D7E6-2548-B6FB0FA99D36}"/>
                  </a:ext>
                </a:extLst>
              </p:cNvPr>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30;p57">
                <a:extLst>
                  <a:ext uri="{FF2B5EF4-FFF2-40B4-BE49-F238E27FC236}">
                    <a16:creationId xmlns:a16="http://schemas.microsoft.com/office/drawing/2014/main" id="{4DDED5FA-439C-0DB3-8A11-8F6A6C0E04AA}"/>
                  </a:ext>
                </a:extLst>
              </p:cNvPr>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31;p57">
                <a:extLst>
                  <a:ext uri="{FF2B5EF4-FFF2-40B4-BE49-F238E27FC236}">
                    <a16:creationId xmlns:a16="http://schemas.microsoft.com/office/drawing/2014/main" id="{960C3F37-2E0B-BB73-7FB9-6F5FCAA5BEF1}"/>
                  </a:ext>
                </a:extLst>
              </p:cNvPr>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632;p57">
                <a:extLst>
                  <a:ext uri="{FF2B5EF4-FFF2-40B4-BE49-F238E27FC236}">
                    <a16:creationId xmlns:a16="http://schemas.microsoft.com/office/drawing/2014/main" id="{CB8BC614-B0EF-9F98-DAF7-764D4C9DBCC5}"/>
                  </a:ext>
                </a:extLst>
              </p:cNvPr>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633;p57">
                <a:extLst>
                  <a:ext uri="{FF2B5EF4-FFF2-40B4-BE49-F238E27FC236}">
                    <a16:creationId xmlns:a16="http://schemas.microsoft.com/office/drawing/2014/main" id="{5F187416-2380-A8F4-1877-20E73D16A87C}"/>
                  </a:ext>
                </a:extLst>
              </p:cNvPr>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34;p57">
                <a:extLst>
                  <a:ext uri="{FF2B5EF4-FFF2-40B4-BE49-F238E27FC236}">
                    <a16:creationId xmlns:a16="http://schemas.microsoft.com/office/drawing/2014/main" id="{93D810E1-FC44-2B8A-B5EE-DE3FFA8B3206}"/>
                  </a:ext>
                </a:extLst>
              </p:cNvPr>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35;p57">
                <a:extLst>
                  <a:ext uri="{FF2B5EF4-FFF2-40B4-BE49-F238E27FC236}">
                    <a16:creationId xmlns:a16="http://schemas.microsoft.com/office/drawing/2014/main" id="{DA7DB20D-4231-CC7F-6DC9-91BB8862A2D6}"/>
                  </a:ext>
                </a:extLst>
              </p:cNvPr>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36;p57">
                <a:extLst>
                  <a:ext uri="{FF2B5EF4-FFF2-40B4-BE49-F238E27FC236}">
                    <a16:creationId xmlns:a16="http://schemas.microsoft.com/office/drawing/2014/main" id="{18249C05-6CE7-8C1A-78E1-63B2B00287B5}"/>
                  </a:ext>
                </a:extLst>
              </p:cNvPr>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37;p57">
                <a:extLst>
                  <a:ext uri="{FF2B5EF4-FFF2-40B4-BE49-F238E27FC236}">
                    <a16:creationId xmlns:a16="http://schemas.microsoft.com/office/drawing/2014/main" id="{46FA7B44-E633-6D9D-4F74-98E1794074B8}"/>
                  </a:ext>
                </a:extLst>
              </p:cNvPr>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8;p57">
                <a:extLst>
                  <a:ext uri="{FF2B5EF4-FFF2-40B4-BE49-F238E27FC236}">
                    <a16:creationId xmlns:a16="http://schemas.microsoft.com/office/drawing/2014/main" id="{A159A568-3729-F043-52D0-833B11DAAFBA}"/>
                  </a:ext>
                </a:extLst>
              </p:cNvPr>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39;p57">
                <a:extLst>
                  <a:ext uri="{FF2B5EF4-FFF2-40B4-BE49-F238E27FC236}">
                    <a16:creationId xmlns:a16="http://schemas.microsoft.com/office/drawing/2014/main" id="{DC8A03DD-EC8E-088A-0818-92942C3133C4}"/>
                  </a:ext>
                </a:extLst>
              </p:cNvPr>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40;p57">
                <a:extLst>
                  <a:ext uri="{FF2B5EF4-FFF2-40B4-BE49-F238E27FC236}">
                    <a16:creationId xmlns:a16="http://schemas.microsoft.com/office/drawing/2014/main" id="{2A79959B-9F02-6F99-4EFE-D4D6D7D4750C}"/>
                  </a:ext>
                </a:extLst>
              </p:cNvPr>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41;p57">
                <a:extLst>
                  <a:ext uri="{FF2B5EF4-FFF2-40B4-BE49-F238E27FC236}">
                    <a16:creationId xmlns:a16="http://schemas.microsoft.com/office/drawing/2014/main" id="{01D5C511-62ED-586C-78AD-08C66695B3FD}"/>
                  </a:ext>
                </a:extLst>
              </p:cNvPr>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42;p57">
                <a:extLst>
                  <a:ext uri="{FF2B5EF4-FFF2-40B4-BE49-F238E27FC236}">
                    <a16:creationId xmlns:a16="http://schemas.microsoft.com/office/drawing/2014/main" id="{4496D6BE-1BD2-FE24-C6CE-93C8EB5CDBC6}"/>
                  </a:ext>
                </a:extLst>
              </p:cNvPr>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43;p57">
                <a:extLst>
                  <a:ext uri="{FF2B5EF4-FFF2-40B4-BE49-F238E27FC236}">
                    <a16:creationId xmlns:a16="http://schemas.microsoft.com/office/drawing/2014/main" id="{4A88FA69-634B-EE4E-86CC-FF14758A3B8D}"/>
                  </a:ext>
                </a:extLst>
              </p:cNvPr>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44;p57">
                <a:extLst>
                  <a:ext uri="{FF2B5EF4-FFF2-40B4-BE49-F238E27FC236}">
                    <a16:creationId xmlns:a16="http://schemas.microsoft.com/office/drawing/2014/main" id="{F5596CC0-4DDB-1BD0-C13E-5C77452FD2BE}"/>
                  </a:ext>
                </a:extLst>
              </p:cNvPr>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645;p57">
                <a:extLst>
                  <a:ext uri="{FF2B5EF4-FFF2-40B4-BE49-F238E27FC236}">
                    <a16:creationId xmlns:a16="http://schemas.microsoft.com/office/drawing/2014/main" id="{5DA1BC1B-C351-541E-C88B-640120C30B8D}"/>
                  </a:ext>
                </a:extLst>
              </p:cNvPr>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646;p57">
                <a:extLst>
                  <a:ext uri="{FF2B5EF4-FFF2-40B4-BE49-F238E27FC236}">
                    <a16:creationId xmlns:a16="http://schemas.microsoft.com/office/drawing/2014/main" id="{6DDFC498-2B1A-CBDE-545C-46945789EC69}"/>
                  </a:ext>
                </a:extLst>
              </p:cNvPr>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647;p57">
                <a:extLst>
                  <a:ext uri="{FF2B5EF4-FFF2-40B4-BE49-F238E27FC236}">
                    <a16:creationId xmlns:a16="http://schemas.microsoft.com/office/drawing/2014/main" id="{B584AA6A-317F-2B04-30AF-70D75F847F16}"/>
                  </a:ext>
                </a:extLst>
              </p:cNvPr>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648;p57">
                <a:extLst>
                  <a:ext uri="{FF2B5EF4-FFF2-40B4-BE49-F238E27FC236}">
                    <a16:creationId xmlns:a16="http://schemas.microsoft.com/office/drawing/2014/main" id="{DE9C6688-80BB-02A5-D192-DB7DE638377E}"/>
                  </a:ext>
                </a:extLst>
              </p:cNvPr>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649;p57">
                <a:extLst>
                  <a:ext uri="{FF2B5EF4-FFF2-40B4-BE49-F238E27FC236}">
                    <a16:creationId xmlns:a16="http://schemas.microsoft.com/office/drawing/2014/main" id="{79AA38CB-A684-7873-7743-CC2827E12A07}"/>
                  </a:ext>
                </a:extLst>
              </p:cNvPr>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650;p57">
                <a:extLst>
                  <a:ext uri="{FF2B5EF4-FFF2-40B4-BE49-F238E27FC236}">
                    <a16:creationId xmlns:a16="http://schemas.microsoft.com/office/drawing/2014/main" id="{8E60C2C2-88A0-FAA4-1F9C-4C0739D739E3}"/>
                  </a:ext>
                </a:extLst>
              </p:cNvPr>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651;p57">
                <a:extLst>
                  <a:ext uri="{FF2B5EF4-FFF2-40B4-BE49-F238E27FC236}">
                    <a16:creationId xmlns:a16="http://schemas.microsoft.com/office/drawing/2014/main" id="{A369CC3E-4E54-E12C-FED6-E2C01E95254A}"/>
                  </a:ext>
                </a:extLst>
              </p:cNvPr>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652;p57">
                <a:extLst>
                  <a:ext uri="{FF2B5EF4-FFF2-40B4-BE49-F238E27FC236}">
                    <a16:creationId xmlns:a16="http://schemas.microsoft.com/office/drawing/2014/main" id="{C03A4F99-1C94-AD1D-D9FA-AE4119DD8D51}"/>
                  </a:ext>
                </a:extLst>
              </p:cNvPr>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653;p57">
                <a:extLst>
                  <a:ext uri="{FF2B5EF4-FFF2-40B4-BE49-F238E27FC236}">
                    <a16:creationId xmlns:a16="http://schemas.microsoft.com/office/drawing/2014/main" id="{CE19EA74-0384-5E21-9348-07C960255F50}"/>
                  </a:ext>
                </a:extLst>
              </p:cNvPr>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654;p57">
                <a:extLst>
                  <a:ext uri="{FF2B5EF4-FFF2-40B4-BE49-F238E27FC236}">
                    <a16:creationId xmlns:a16="http://schemas.microsoft.com/office/drawing/2014/main" id="{D77F03EB-39E6-CC2F-82AA-4036706A62A2}"/>
                  </a:ext>
                </a:extLst>
              </p:cNvPr>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655;p57">
                <a:extLst>
                  <a:ext uri="{FF2B5EF4-FFF2-40B4-BE49-F238E27FC236}">
                    <a16:creationId xmlns:a16="http://schemas.microsoft.com/office/drawing/2014/main" id="{BB95E1D9-002E-0D01-614A-87BBB02E54B9}"/>
                  </a:ext>
                </a:extLst>
              </p:cNvPr>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56;p57">
                <a:extLst>
                  <a:ext uri="{FF2B5EF4-FFF2-40B4-BE49-F238E27FC236}">
                    <a16:creationId xmlns:a16="http://schemas.microsoft.com/office/drawing/2014/main" id="{1A58FED9-DA52-1E21-9FFD-8A83DFA8BB6C}"/>
                  </a:ext>
                </a:extLst>
              </p:cNvPr>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57;p57">
                <a:extLst>
                  <a:ext uri="{FF2B5EF4-FFF2-40B4-BE49-F238E27FC236}">
                    <a16:creationId xmlns:a16="http://schemas.microsoft.com/office/drawing/2014/main" id="{D0613D46-85DF-50A7-84D1-3FE357F7D932}"/>
                  </a:ext>
                </a:extLst>
              </p:cNvPr>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8" name="TextBox 30">
            <a:extLst>
              <a:ext uri="{FF2B5EF4-FFF2-40B4-BE49-F238E27FC236}">
                <a16:creationId xmlns:a16="http://schemas.microsoft.com/office/drawing/2014/main" id="{5DA6E056-D54F-13F6-7C3F-AB8F1F8ED491}"/>
              </a:ext>
            </a:extLst>
          </p:cNvPr>
          <p:cNvSpPr txBox="1"/>
          <p:nvPr/>
        </p:nvSpPr>
        <p:spPr>
          <a:xfrm>
            <a:off x="471639" y="1326446"/>
            <a:ext cx="7748336" cy="584775"/>
          </a:xfrm>
          <a:prstGeom prst="rect">
            <a:avLst/>
          </a:prstGeom>
          <a:solidFill>
            <a:srgbClr val="DC303C"/>
          </a:solidFill>
          <a:effectLst/>
        </p:spPr>
        <p:txBody>
          <a:bodyPr wrap="square">
            <a:spAutoFit/>
          </a:bodyPr>
          <a:lstStyle/>
          <a:p>
            <a:pPr algn="just">
              <a:spcAft>
                <a:spcPts val="800"/>
              </a:spcAft>
            </a:pP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Câu</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1.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Mở</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thân</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và</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kết</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ngữ</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liệu</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đã</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đáp</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ứng</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yêu</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cầu</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kiểu</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viết</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phân</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tích</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đánh</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giá</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một</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truyện</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kể</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chưa</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Vì</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sao</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0" name="TextBox 9">
            <a:extLst>
              <a:ext uri="{FF2B5EF4-FFF2-40B4-BE49-F238E27FC236}">
                <a16:creationId xmlns:a16="http://schemas.microsoft.com/office/drawing/2014/main" id="{6CDF2286-5849-6BE1-6293-A8803300AFFE}"/>
              </a:ext>
            </a:extLst>
          </p:cNvPr>
          <p:cNvSpPr txBox="1"/>
          <p:nvPr/>
        </p:nvSpPr>
        <p:spPr>
          <a:xfrm>
            <a:off x="471639" y="2081951"/>
            <a:ext cx="7748336" cy="2308324"/>
          </a:xfrm>
          <a:prstGeom prst="rect">
            <a:avLst/>
          </a:prstGeom>
          <a:noFill/>
        </p:spPr>
        <p:txBody>
          <a:bodyPr wrap="square">
            <a:spAutoFit/>
          </a:bodyPr>
          <a:lstStyle/>
          <a:p>
            <a:pPr indent="173038" algn="just"/>
            <a:r>
              <a:rPr lang="en-US" sz="1600" b="1" dirty="0" err="1">
                <a:effectLst/>
                <a:latin typeface="Calibri" panose="020F0502020204030204" pitchFamily="34" charset="0"/>
                <a:ea typeface="Times New Roman" panose="02020603050405020304" pitchFamily="18" charset="0"/>
                <a:cs typeface="Calibri" panose="020F0502020204030204" pitchFamily="34" charset="0"/>
              </a:rPr>
              <a:t>Mở</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bài</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bài</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và</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kết</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bài</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ngữ</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liệu</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đã</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đáp</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ứng</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được</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đúng</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yêu</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cầu</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kiểu</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bài</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phân</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đánh</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giá</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truyện</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kể</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Vì</a:t>
            </a:r>
            <a:r>
              <a:rPr lang="en-US" sz="16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p>
            <a:pPr indent="173038" algn="just"/>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Về</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bố</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cục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đầy</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đủ</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phần</a:t>
            </a:r>
            <a:r>
              <a:rPr lang="en-US" sz="1600" dirty="0">
                <a:effectLst/>
                <a:latin typeface="Calibri" panose="020F0502020204030204" pitchFamily="34" charset="0"/>
                <a:ea typeface="Times New Roman" panose="02020603050405020304" pitchFamily="18"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indent="173038" algn="just"/>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Mở</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bài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ngữ</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liệu</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đã</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giới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thiệu</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được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truyện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kể</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phân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và</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làm</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bài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viết</a:t>
            </a:r>
            <a:r>
              <a:rPr lang="en-US" sz="1600" dirty="0">
                <a:effectLst/>
                <a:latin typeface="Calibri" panose="020F0502020204030204" pitchFamily="34" charset="0"/>
                <a:ea typeface="Times New Roman" panose="02020603050405020304" pitchFamily="18"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indent="173038" algn="just"/>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bài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đã</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trình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bày</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được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đặc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nổi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bật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chủ</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đề</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và</a:t>
            </a:r>
            <a:r>
              <a:rPr lang="en-US" sz="1600" dirty="0">
                <a:effectLst/>
                <a:latin typeface="Calibri" panose="020F0502020204030204" pitchFamily="34" charset="0"/>
                <a:ea typeface="Times New Roman" panose="02020603050405020304" pitchFamily="18" charset="0"/>
                <a:cs typeface="Calibri" panose="020F0502020204030204" pitchFamily="34" charset="0"/>
              </a:rPr>
              <a:t> ý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nghĩa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chủ</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đề</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nét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đặc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sắc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về</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hình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thức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nghệ</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thuật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trong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có</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phân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rõ</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từng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hình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thức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nghệ</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thuật</a:t>
            </a:r>
            <a:r>
              <a:rPr lang="en-US" sz="1600" dirty="0">
                <a:effectLst/>
                <a:latin typeface="Calibri" panose="020F0502020204030204" pitchFamily="34" charset="0"/>
                <a:ea typeface="Times New Roman" panose="02020603050405020304" pitchFamily="18"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indent="173038" algn="just"/>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Kết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bài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đưa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ra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sự</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nhận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xét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về</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chủ</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đề</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và</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hình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thức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nghệ</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thuật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và</a:t>
            </a:r>
            <a:r>
              <a:rPr lang="en-US" sz="1600" dirty="0">
                <a:effectLst/>
                <a:latin typeface="Calibri" panose="020F0502020204030204" pitchFamily="34" charset="0"/>
                <a:ea typeface="Times New Roman" panose="02020603050405020304" pitchFamily="18" charset="0"/>
                <a:cs typeface="Calibri" panose="020F0502020204030204" pitchFamily="34" charset="0"/>
              </a:rPr>
              <a:t> ý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nghĩa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tác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phẩm</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đối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với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1600" dirty="0">
                <a:effectLst/>
                <a:latin typeface="Calibri" panose="020F0502020204030204" pitchFamily="34" charset="0"/>
                <a:ea typeface="Times New Roman" panose="02020603050405020304" pitchFamily="18"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indent="173038" algn="just"/>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Về</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cách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lập</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luận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chặt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chẽ</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mạch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lạc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rõ</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ràng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thuyết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phục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độc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giả</a:t>
            </a:r>
            <a:r>
              <a:rPr lang="en-US" sz="1600" dirty="0">
                <a:effectLst/>
                <a:latin typeface="Calibri" panose="020F0502020204030204" pitchFamily="34" charset="0"/>
                <a:ea typeface="Times New Roman" panose="02020603050405020304" pitchFamily="18"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7501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wipe(left)">
                                      <p:cBhvr>
                                        <p:cTn id="13" dur="500"/>
                                        <p:tgtEl>
                                          <p:spTgt spid="16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barn(inVertical)">
                                      <p:cBhvr>
                                        <p:cTn id="18"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0" grpId="0"/>
    </p:bldLst>
  </p:timing>
</p:sld>
</file>

<file path=ppt/theme/theme1.xml><?xml version="1.0" encoding="utf-8"?>
<a:theme xmlns:a="http://schemas.openxmlformats.org/drawingml/2006/main" name="Writic Geometric Notebook by Slidesgo">
  <a:themeElements>
    <a:clrScheme name="Simple Light">
      <a:dk1>
        <a:srgbClr val="000000"/>
      </a:dk1>
      <a:lt1>
        <a:srgbClr val="FFFFFF"/>
      </a:lt1>
      <a:dk2>
        <a:srgbClr val="414141"/>
      </a:dk2>
      <a:lt2>
        <a:srgbClr val="EBECEB"/>
      </a:lt2>
      <a:accent1>
        <a:srgbClr val="FDB914"/>
      </a:accent1>
      <a:accent2>
        <a:srgbClr val="0060C3"/>
      </a:accent2>
      <a:accent3>
        <a:srgbClr val="DC303C"/>
      </a:accent3>
      <a:accent4>
        <a:srgbClr val="FDB914"/>
      </a:accent4>
      <a:accent5>
        <a:srgbClr val="0060C3"/>
      </a:accent5>
      <a:accent6>
        <a:srgbClr val="DC303C"/>
      </a:accent6>
      <a:hlink>
        <a:srgbClr val="41414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4274</Words>
  <Application>Microsoft Office PowerPoint</Application>
  <PresentationFormat>Trình chiếu Trên màn hình (16:9)</PresentationFormat>
  <Paragraphs>364</Paragraphs>
  <Slides>32</Slides>
  <Notes>32</Notes>
  <HiddenSlides>0</HiddenSlides>
  <MMClips>0</MMClips>
  <ScaleCrop>false</ScaleCrop>
  <HeadingPairs>
    <vt:vector size="6" baseType="variant">
      <vt:variant>
        <vt:lpstr>Phông được Dùng</vt:lpstr>
      </vt:variant>
      <vt:variant>
        <vt:i4>12</vt:i4>
      </vt:variant>
      <vt:variant>
        <vt:lpstr>Chủ đề</vt:lpstr>
      </vt:variant>
      <vt:variant>
        <vt:i4>1</vt:i4>
      </vt:variant>
      <vt:variant>
        <vt:lpstr>Tiêu đề Bản chiếu</vt:lpstr>
      </vt:variant>
      <vt:variant>
        <vt:i4>32</vt:i4>
      </vt:variant>
    </vt:vector>
  </HeadingPairs>
  <TitlesOfParts>
    <vt:vector size="45" baseType="lpstr">
      <vt:lpstr>Bahnschrift SemiBold</vt:lpstr>
      <vt:lpstr>#9Slide03 Arima Madurai Medium</vt:lpstr>
      <vt:lpstr>Symbol</vt:lpstr>
      <vt:lpstr>Wingdings</vt:lpstr>
      <vt:lpstr>Catamaran Black</vt:lpstr>
      <vt:lpstr>Didact Gothic</vt:lpstr>
      <vt:lpstr>Arial</vt:lpstr>
      <vt:lpstr>Bahnschrift SemiBold Condensed</vt:lpstr>
      <vt:lpstr>Fira Sans ExtraBold</vt:lpstr>
      <vt:lpstr>微软雅黑</vt:lpstr>
      <vt:lpstr>Calibri</vt:lpstr>
      <vt:lpstr>#9Slide03 Arima Madurai Bold</vt:lpstr>
      <vt:lpstr>Writic Geometric Notebook by Slidesgo</vt:lpstr>
      <vt:lpstr>Viết văn bản nghị luận phân tích, đánh giá một truyện kể</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văn bản nghị luận phân tích, đánh giá một truyện kể</dc:title>
  <cp:lastModifiedBy>Nhiều Phan</cp:lastModifiedBy>
  <cp:revision>6</cp:revision>
  <dcterms:modified xsi:type="dcterms:W3CDTF">2022-06-30T13:59:47Z</dcterms:modified>
</cp:coreProperties>
</file>