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0" r:id="rId2"/>
    <p:sldMasterId id="2147483674" r:id="rId3"/>
  </p:sldMasterIdLst>
  <p:notesMasterIdLst>
    <p:notesMasterId r:id="rId43"/>
  </p:notesMasterIdLst>
  <p:sldIdLst>
    <p:sldId id="256" r:id="rId4"/>
    <p:sldId id="290" r:id="rId5"/>
    <p:sldId id="340" r:id="rId6"/>
    <p:sldId id="341" r:id="rId7"/>
    <p:sldId id="342" r:id="rId8"/>
    <p:sldId id="343" r:id="rId9"/>
    <p:sldId id="344" r:id="rId10"/>
    <p:sldId id="346" r:id="rId11"/>
    <p:sldId id="309" r:id="rId12"/>
    <p:sldId id="315" r:id="rId13"/>
    <p:sldId id="316" r:id="rId14"/>
    <p:sldId id="317" r:id="rId15"/>
    <p:sldId id="319" r:id="rId16"/>
    <p:sldId id="320" r:id="rId17"/>
    <p:sldId id="297" r:id="rId18"/>
    <p:sldId id="322" r:id="rId19"/>
    <p:sldId id="323" r:id="rId20"/>
    <p:sldId id="324" r:id="rId21"/>
    <p:sldId id="325" r:id="rId22"/>
    <p:sldId id="326" r:id="rId23"/>
    <p:sldId id="327" r:id="rId24"/>
    <p:sldId id="321" r:id="rId25"/>
    <p:sldId id="328" r:id="rId26"/>
    <p:sldId id="329" r:id="rId27"/>
    <p:sldId id="330" r:id="rId28"/>
    <p:sldId id="331" r:id="rId29"/>
    <p:sldId id="332" r:id="rId30"/>
    <p:sldId id="333" r:id="rId31"/>
    <p:sldId id="334" r:id="rId32"/>
    <p:sldId id="335" r:id="rId33"/>
    <p:sldId id="336" r:id="rId34"/>
    <p:sldId id="337" r:id="rId35"/>
    <p:sldId id="338" r:id="rId36"/>
    <p:sldId id="339" r:id="rId37"/>
    <p:sldId id="345" r:id="rId38"/>
    <p:sldId id="347" r:id="rId39"/>
    <p:sldId id="348" r:id="rId40"/>
    <p:sldId id="349" r:id="rId41"/>
    <p:sldId id="350" r:id="rId4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D0000"/>
    <a:srgbClr val="F0B094"/>
    <a:srgbClr val="C51900"/>
    <a:srgbClr val="FEBA67"/>
    <a:srgbClr val="F6C48F"/>
    <a:srgbClr val="E36832"/>
    <a:srgbClr val="E46431"/>
    <a:srgbClr val="C25F26"/>
    <a:srgbClr val="E66A2C"/>
    <a:srgbClr val="A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10A1B5D5-9B99-4C35-A422-299274C87663}" styleName="Kiểu Trung bình 1 - Màu chủ đề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0A15C55-8517-42AA-B614-E9B94910E393}" styleName="Kiểu Trung bình 2 - Màu chủ đề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211" autoAdjust="0"/>
    <p:restoredTop sz="94660"/>
  </p:normalViewPr>
  <p:slideViewPr>
    <p:cSldViewPr snapToGrid="0">
      <p:cViewPr varScale="1">
        <p:scale>
          <a:sx n="83" d="100"/>
          <a:sy n="83" d="100"/>
        </p:scale>
        <p:origin x="78" y="153"/>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EB343DA-0713-414C-BAF8-5A37E57C6322}" type="doc">
      <dgm:prSet loTypeId="urn:microsoft.com/office/officeart/2005/8/layout/bProcess3" loCatId="process" qsTypeId="urn:microsoft.com/office/officeart/2005/8/quickstyle/simple1" qsCatId="simple" csTypeId="urn:microsoft.com/office/officeart/2005/8/colors/accent1_2" csCatId="accent1" phldr="1"/>
      <dgm:spPr/>
      <dgm:t>
        <a:bodyPr/>
        <a:lstStyle/>
        <a:p>
          <a:endParaRPr lang="en-US"/>
        </a:p>
      </dgm:t>
    </dgm:pt>
    <dgm:pt modelId="{8DBFEE1C-60F7-44F8-938E-1B35E7306C21}">
      <dgm:prSet phldrT="[Văn bản]" custT="1"/>
      <dgm:spPr>
        <a:solidFill>
          <a:schemeClr val="accent2">
            <a:lumMod val="40000"/>
            <a:lumOff val="60000"/>
          </a:schemeClr>
        </a:solidFill>
        <a:ln w="76200">
          <a:solidFill>
            <a:schemeClr val="bg1"/>
          </a:solidFill>
        </a:ln>
      </dgm:spPr>
      <dgm:t>
        <a:bodyPr/>
        <a:lstStyle/>
        <a:p>
          <a:r>
            <a:rPr kumimoji="0" lang="en-US" sz="2000" b="0" i="0" u="none" strike="noStrike"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t>Thần Trụ trời xuất hiện với sức mạnh và hình hài đặc biệt</a:t>
          </a:r>
          <a:endParaRPr lang="en-US" sz="2000" dirty="0"/>
        </a:p>
      </dgm:t>
    </dgm:pt>
    <dgm:pt modelId="{D84485FB-F968-49F5-A363-19430A905B9A}" type="parTrans" cxnId="{5535CBDB-46B7-47A3-B173-F6C0A99D98DD}">
      <dgm:prSet/>
      <dgm:spPr/>
      <dgm:t>
        <a:bodyPr/>
        <a:lstStyle/>
        <a:p>
          <a:endParaRPr lang="en-US"/>
        </a:p>
      </dgm:t>
    </dgm:pt>
    <dgm:pt modelId="{A4388FF5-8187-4445-ADCE-39C3214B21E8}" type="sibTrans" cxnId="{5535CBDB-46B7-47A3-B173-F6C0A99D98DD}">
      <dgm:prSet/>
      <dgm:spPr>
        <a:ln w="57150">
          <a:solidFill>
            <a:srgbClr val="AD0000"/>
          </a:solidFill>
        </a:ln>
      </dgm:spPr>
      <dgm:t>
        <a:bodyPr/>
        <a:lstStyle/>
        <a:p>
          <a:endParaRPr lang="en-US"/>
        </a:p>
      </dgm:t>
    </dgm:pt>
    <dgm:pt modelId="{62E9E386-6880-41E6-AD97-A446A870D14F}">
      <dgm:prSet phldrT="[Văn bản]" custT="1"/>
      <dgm:spPr>
        <a:solidFill>
          <a:schemeClr val="accent2">
            <a:lumMod val="40000"/>
            <a:lumOff val="60000"/>
          </a:schemeClr>
        </a:solidFill>
        <a:ln w="76200">
          <a:solidFill>
            <a:schemeClr val="bg1"/>
          </a:solidFill>
        </a:ln>
      </dgm:spPr>
      <dgm:t>
        <a:bodyPr/>
        <a:lstStyle/>
        <a:p>
          <a:pPr>
            <a:buClrTx/>
            <a:buSzTx/>
            <a:buFontTx/>
            <a:buNone/>
          </a:pPr>
          <a:r>
            <a:rPr kumimoji="0" lang="en-US" sz="2000" b="0" i="0" u="none" strike="noStrike"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t>Thần Trụ trời tự mình đào đất, đập đá, đắp thành một cái vừa cao, vừa to để chống trời.</a:t>
          </a:r>
          <a:endParaRPr lang="en-US" sz="2000" dirty="0"/>
        </a:p>
      </dgm:t>
    </dgm:pt>
    <dgm:pt modelId="{196C62BE-5E93-4710-AC98-BA4EF3D02D43}" type="parTrans" cxnId="{DE2F51D2-CC71-45D8-B56F-1E0EA9421B43}">
      <dgm:prSet/>
      <dgm:spPr/>
      <dgm:t>
        <a:bodyPr/>
        <a:lstStyle/>
        <a:p>
          <a:endParaRPr lang="en-US"/>
        </a:p>
      </dgm:t>
    </dgm:pt>
    <dgm:pt modelId="{3E4D23CF-6EDD-484C-AE7C-05112090F19F}" type="sibTrans" cxnId="{DE2F51D2-CC71-45D8-B56F-1E0EA9421B43}">
      <dgm:prSet/>
      <dgm:spPr>
        <a:ln w="57150">
          <a:solidFill>
            <a:srgbClr val="AD0000"/>
          </a:solidFill>
        </a:ln>
      </dgm:spPr>
      <dgm:t>
        <a:bodyPr/>
        <a:lstStyle/>
        <a:p>
          <a:endParaRPr lang="en-US"/>
        </a:p>
      </dgm:t>
    </dgm:pt>
    <dgm:pt modelId="{78DA82B9-6A4C-475E-B302-A6CD35CAB1DA}">
      <dgm:prSet phldrT="[Văn bản]" custT="1"/>
      <dgm:spPr>
        <a:solidFill>
          <a:schemeClr val="accent2">
            <a:lumMod val="40000"/>
            <a:lumOff val="60000"/>
          </a:schemeClr>
        </a:solidFill>
        <a:ln w="76200">
          <a:solidFill>
            <a:schemeClr val="bg1"/>
          </a:solidFill>
        </a:ln>
      </dgm:spPr>
      <dgm:t>
        <a:bodyPr/>
        <a:lstStyle/>
        <a:p>
          <a:pPr>
            <a:buClrTx/>
            <a:buSzTx/>
            <a:buFontTx/>
            <a:buNone/>
          </a:pPr>
          <a:r>
            <a:rPr kumimoji="0" lang="en-US" sz="2000" b="0" i="0" u="none" strike="noStrike"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t>Cột được đắp cao lên bao nhiêu thì trời được nâng lên dần chừng ấy </a:t>
          </a:r>
          <a:r>
            <a:rPr kumimoji="0" lang="en-US" sz="2000" b="0" i="0" u="none" strike="noStrike"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sym typeface="Wingdings" panose="05000000000000000000" pitchFamily="2" charset="2"/>
            </a:rPr>
            <a:t></a:t>
          </a:r>
          <a:r>
            <a:rPr kumimoji="0" lang="en-US" sz="2000" b="0" i="0" u="none" strike="noStrike"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t> vòm trời được đẩy lên cao.</a:t>
          </a:r>
          <a:endParaRPr lang="en-US" sz="2000" dirty="0"/>
        </a:p>
      </dgm:t>
    </dgm:pt>
    <dgm:pt modelId="{9EA0377E-81EC-4B1A-9E91-1878122644FC}" type="parTrans" cxnId="{48D713A4-AC0C-410B-B472-7E216B5ACDD0}">
      <dgm:prSet/>
      <dgm:spPr/>
      <dgm:t>
        <a:bodyPr/>
        <a:lstStyle/>
        <a:p>
          <a:endParaRPr lang="en-US"/>
        </a:p>
      </dgm:t>
    </dgm:pt>
    <dgm:pt modelId="{15389BFE-0491-4BEF-B1E6-7D7B423C6871}" type="sibTrans" cxnId="{48D713A4-AC0C-410B-B472-7E216B5ACDD0}">
      <dgm:prSet/>
      <dgm:spPr>
        <a:ln w="57150">
          <a:solidFill>
            <a:srgbClr val="AD0000"/>
          </a:solidFill>
        </a:ln>
      </dgm:spPr>
      <dgm:t>
        <a:bodyPr/>
        <a:lstStyle/>
        <a:p>
          <a:endParaRPr lang="en-US"/>
        </a:p>
      </dgm:t>
    </dgm:pt>
    <dgm:pt modelId="{4955CB83-8988-4C12-AFF8-73D67836C968}">
      <dgm:prSet phldrT="[Văn bản]" custT="1"/>
      <dgm:spPr>
        <a:solidFill>
          <a:schemeClr val="accent2">
            <a:lumMod val="40000"/>
            <a:lumOff val="60000"/>
          </a:schemeClr>
        </a:solidFill>
        <a:ln w="76200">
          <a:solidFill>
            <a:schemeClr val="bg1"/>
          </a:solidFill>
        </a:ln>
      </dgm:spPr>
      <dgm:t>
        <a:bodyPr/>
        <a:lstStyle/>
        <a:p>
          <a:pPr>
            <a:buClrTx/>
            <a:buSzTx/>
            <a:buFontTx/>
            <a:buNone/>
          </a:pPr>
          <a:r>
            <a:rPr lang="en-US" sz="2000" dirty="0">
              <a:solidFill>
                <a:prstClr val="black"/>
              </a:solidFill>
              <a:latin typeface="Calibri" panose="020F0502020204030204"/>
            </a:rPr>
            <a:t>Khi trời cao và khô, thần phá cột, lấy đất đá ném tung đi khắp nơi </a:t>
          </a:r>
          <a:r>
            <a:rPr lang="en-US" sz="2000" dirty="0">
              <a:solidFill>
                <a:prstClr val="black"/>
              </a:solidFill>
              <a:latin typeface="Calibri" panose="020F0502020204030204"/>
              <a:sym typeface="Wingdings" panose="05000000000000000000" pitchFamily="2" charset="2"/>
            </a:rPr>
            <a:t></a:t>
          </a:r>
          <a:r>
            <a:rPr lang="en-US" sz="2000" dirty="0">
              <a:solidFill>
                <a:prstClr val="black"/>
              </a:solidFill>
              <a:latin typeface="Calibri" panose="020F0502020204030204"/>
            </a:rPr>
            <a:t>  tạo ra hòn núi, hòn đảo, gò, đống, những dải đồi cao</a:t>
          </a:r>
          <a:endParaRPr lang="en-US" sz="2000" dirty="0"/>
        </a:p>
      </dgm:t>
    </dgm:pt>
    <dgm:pt modelId="{AB5C3D29-36B9-42D1-B005-273928864598}" type="parTrans" cxnId="{03E52F8C-FA27-484D-940E-393F08944F39}">
      <dgm:prSet/>
      <dgm:spPr/>
      <dgm:t>
        <a:bodyPr/>
        <a:lstStyle/>
        <a:p>
          <a:endParaRPr lang="en-US"/>
        </a:p>
      </dgm:t>
    </dgm:pt>
    <dgm:pt modelId="{13DDC99C-53E2-48B3-B58C-C484CA5F044A}" type="sibTrans" cxnId="{03E52F8C-FA27-484D-940E-393F08944F39}">
      <dgm:prSet/>
      <dgm:spPr>
        <a:ln w="57150">
          <a:solidFill>
            <a:srgbClr val="AD0000"/>
          </a:solidFill>
        </a:ln>
      </dgm:spPr>
      <dgm:t>
        <a:bodyPr/>
        <a:lstStyle/>
        <a:p>
          <a:endParaRPr lang="en-US"/>
        </a:p>
      </dgm:t>
    </dgm:pt>
    <dgm:pt modelId="{3C21CF66-9D1F-43DA-AC62-287820DD49C9}">
      <dgm:prSet phldrT="[Văn bản]" custT="1"/>
      <dgm:spPr>
        <a:solidFill>
          <a:schemeClr val="accent2">
            <a:lumMod val="40000"/>
            <a:lumOff val="60000"/>
          </a:schemeClr>
        </a:solidFill>
        <a:ln w="76200">
          <a:solidFill>
            <a:schemeClr val="bg1"/>
          </a:solidFill>
        </a:ln>
      </dgm:spPr>
      <dgm:t>
        <a:bodyPr/>
        <a:lstStyle/>
        <a:p>
          <a:r>
            <a:rPr lang="en-US" sz="2000" dirty="0">
              <a:solidFill>
                <a:prstClr val="black"/>
              </a:solidFill>
              <a:latin typeface="Calibri" panose="020F0502020204030204"/>
            </a:rPr>
            <a:t>Chỗ thần đào đất, đào đá đắp cột </a:t>
          </a:r>
          <a:r>
            <a:rPr lang="en-US" sz="2000" dirty="0">
              <a:solidFill>
                <a:prstClr val="black"/>
              </a:solidFill>
              <a:latin typeface="Calibri" panose="020F0502020204030204"/>
              <a:sym typeface="Wingdings" panose="05000000000000000000" pitchFamily="2" charset="2"/>
            </a:rPr>
            <a:t></a:t>
          </a:r>
          <a:r>
            <a:rPr lang="en-US" sz="2000" dirty="0">
              <a:solidFill>
                <a:prstClr val="black"/>
              </a:solidFill>
              <a:latin typeface="Calibri" panose="020F0502020204030204"/>
            </a:rPr>
            <a:t> biển rộng.</a:t>
          </a:r>
          <a:endParaRPr lang="en-US" sz="2000" dirty="0"/>
        </a:p>
      </dgm:t>
    </dgm:pt>
    <dgm:pt modelId="{06D40789-4337-4740-B71D-FD9FB18420F8}" type="parTrans" cxnId="{98EEF8BF-6237-4115-B73A-37FC9677F596}">
      <dgm:prSet/>
      <dgm:spPr/>
      <dgm:t>
        <a:bodyPr/>
        <a:lstStyle/>
        <a:p>
          <a:endParaRPr lang="en-US"/>
        </a:p>
      </dgm:t>
    </dgm:pt>
    <dgm:pt modelId="{C6CF2C21-7C3C-431F-B677-3C9B9F36A904}" type="sibTrans" cxnId="{98EEF8BF-6237-4115-B73A-37FC9677F596}">
      <dgm:prSet/>
      <dgm:spPr/>
      <dgm:t>
        <a:bodyPr/>
        <a:lstStyle/>
        <a:p>
          <a:endParaRPr lang="en-US"/>
        </a:p>
      </dgm:t>
    </dgm:pt>
    <dgm:pt modelId="{93916BFA-C3FD-425E-9263-BC806A7849B1}" type="pres">
      <dgm:prSet presAssocID="{5EB343DA-0713-414C-BAF8-5A37E57C6322}" presName="Name0" presStyleCnt="0">
        <dgm:presLayoutVars>
          <dgm:dir/>
          <dgm:resizeHandles val="exact"/>
        </dgm:presLayoutVars>
      </dgm:prSet>
      <dgm:spPr/>
    </dgm:pt>
    <dgm:pt modelId="{1FED27E3-82D3-438E-A700-C208420C0B56}" type="pres">
      <dgm:prSet presAssocID="{8DBFEE1C-60F7-44F8-938E-1B35E7306C21}" presName="node" presStyleLbl="node1" presStyleIdx="0" presStyleCnt="5">
        <dgm:presLayoutVars>
          <dgm:bulletEnabled val="1"/>
        </dgm:presLayoutVars>
      </dgm:prSet>
      <dgm:spPr>
        <a:prstGeom prst="roundRect">
          <a:avLst/>
        </a:prstGeom>
      </dgm:spPr>
    </dgm:pt>
    <dgm:pt modelId="{14336615-F405-4321-91D5-A2160FB21C35}" type="pres">
      <dgm:prSet presAssocID="{A4388FF5-8187-4445-ADCE-39C3214B21E8}" presName="sibTrans" presStyleLbl="sibTrans1D1" presStyleIdx="0" presStyleCnt="4"/>
      <dgm:spPr/>
    </dgm:pt>
    <dgm:pt modelId="{F5E98B60-EA21-48DF-9CFA-5610B37144D9}" type="pres">
      <dgm:prSet presAssocID="{A4388FF5-8187-4445-ADCE-39C3214B21E8}" presName="connectorText" presStyleLbl="sibTrans1D1" presStyleIdx="0" presStyleCnt="4"/>
      <dgm:spPr/>
    </dgm:pt>
    <dgm:pt modelId="{A8EBFC3A-2F70-41DE-B2D1-03108492B1FB}" type="pres">
      <dgm:prSet presAssocID="{62E9E386-6880-41E6-AD97-A446A870D14F}" presName="node" presStyleLbl="node1" presStyleIdx="1" presStyleCnt="5" custScaleX="91171">
        <dgm:presLayoutVars>
          <dgm:bulletEnabled val="1"/>
        </dgm:presLayoutVars>
      </dgm:prSet>
      <dgm:spPr>
        <a:prstGeom prst="roundRect">
          <a:avLst/>
        </a:prstGeom>
      </dgm:spPr>
    </dgm:pt>
    <dgm:pt modelId="{12AD4FA7-9AA1-470D-B752-91FFA5276FF3}" type="pres">
      <dgm:prSet presAssocID="{3E4D23CF-6EDD-484C-AE7C-05112090F19F}" presName="sibTrans" presStyleLbl="sibTrans1D1" presStyleIdx="1" presStyleCnt="4"/>
      <dgm:spPr/>
    </dgm:pt>
    <dgm:pt modelId="{EE1D3637-1C30-4D8E-AB20-03BB964CE5E1}" type="pres">
      <dgm:prSet presAssocID="{3E4D23CF-6EDD-484C-AE7C-05112090F19F}" presName="connectorText" presStyleLbl="sibTrans1D1" presStyleIdx="1" presStyleCnt="4"/>
      <dgm:spPr/>
    </dgm:pt>
    <dgm:pt modelId="{D83DBB83-BB9B-409C-9309-FEE326DFFE1B}" type="pres">
      <dgm:prSet presAssocID="{78DA82B9-6A4C-475E-B302-A6CD35CAB1DA}" presName="node" presStyleLbl="node1" presStyleIdx="2" presStyleCnt="5">
        <dgm:presLayoutVars>
          <dgm:bulletEnabled val="1"/>
        </dgm:presLayoutVars>
      </dgm:prSet>
      <dgm:spPr>
        <a:prstGeom prst="roundRect">
          <a:avLst/>
        </a:prstGeom>
      </dgm:spPr>
    </dgm:pt>
    <dgm:pt modelId="{210B16F4-5C38-4FC2-B379-DAD84E0C01E8}" type="pres">
      <dgm:prSet presAssocID="{15389BFE-0491-4BEF-B1E6-7D7B423C6871}" presName="sibTrans" presStyleLbl="sibTrans1D1" presStyleIdx="2" presStyleCnt="4"/>
      <dgm:spPr/>
    </dgm:pt>
    <dgm:pt modelId="{9C67C776-85C5-4548-9881-C41037B87C1A}" type="pres">
      <dgm:prSet presAssocID="{15389BFE-0491-4BEF-B1E6-7D7B423C6871}" presName="connectorText" presStyleLbl="sibTrans1D1" presStyleIdx="2" presStyleCnt="4"/>
      <dgm:spPr/>
    </dgm:pt>
    <dgm:pt modelId="{894155F1-E9F1-48B9-AD3B-36E1B305B12E}" type="pres">
      <dgm:prSet presAssocID="{4955CB83-8988-4C12-AFF8-73D67836C968}" presName="node" presStyleLbl="node1" presStyleIdx="3" presStyleCnt="5" custScaleX="107688">
        <dgm:presLayoutVars>
          <dgm:bulletEnabled val="1"/>
        </dgm:presLayoutVars>
      </dgm:prSet>
      <dgm:spPr>
        <a:prstGeom prst="roundRect">
          <a:avLst/>
        </a:prstGeom>
      </dgm:spPr>
    </dgm:pt>
    <dgm:pt modelId="{E04AA546-ABCB-4EE5-8227-5735BD296C70}" type="pres">
      <dgm:prSet presAssocID="{13DDC99C-53E2-48B3-B58C-C484CA5F044A}" presName="sibTrans" presStyleLbl="sibTrans1D1" presStyleIdx="3" presStyleCnt="4"/>
      <dgm:spPr/>
    </dgm:pt>
    <dgm:pt modelId="{C165FA34-3078-4E1B-9961-2B7CC6D206CB}" type="pres">
      <dgm:prSet presAssocID="{13DDC99C-53E2-48B3-B58C-C484CA5F044A}" presName="connectorText" presStyleLbl="sibTrans1D1" presStyleIdx="3" presStyleCnt="4"/>
      <dgm:spPr/>
    </dgm:pt>
    <dgm:pt modelId="{672F33BF-6ECD-45D9-9259-28D7AA50E5ED}" type="pres">
      <dgm:prSet presAssocID="{3C21CF66-9D1F-43DA-AC62-287820DD49C9}" presName="node" presStyleLbl="node1" presStyleIdx="4" presStyleCnt="5">
        <dgm:presLayoutVars>
          <dgm:bulletEnabled val="1"/>
        </dgm:presLayoutVars>
      </dgm:prSet>
      <dgm:spPr>
        <a:prstGeom prst="roundRect">
          <a:avLst/>
        </a:prstGeom>
      </dgm:spPr>
    </dgm:pt>
  </dgm:ptLst>
  <dgm:cxnLst>
    <dgm:cxn modelId="{9F75C20E-92A1-4332-A0AC-7D14AB6DE148}" type="presOf" srcId="{15389BFE-0491-4BEF-B1E6-7D7B423C6871}" destId="{210B16F4-5C38-4FC2-B379-DAD84E0C01E8}" srcOrd="0" destOrd="0" presId="urn:microsoft.com/office/officeart/2005/8/layout/bProcess3"/>
    <dgm:cxn modelId="{363FBC44-C43B-4569-A20C-E0ED6BE4D678}" type="presOf" srcId="{78DA82B9-6A4C-475E-B302-A6CD35CAB1DA}" destId="{D83DBB83-BB9B-409C-9309-FEE326DFFE1B}" srcOrd="0" destOrd="0" presId="urn:microsoft.com/office/officeart/2005/8/layout/bProcess3"/>
    <dgm:cxn modelId="{4C86F265-BDB3-4D02-86A9-090EF56446F8}" type="presOf" srcId="{3E4D23CF-6EDD-484C-AE7C-05112090F19F}" destId="{EE1D3637-1C30-4D8E-AB20-03BB964CE5E1}" srcOrd="1" destOrd="0" presId="urn:microsoft.com/office/officeart/2005/8/layout/bProcess3"/>
    <dgm:cxn modelId="{1C11EA52-17FE-4C89-84F6-B37AB6E8E8F8}" type="presOf" srcId="{13DDC99C-53E2-48B3-B58C-C484CA5F044A}" destId="{E04AA546-ABCB-4EE5-8227-5735BD296C70}" srcOrd="0" destOrd="0" presId="urn:microsoft.com/office/officeart/2005/8/layout/bProcess3"/>
    <dgm:cxn modelId="{FC57CB73-BCA6-4464-AB7E-6D7AB860A819}" type="presOf" srcId="{A4388FF5-8187-4445-ADCE-39C3214B21E8}" destId="{F5E98B60-EA21-48DF-9CFA-5610B37144D9}" srcOrd="1" destOrd="0" presId="urn:microsoft.com/office/officeart/2005/8/layout/bProcess3"/>
    <dgm:cxn modelId="{A758A17D-D9AC-4E80-A7E7-223F6B438C2F}" type="presOf" srcId="{A4388FF5-8187-4445-ADCE-39C3214B21E8}" destId="{14336615-F405-4321-91D5-A2160FB21C35}" srcOrd="0" destOrd="0" presId="urn:microsoft.com/office/officeart/2005/8/layout/bProcess3"/>
    <dgm:cxn modelId="{03E52F8C-FA27-484D-940E-393F08944F39}" srcId="{5EB343DA-0713-414C-BAF8-5A37E57C6322}" destId="{4955CB83-8988-4C12-AFF8-73D67836C968}" srcOrd="3" destOrd="0" parTransId="{AB5C3D29-36B9-42D1-B005-273928864598}" sibTransId="{13DDC99C-53E2-48B3-B58C-C484CA5F044A}"/>
    <dgm:cxn modelId="{2536508E-1317-4EAA-8A80-F10D5925093C}" type="presOf" srcId="{5EB343DA-0713-414C-BAF8-5A37E57C6322}" destId="{93916BFA-C3FD-425E-9263-BC806A7849B1}" srcOrd="0" destOrd="0" presId="urn:microsoft.com/office/officeart/2005/8/layout/bProcess3"/>
    <dgm:cxn modelId="{85F87C93-EDD7-4C6B-9055-F6F0DF8048B9}" type="presOf" srcId="{15389BFE-0491-4BEF-B1E6-7D7B423C6871}" destId="{9C67C776-85C5-4548-9881-C41037B87C1A}" srcOrd="1" destOrd="0" presId="urn:microsoft.com/office/officeart/2005/8/layout/bProcess3"/>
    <dgm:cxn modelId="{48D713A4-AC0C-410B-B472-7E216B5ACDD0}" srcId="{5EB343DA-0713-414C-BAF8-5A37E57C6322}" destId="{78DA82B9-6A4C-475E-B302-A6CD35CAB1DA}" srcOrd="2" destOrd="0" parTransId="{9EA0377E-81EC-4B1A-9E91-1878122644FC}" sibTransId="{15389BFE-0491-4BEF-B1E6-7D7B423C6871}"/>
    <dgm:cxn modelId="{A45FFAAD-2087-4078-B794-4F1C0CFE5EEB}" type="presOf" srcId="{4955CB83-8988-4C12-AFF8-73D67836C968}" destId="{894155F1-E9F1-48B9-AD3B-36E1B305B12E}" srcOrd="0" destOrd="0" presId="urn:microsoft.com/office/officeart/2005/8/layout/bProcess3"/>
    <dgm:cxn modelId="{C52A01B8-CC62-4706-8E74-F15606644DAE}" type="presOf" srcId="{8DBFEE1C-60F7-44F8-938E-1B35E7306C21}" destId="{1FED27E3-82D3-438E-A700-C208420C0B56}" srcOrd="0" destOrd="0" presId="urn:microsoft.com/office/officeart/2005/8/layout/bProcess3"/>
    <dgm:cxn modelId="{98EEF8BF-6237-4115-B73A-37FC9677F596}" srcId="{5EB343DA-0713-414C-BAF8-5A37E57C6322}" destId="{3C21CF66-9D1F-43DA-AC62-287820DD49C9}" srcOrd="4" destOrd="0" parTransId="{06D40789-4337-4740-B71D-FD9FB18420F8}" sibTransId="{C6CF2C21-7C3C-431F-B677-3C9B9F36A904}"/>
    <dgm:cxn modelId="{F97044CE-5F98-4E81-BD3F-B603771E8105}" type="presOf" srcId="{3C21CF66-9D1F-43DA-AC62-287820DD49C9}" destId="{672F33BF-6ECD-45D9-9259-28D7AA50E5ED}" srcOrd="0" destOrd="0" presId="urn:microsoft.com/office/officeart/2005/8/layout/bProcess3"/>
    <dgm:cxn modelId="{DE2F51D2-CC71-45D8-B56F-1E0EA9421B43}" srcId="{5EB343DA-0713-414C-BAF8-5A37E57C6322}" destId="{62E9E386-6880-41E6-AD97-A446A870D14F}" srcOrd="1" destOrd="0" parTransId="{196C62BE-5E93-4710-AC98-BA4EF3D02D43}" sibTransId="{3E4D23CF-6EDD-484C-AE7C-05112090F19F}"/>
    <dgm:cxn modelId="{26A317D6-E24A-4719-A983-14BBBBC34BD4}" type="presOf" srcId="{3E4D23CF-6EDD-484C-AE7C-05112090F19F}" destId="{12AD4FA7-9AA1-470D-B752-91FFA5276FF3}" srcOrd="0" destOrd="0" presId="urn:microsoft.com/office/officeart/2005/8/layout/bProcess3"/>
    <dgm:cxn modelId="{5535CBDB-46B7-47A3-B173-F6C0A99D98DD}" srcId="{5EB343DA-0713-414C-BAF8-5A37E57C6322}" destId="{8DBFEE1C-60F7-44F8-938E-1B35E7306C21}" srcOrd="0" destOrd="0" parTransId="{D84485FB-F968-49F5-A363-19430A905B9A}" sibTransId="{A4388FF5-8187-4445-ADCE-39C3214B21E8}"/>
    <dgm:cxn modelId="{077235DC-B5E4-4168-BD42-FAF0171699A7}" type="presOf" srcId="{62E9E386-6880-41E6-AD97-A446A870D14F}" destId="{A8EBFC3A-2F70-41DE-B2D1-03108492B1FB}" srcOrd="0" destOrd="0" presId="urn:microsoft.com/office/officeart/2005/8/layout/bProcess3"/>
    <dgm:cxn modelId="{E6B7ADE9-6BF2-4353-B84F-032BD95F8FAF}" type="presOf" srcId="{13DDC99C-53E2-48B3-B58C-C484CA5F044A}" destId="{C165FA34-3078-4E1B-9961-2B7CC6D206CB}" srcOrd="1" destOrd="0" presId="urn:microsoft.com/office/officeart/2005/8/layout/bProcess3"/>
    <dgm:cxn modelId="{7F0F39C3-1E68-4DFA-84A2-DF45E1D1FDCB}" type="presParOf" srcId="{93916BFA-C3FD-425E-9263-BC806A7849B1}" destId="{1FED27E3-82D3-438E-A700-C208420C0B56}" srcOrd="0" destOrd="0" presId="urn:microsoft.com/office/officeart/2005/8/layout/bProcess3"/>
    <dgm:cxn modelId="{AE283B90-C21D-4290-B5C8-E74135AA3DB3}" type="presParOf" srcId="{93916BFA-C3FD-425E-9263-BC806A7849B1}" destId="{14336615-F405-4321-91D5-A2160FB21C35}" srcOrd="1" destOrd="0" presId="urn:microsoft.com/office/officeart/2005/8/layout/bProcess3"/>
    <dgm:cxn modelId="{B911A9E8-4BFD-4058-8ECA-356B663B133E}" type="presParOf" srcId="{14336615-F405-4321-91D5-A2160FB21C35}" destId="{F5E98B60-EA21-48DF-9CFA-5610B37144D9}" srcOrd="0" destOrd="0" presId="urn:microsoft.com/office/officeart/2005/8/layout/bProcess3"/>
    <dgm:cxn modelId="{DEC13791-81BA-4380-8BB4-0EB31518807A}" type="presParOf" srcId="{93916BFA-C3FD-425E-9263-BC806A7849B1}" destId="{A8EBFC3A-2F70-41DE-B2D1-03108492B1FB}" srcOrd="2" destOrd="0" presId="urn:microsoft.com/office/officeart/2005/8/layout/bProcess3"/>
    <dgm:cxn modelId="{29C301CE-35E3-4AD4-A82E-B5F4CBEB29A8}" type="presParOf" srcId="{93916BFA-C3FD-425E-9263-BC806A7849B1}" destId="{12AD4FA7-9AA1-470D-B752-91FFA5276FF3}" srcOrd="3" destOrd="0" presId="urn:microsoft.com/office/officeart/2005/8/layout/bProcess3"/>
    <dgm:cxn modelId="{EAD46239-774A-4244-86FB-246AC4C72116}" type="presParOf" srcId="{12AD4FA7-9AA1-470D-B752-91FFA5276FF3}" destId="{EE1D3637-1C30-4D8E-AB20-03BB964CE5E1}" srcOrd="0" destOrd="0" presId="urn:microsoft.com/office/officeart/2005/8/layout/bProcess3"/>
    <dgm:cxn modelId="{31ACEB52-6355-4454-8F9B-378B5CDB1655}" type="presParOf" srcId="{93916BFA-C3FD-425E-9263-BC806A7849B1}" destId="{D83DBB83-BB9B-409C-9309-FEE326DFFE1B}" srcOrd="4" destOrd="0" presId="urn:microsoft.com/office/officeart/2005/8/layout/bProcess3"/>
    <dgm:cxn modelId="{7315FFDC-4DBD-4DB0-AE53-30C95CAF75CD}" type="presParOf" srcId="{93916BFA-C3FD-425E-9263-BC806A7849B1}" destId="{210B16F4-5C38-4FC2-B379-DAD84E0C01E8}" srcOrd="5" destOrd="0" presId="urn:microsoft.com/office/officeart/2005/8/layout/bProcess3"/>
    <dgm:cxn modelId="{5924DA22-65EC-4C73-861E-545489E4E89E}" type="presParOf" srcId="{210B16F4-5C38-4FC2-B379-DAD84E0C01E8}" destId="{9C67C776-85C5-4548-9881-C41037B87C1A}" srcOrd="0" destOrd="0" presId="urn:microsoft.com/office/officeart/2005/8/layout/bProcess3"/>
    <dgm:cxn modelId="{CDF66430-BD1A-4345-9678-7ACCABD1CF39}" type="presParOf" srcId="{93916BFA-C3FD-425E-9263-BC806A7849B1}" destId="{894155F1-E9F1-48B9-AD3B-36E1B305B12E}" srcOrd="6" destOrd="0" presId="urn:microsoft.com/office/officeart/2005/8/layout/bProcess3"/>
    <dgm:cxn modelId="{EE23EA75-3C37-4902-A9A9-E4AA5665F9A6}" type="presParOf" srcId="{93916BFA-C3FD-425E-9263-BC806A7849B1}" destId="{E04AA546-ABCB-4EE5-8227-5735BD296C70}" srcOrd="7" destOrd="0" presId="urn:microsoft.com/office/officeart/2005/8/layout/bProcess3"/>
    <dgm:cxn modelId="{2238B32B-1C62-4E39-9372-D07E44090084}" type="presParOf" srcId="{E04AA546-ABCB-4EE5-8227-5735BD296C70}" destId="{C165FA34-3078-4E1B-9961-2B7CC6D206CB}" srcOrd="0" destOrd="0" presId="urn:microsoft.com/office/officeart/2005/8/layout/bProcess3"/>
    <dgm:cxn modelId="{4F7B41E5-CFB0-4559-BB8D-1E0E6ECDDE10}" type="presParOf" srcId="{93916BFA-C3FD-425E-9263-BC806A7849B1}" destId="{672F33BF-6ECD-45D9-9259-28D7AA50E5ED}" srcOrd="8" destOrd="0" presId="urn:microsoft.com/office/officeart/2005/8/layout/bProcess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336615-F405-4321-91D5-A2160FB21C35}">
      <dsp:nvSpPr>
        <dsp:cNvPr id="0" name=""/>
        <dsp:cNvSpPr/>
      </dsp:nvSpPr>
      <dsp:spPr>
        <a:xfrm>
          <a:off x="2821803" y="847651"/>
          <a:ext cx="617028" cy="91440"/>
        </a:xfrm>
        <a:custGeom>
          <a:avLst/>
          <a:gdLst/>
          <a:ahLst/>
          <a:cxnLst/>
          <a:rect l="0" t="0" r="0" b="0"/>
          <a:pathLst>
            <a:path>
              <a:moveTo>
                <a:pt x="0" y="45720"/>
              </a:moveTo>
              <a:lnTo>
                <a:pt x="617028" y="45720"/>
              </a:lnTo>
            </a:path>
          </a:pathLst>
        </a:custGeom>
        <a:noFill/>
        <a:ln w="57150" cap="flat" cmpd="sng" algn="ctr">
          <a:solidFill>
            <a:srgbClr val="AD0000"/>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114126" y="890130"/>
        <a:ext cx="32381" cy="6482"/>
      </dsp:txXfrm>
    </dsp:sp>
    <dsp:sp modelId="{1FED27E3-82D3-438E-A700-C208420C0B56}">
      <dsp:nvSpPr>
        <dsp:cNvPr id="0" name=""/>
        <dsp:cNvSpPr/>
      </dsp:nvSpPr>
      <dsp:spPr>
        <a:xfrm>
          <a:off x="7825" y="48638"/>
          <a:ext cx="2815777" cy="1689466"/>
        </a:xfrm>
        <a:prstGeom prst="roundRect">
          <a:avLst/>
        </a:prstGeom>
        <a:solidFill>
          <a:schemeClr val="accent2">
            <a:lumMod val="40000"/>
            <a:lumOff val="60000"/>
          </a:schemeClr>
        </a:solidFill>
        <a:ln w="762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kumimoji="0" lang="en-US" sz="20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t>Thần Trụ trời xuất hiện với sức mạnh và hình hài đặc biệt</a:t>
          </a:r>
          <a:endParaRPr lang="en-US" sz="2000" kern="1200" dirty="0"/>
        </a:p>
      </dsp:txBody>
      <dsp:txXfrm>
        <a:off x="90298" y="131111"/>
        <a:ext cx="2650831" cy="1524520"/>
      </dsp:txXfrm>
    </dsp:sp>
    <dsp:sp modelId="{12AD4FA7-9AA1-470D-B752-91FFA5276FF3}">
      <dsp:nvSpPr>
        <dsp:cNvPr id="0" name=""/>
        <dsp:cNvSpPr/>
      </dsp:nvSpPr>
      <dsp:spPr>
        <a:xfrm>
          <a:off x="6036604" y="847651"/>
          <a:ext cx="617028" cy="91440"/>
        </a:xfrm>
        <a:custGeom>
          <a:avLst/>
          <a:gdLst/>
          <a:ahLst/>
          <a:cxnLst/>
          <a:rect l="0" t="0" r="0" b="0"/>
          <a:pathLst>
            <a:path>
              <a:moveTo>
                <a:pt x="0" y="45720"/>
              </a:moveTo>
              <a:lnTo>
                <a:pt x="617028" y="45720"/>
              </a:lnTo>
            </a:path>
          </a:pathLst>
        </a:custGeom>
        <a:noFill/>
        <a:ln w="57150" cap="flat" cmpd="sng" algn="ctr">
          <a:solidFill>
            <a:srgbClr val="AD0000"/>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328927" y="890130"/>
        <a:ext cx="32381" cy="6482"/>
      </dsp:txXfrm>
    </dsp:sp>
    <dsp:sp modelId="{A8EBFC3A-2F70-41DE-B2D1-03108492B1FB}">
      <dsp:nvSpPr>
        <dsp:cNvPr id="0" name=""/>
        <dsp:cNvSpPr/>
      </dsp:nvSpPr>
      <dsp:spPr>
        <a:xfrm>
          <a:off x="3471231" y="48638"/>
          <a:ext cx="2567172" cy="1689466"/>
        </a:xfrm>
        <a:prstGeom prst="roundRect">
          <a:avLst/>
        </a:prstGeom>
        <a:solidFill>
          <a:schemeClr val="accent2">
            <a:lumMod val="40000"/>
            <a:lumOff val="60000"/>
          </a:schemeClr>
        </a:solidFill>
        <a:ln w="762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ClrTx/>
            <a:buSzTx/>
            <a:buFontTx/>
            <a:buNone/>
          </a:pPr>
          <a:r>
            <a:rPr kumimoji="0" lang="en-US" sz="20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t>Thần Trụ trời tự mình đào đất, đập đá, đắp thành một cái vừa cao, vừa to để chống trời.</a:t>
          </a:r>
          <a:endParaRPr lang="en-US" sz="2000" kern="1200" dirty="0"/>
        </a:p>
      </dsp:txBody>
      <dsp:txXfrm>
        <a:off x="3553704" y="131111"/>
        <a:ext cx="2402226" cy="1524520"/>
      </dsp:txXfrm>
    </dsp:sp>
    <dsp:sp modelId="{210B16F4-5C38-4FC2-B379-DAD84E0C01E8}">
      <dsp:nvSpPr>
        <dsp:cNvPr id="0" name=""/>
        <dsp:cNvSpPr/>
      </dsp:nvSpPr>
      <dsp:spPr>
        <a:xfrm>
          <a:off x="1523952" y="1736304"/>
          <a:ext cx="6569968" cy="617028"/>
        </a:xfrm>
        <a:custGeom>
          <a:avLst/>
          <a:gdLst/>
          <a:ahLst/>
          <a:cxnLst/>
          <a:rect l="0" t="0" r="0" b="0"/>
          <a:pathLst>
            <a:path>
              <a:moveTo>
                <a:pt x="6569968" y="0"/>
              </a:moveTo>
              <a:lnTo>
                <a:pt x="6569968" y="325614"/>
              </a:lnTo>
              <a:lnTo>
                <a:pt x="0" y="325614"/>
              </a:lnTo>
              <a:lnTo>
                <a:pt x="0" y="617028"/>
              </a:lnTo>
            </a:path>
          </a:pathLst>
        </a:custGeom>
        <a:noFill/>
        <a:ln w="57150" cap="flat" cmpd="sng" algn="ctr">
          <a:solidFill>
            <a:srgbClr val="AD0000"/>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643891" y="2041577"/>
        <a:ext cx="330090" cy="6482"/>
      </dsp:txXfrm>
    </dsp:sp>
    <dsp:sp modelId="{D83DBB83-BB9B-409C-9309-FEE326DFFE1B}">
      <dsp:nvSpPr>
        <dsp:cNvPr id="0" name=""/>
        <dsp:cNvSpPr/>
      </dsp:nvSpPr>
      <dsp:spPr>
        <a:xfrm>
          <a:off x="6686032" y="48638"/>
          <a:ext cx="2815777" cy="1689466"/>
        </a:xfrm>
        <a:prstGeom prst="roundRect">
          <a:avLst/>
        </a:prstGeom>
        <a:solidFill>
          <a:schemeClr val="accent2">
            <a:lumMod val="40000"/>
            <a:lumOff val="60000"/>
          </a:schemeClr>
        </a:solidFill>
        <a:ln w="762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ClrTx/>
            <a:buSzTx/>
            <a:buFontTx/>
            <a:buNone/>
          </a:pPr>
          <a:r>
            <a:rPr kumimoji="0" lang="en-US" sz="20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t>Cột được đắp cao lên bao nhiêu thì trời được nâng lên dần chừng ấy </a:t>
          </a:r>
          <a:r>
            <a:rPr kumimoji="0" lang="en-US" sz="20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sym typeface="Wingdings" panose="05000000000000000000" pitchFamily="2" charset="2"/>
            </a:rPr>
            <a:t></a:t>
          </a:r>
          <a:r>
            <a:rPr kumimoji="0" lang="en-US" sz="20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t> vòm trời được đẩy lên cao.</a:t>
          </a:r>
          <a:endParaRPr lang="en-US" sz="2000" kern="1200" dirty="0"/>
        </a:p>
      </dsp:txBody>
      <dsp:txXfrm>
        <a:off x="6768505" y="131111"/>
        <a:ext cx="2650831" cy="1524520"/>
      </dsp:txXfrm>
    </dsp:sp>
    <dsp:sp modelId="{E04AA546-ABCB-4EE5-8227-5735BD296C70}">
      <dsp:nvSpPr>
        <dsp:cNvPr id="0" name=""/>
        <dsp:cNvSpPr/>
      </dsp:nvSpPr>
      <dsp:spPr>
        <a:xfrm>
          <a:off x="3038279" y="3184746"/>
          <a:ext cx="617028" cy="91440"/>
        </a:xfrm>
        <a:custGeom>
          <a:avLst/>
          <a:gdLst/>
          <a:ahLst/>
          <a:cxnLst/>
          <a:rect l="0" t="0" r="0" b="0"/>
          <a:pathLst>
            <a:path>
              <a:moveTo>
                <a:pt x="0" y="45720"/>
              </a:moveTo>
              <a:lnTo>
                <a:pt x="617028" y="45720"/>
              </a:lnTo>
            </a:path>
          </a:pathLst>
        </a:custGeom>
        <a:noFill/>
        <a:ln w="57150" cap="flat" cmpd="sng" algn="ctr">
          <a:solidFill>
            <a:srgbClr val="AD0000"/>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30603" y="3227225"/>
        <a:ext cx="32381" cy="6482"/>
      </dsp:txXfrm>
    </dsp:sp>
    <dsp:sp modelId="{894155F1-E9F1-48B9-AD3B-36E1B305B12E}">
      <dsp:nvSpPr>
        <dsp:cNvPr id="0" name=""/>
        <dsp:cNvSpPr/>
      </dsp:nvSpPr>
      <dsp:spPr>
        <a:xfrm>
          <a:off x="7825" y="2385733"/>
          <a:ext cx="3032254" cy="1689466"/>
        </a:xfrm>
        <a:prstGeom prst="roundRect">
          <a:avLst/>
        </a:prstGeom>
        <a:solidFill>
          <a:schemeClr val="accent2">
            <a:lumMod val="40000"/>
            <a:lumOff val="60000"/>
          </a:schemeClr>
        </a:solidFill>
        <a:ln w="762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ClrTx/>
            <a:buSzTx/>
            <a:buFontTx/>
            <a:buNone/>
          </a:pPr>
          <a:r>
            <a:rPr lang="en-US" sz="2000" kern="1200" dirty="0">
              <a:solidFill>
                <a:prstClr val="black"/>
              </a:solidFill>
              <a:latin typeface="Calibri" panose="020F0502020204030204"/>
            </a:rPr>
            <a:t>Khi trời cao và khô, thần phá cột, lấy đất đá ném tung đi khắp nơi </a:t>
          </a:r>
          <a:r>
            <a:rPr lang="en-US" sz="2000" kern="1200" dirty="0">
              <a:solidFill>
                <a:prstClr val="black"/>
              </a:solidFill>
              <a:latin typeface="Calibri" panose="020F0502020204030204"/>
              <a:sym typeface="Wingdings" panose="05000000000000000000" pitchFamily="2" charset="2"/>
            </a:rPr>
            <a:t></a:t>
          </a:r>
          <a:r>
            <a:rPr lang="en-US" sz="2000" kern="1200" dirty="0">
              <a:solidFill>
                <a:prstClr val="black"/>
              </a:solidFill>
              <a:latin typeface="Calibri" panose="020F0502020204030204"/>
            </a:rPr>
            <a:t>  tạo ra hòn núi, hòn đảo, gò, đống, những dải đồi cao</a:t>
          </a:r>
          <a:endParaRPr lang="en-US" sz="2000" kern="1200" dirty="0"/>
        </a:p>
      </dsp:txBody>
      <dsp:txXfrm>
        <a:off x="90298" y="2468206"/>
        <a:ext cx="2867308" cy="1524520"/>
      </dsp:txXfrm>
    </dsp:sp>
    <dsp:sp modelId="{672F33BF-6ECD-45D9-9259-28D7AA50E5ED}">
      <dsp:nvSpPr>
        <dsp:cNvPr id="0" name=""/>
        <dsp:cNvSpPr/>
      </dsp:nvSpPr>
      <dsp:spPr>
        <a:xfrm>
          <a:off x="3687708" y="2385733"/>
          <a:ext cx="2815777" cy="1689466"/>
        </a:xfrm>
        <a:prstGeom prst="roundRect">
          <a:avLst/>
        </a:prstGeom>
        <a:solidFill>
          <a:schemeClr val="accent2">
            <a:lumMod val="40000"/>
            <a:lumOff val="60000"/>
          </a:schemeClr>
        </a:solidFill>
        <a:ln w="762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solidFill>
                <a:prstClr val="black"/>
              </a:solidFill>
              <a:latin typeface="Calibri" panose="020F0502020204030204"/>
            </a:rPr>
            <a:t>Chỗ thần đào đất, đào đá đắp cột </a:t>
          </a:r>
          <a:r>
            <a:rPr lang="en-US" sz="2000" kern="1200" dirty="0">
              <a:solidFill>
                <a:prstClr val="black"/>
              </a:solidFill>
              <a:latin typeface="Calibri" panose="020F0502020204030204"/>
              <a:sym typeface="Wingdings" panose="05000000000000000000" pitchFamily="2" charset="2"/>
            </a:rPr>
            <a:t></a:t>
          </a:r>
          <a:r>
            <a:rPr lang="en-US" sz="2000" kern="1200" dirty="0">
              <a:solidFill>
                <a:prstClr val="black"/>
              </a:solidFill>
              <a:latin typeface="Calibri" panose="020F0502020204030204"/>
            </a:rPr>
            <a:t> biển rộng.</a:t>
          </a:r>
          <a:endParaRPr lang="en-US" sz="2000" kern="1200" dirty="0"/>
        </a:p>
      </dsp:txBody>
      <dsp:txXfrm>
        <a:off x="3770181" y="2468206"/>
        <a:ext cx="2650831" cy="1524520"/>
      </dsp:txXfrm>
    </dsp:sp>
  </dsp:spTree>
</dsp:drawing>
</file>

<file path=ppt/diagrams/layout1.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7634B7-999A-406A-907F-D45674937122}" type="datetimeFigureOut">
              <a:rPr lang="en-US" smtClean="0"/>
              <a:t>6/29/2022</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97AA45-6D4A-4338-90F5-7E846280FA82}" type="slidenum">
              <a:rPr lang="en-US" smtClean="0"/>
              <a:t>‹#›</a:t>
            </a:fld>
            <a:endParaRPr lang="en-US"/>
          </a:p>
        </p:txBody>
      </p:sp>
    </p:spTree>
    <p:extLst>
      <p:ext uri="{BB962C8B-B14F-4D97-AF65-F5344CB8AC3E}">
        <p14:creationId xmlns:p14="http://schemas.microsoft.com/office/powerpoint/2010/main" val="40791538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681912-8CC0-4B9F-BE2A-5B54BD796B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406463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681912-8CC0-4B9F-BE2A-5B54BD796B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306962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681912-8CC0-4B9F-BE2A-5B54BD796B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693145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681912-8CC0-4B9F-BE2A-5B54BD796B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139014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681912-8CC0-4B9F-BE2A-5B54BD796B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006117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681912-8CC0-4B9F-BE2A-5B54BD796B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483699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681912-8CC0-4B9F-BE2A-5B54BD796B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250202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681912-8CC0-4B9F-BE2A-5B54BD796B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401681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681912-8CC0-4B9F-BE2A-5B54BD796B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024893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681912-8CC0-4B9F-BE2A-5B54BD796B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039460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681912-8CC0-4B9F-BE2A-5B54BD796B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133271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681912-8CC0-4B9F-BE2A-5B54BD796B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335266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681912-8CC0-4B9F-BE2A-5B54BD796B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869315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681912-8CC0-4B9F-BE2A-5B54BD796B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541539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681912-8CC0-4B9F-BE2A-5B54BD796B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840711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681912-8CC0-4B9F-BE2A-5B54BD796B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124360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681912-8CC0-4B9F-BE2A-5B54BD796B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476470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681912-8CC0-4B9F-BE2A-5B54BD796B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238730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681912-8CC0-4B9F-BE2A-5B54BD796B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863435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681912-8CC0-4B9F-BE2A-5B54BD796B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873607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681912-8CC0-4B9F-BE2A-5B54BD796B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188474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681912-8CC0-4B9F-BE2A-5B54BD796B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279612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681912-8CC0-4B9F-BE2A-5B54BD796B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128927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681912-8CC0-4B9F-BE2A-5B54BD796B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141146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681912-8CC0-4B9F-BE2A-5B54BD796B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999657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681912-8CC0-4B9F-BE2A-5B54BD796B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538678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681912-8CC0-4B9F-BE2A-5B54BD796B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731711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681912-8CC0-4B9F-BE2A-5B54BD796B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911060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681912-8CC0-4B9F-BE2A-5B54BD796B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585148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681912-8CC0-4B9F-BE2A-5B54BD796B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104506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681912-8CC0-4B9F-BE2A-5B54BD796B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302771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681912-8CC0-4B9F-BE2A-5B54BD796B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917070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681912-8CC0-4B9F-BE2A-5B54BD796B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328091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681912-8CC0-4B9F-BE2A-5B54BD796B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191086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681912-8CC0-4B9F-BE2A-5B54BD796B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757721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681912-8CC0-4B9F-BE2A-5B54BD796BF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323004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1827620"/>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5825717"/>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2022/6/29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117047"/>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1_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2022/6/29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
        <p:nvSpPr>
          <p:cNvPr id="11" name="TextBox 10"/>
          <p:cNvSpPr txBox="1"/>
          <p:nvPr userDrawn="1"/>
        </p:nvSpPr>
        <p:spPr>
          <a:xfrm>
            <a:off x="1457762" y="6739570"/>
            <a:ext cx="1800200" cy="118430"/>
          </a:xfrm>
          <a:prstGeom prst="rect">
            <a:avLst/>
          </a:prstGeom>
          <a:noFill/>
        </p:spPr>
        <p:txBody>
          <a:bodyPr wrap="square" rtlCol="0">
            <a:spAutoFit/>
          </a:bodyPr>
          <a:lstStyle/>
          <a:p>
            <a:pPr>
              <a:lnSpc>
                <a:spcPct val="200000"/>
              </a:lnSpc>
            </a:pP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http://www.1ppt.com/moban/</a:t>
            </a:r>
            <a:r>
              <a:rPr lang="zh-CN" altLang="en-US" sz="100" dirty="0">
                <a:solidFill>
                  <a:prstClr val="black"/>
                </a:solidFill>
                <a:ea typeface="微软雅黑" panose="020B0503020204020204" pitchFamily="34" charset="-122"/>
              </a:rPr>
              <a:t> </a:t>
            </a:r>
            <a:endParaRPr lang="en-US" altLang="zh-CN" sz="100" dirty="0">
              <a:solidFill>
                <a:prstClr val="black"/>
              </a:solidFill>
              <a:ea typeface="微软雅黑" panose="020B0503020204020204" pitchFamily="34" charset="-122"/>
            </a:endParaRPr>
          </a:p>
        </p:txBody>
      </p:sp>
    </p:spTree>
    <p:extLst>
      <p:ext uri="{BB962C8B-B14F-4D97-AF65-F5344CB8AC3E}">
        <p14:creationId xmlns:p14="http://schemas.microsoft.com/office/powerpoint/2010/main" val="1220901802"/>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2022/6/29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4406021"/>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2022/6/29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523006"/>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2022/6/29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94758376"/>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2022/6/29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7805659"/>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2022/6/29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8717747"/>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2022/6/29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5501431"/>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2022/6/29</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48360922"/>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60363020"/>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pPr/>
              <a:t>2022/6/29</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344968436"/>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080070"/>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70607A-EB09-4464-B9F9-BBAE9FEA8993}"/>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F884A62-FE00-4E3D-ADA0-E22F86BE88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D06559F-931E-4C1C-BAA3-CE3BB96CAAE2}"/>
              </a:ext>
            </a:extLst>
          </p:cNvPr>
          <p:cNvSpPr>
            <a:spLocks noGrp="1"/>
          </p:cNvSpPr>
          <p:nvPr>
            <p:ph type="dt" sz="half" idx="10"/>
          </p:nvPr>
        </p:nvSpPr>
        <p:spPr/>
        <p:txBody>
          <a:bodyPr/>
          <a:lstStyle/>
          <a:p>
            <a:fld id="{EE4C556E-D11A-48D7-81C0-B1B5323EC136}" type="datetimeFigureOut">
              <a:rPr lang="zh-CN" altLang="en-US" smtClean="0"/>
              <a:t>2022/6/29</a:t>
            </a:fld>
            <a:endParaRPr lang="zh-CN" altLang="en-US"/>
          </a:p>
        </p:txBody>
      </p:sp>
      <p:sp>
        <p:nvSpPr>
          <p:cNvPr id="5" name="页脚占位符 4">
            <a:extLst>
              <a:ext uri="{FF2B5EF4-FFF2-40B4-BE49-F238E27FC236}">
                <a16:creationId xmlns:a16="http://schemas.microsoft.com/office/drawing/2014/main" id="{010C8357-4EE7-434F-8F1D-EB72F50A22E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863E9BA-C35D-4623-8AEC-12CBA17658E0}"/>
              </a:ext>
            </a:extLst>
          </p:cNvPr>
          <p:cNvSpPr>
            <a:spLocks noGrp="1"/>
          </p:cNvSpPr>
          <p:nvPr>
            <p:ph type="sldNum" sz="quarter" idx="12"/>
          </p:nvPr>
        </p:nvSpPr>
        <p:spPr/>
        <p:txBody>
          <a:bodyPr/>
          <a:lstStyle/>
          <a:p>
            <a:fld id="{A195263E-7865-4889-9FDE-7A423744D6BB}" type="slidenum">
              <a:rPr lang="zh-CN" altLang="en-US" smtClean="0"/>
              <a:t>‹#›</a:t>
            </a:fld>
            <a:endParaRPr lang="zh-CN" altLang="en-US"/>
          </a:p>
        </p:txBody>
      </p:sp>
    </p:spTree>
    <p:extLst>
      <p:ext uri="{BB962C8B-B14F-4D97-AF65-F5344CB8AC3E}">
        <p14:creationId xmlns:p14="http://schemas.microsoft.com/office/powerpoint/2010/main" val="2139289483"/>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461D68-9D60-45C1-84CF-8694F122A09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3A4BDC1-FF73-432D-AC47-8EEEC5E0921A}"/>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DCF9B87-024B-4A06-BA78-956CBBDA0354}"/>
              </a:ext>
            </a:extLst>
          </p:cNvPr>
          <p:cNvSpPr>
            <a:spLocks noGrp="1"/>
          </p:cNvSpPr>
          <p:nvPr>
            <p:ph type="dt" sz="half" idx="10"/>
          </p:nvPr>
        </p:nvSpPr>
        <p:spPr/>
        <p:txBody>
          <a:bodyPr/>
          <a:lstStyle/>
          <a:p>
            <a:fld id="{EE4C556E-D11A-48D7-81C0-B1B5323EC136}" type="datetimeFigureOut">
              <a:rPr lang="zh-CN" altLang="en-US" smtClean="0"/>
              <a:t>2022/6/29</a:t>
            </a:fld>
            <a:endParaRPr lang="zh-CN" altLang="en-US"/>
          </a:p>
        </p:txBody>
      </p:sp>
      <p:sp>
        <p:nvSpPr>
          <p:cNvPr id="5" name="页脚占位符 4">
            <a:extLst>
              <a:ext uri="{FF2B5EF4-FFF2-40B4-BE49-F238E27FC236}">
                <a16:creationId xmlns:a16="http://schemas.microsoft.com/office/drawing/2014/main" id="{6157915F-D67C-484A-9A5C-333C71D1995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58CB9FE-E585-479C-9939-C1DF8EC97B1F}"/>
              </a:ext>
            </a:extLst>
          </p:cNvPr>
          <p:cNvSpPr>
            <a:spLocks noGrp="1"/>
          </p:cNvSpPr>
          <p:nvPr>
            <p:ph type="sldNum" sz="quarter" idx="12"/>
          </p:nvPr>
        </p:nvSpPr>
        <p:spPr/>
        <p:txBody>
          <a:bodyPr/>
          <a:lstStyle/>
          <a:p>
            <a:fld id="{A195263E-7865-4889-9FDE-7A423744D6BB}" type="slidenum">
              <a:rPr lang="zh-CN" altLang="en-US" smtClean="0"/>
              <a:t>‹#›</a:t>
            </a:fld>
            <a:endParaRPr lang="zh-CN" altLang="en-US"/>
          </a:p>
        </p:txBody>
      </p:sp>
    </p:spTree>
    <p:extLst>
      <p:ext uri="{BB962C8B-B14F-4D97-AF65-F5344CB8AC3E}">
        <p14:creationId xmlns:p14="http://schemas.microsoft.com/office/powerpoint/2010/main" val="3906566460"/>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1C1372-734A-4296-9FB4-2B237227A9D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6E2504FB-3962-4ABB-8F21-3B1297384B6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6873F61E-C842-45A9-9C07-EC60B6A6DBA4}"/>
              </a:ext>
            </a:extLst>
          </p:cNvPr>
          <p:cNvSpPr>
            <a:spLocks noGrp="1"/>
          </p:cNvSpPr>
          <p:nvPr>
            <p:ph type="dt" sz="half" idx="10"/>
          </p:nvPr>
        </p:nvSpPr>
        <p:spPr/>
        <p:txBody>
          <a:bodyPr/>
          <a:lstStyle/>
          <a:p>
            <a:fld id="{EE4C556E-D11A-48D7-81C0-B1B5323EC136}" type="datetimeFigureOut">
              <a:rPr lang="zh-CN" altLang="en-US" smtClean="0"/>
              <a:t>2022/6/29</a:t>
            </a:fld>
            <a:endParaRPr lang="zh-CN" altLang="en-US"/>
          </a:p>
        </p:txBody>
      </p:sp>
      <p:sp>
        <p:nvSpPr>
          <p:cNvPr id="5" name="页脚占位符 4">
            <a:extLst>
              <a:ext uri="{FF2B5EF4-FFF2-40B4-BE49-F238E27FC236}">
                <a16:creationId xmlns:a16="http://schemas.microsoft.com/office/drawing/2014/main" id="{C4C42772-006F-42F3-A53C-D6F9334C565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E654AF-4882-4FA1-A3C1-F88A71FB25A7}"/>
              </a:ext>
            </a:extLst>
          </p:cNvPr>
          <p:cNvSpPr>
            <a:spLocks noGrp="1"/>
          </p:cNvSpPr>
          <p:nvPr>
            <p:ph type="sldNum" sz="quarter" idx="12"/>
          </p:nvPr>
        </p:nvSpPr>
        <p:spPr/>
        <p:txBody>
          <a:bodyPr/>
          <a:lstStyle/>
          <a:p>
            <a:fld id="{A195263E-7865-4889-9FDE-7A423744D6BB}" type="slidenum">
              <a:rPr lang="zh-CN" altLang="en-US" smtClean="0"/>
              <a:t>‹#›</a:t>
            </a:fld>
            <a:endParaRPr lang="zh-CN" altLang="en-US"/>
          </a:p>
        </p:txBody>
      </p:sp>
    </p:spTree>
    <p:extLst>
      <p:ext uri="{BB962C8B-B14F-4D97-AF65-F5344CB8AC3E}">
        <p14:creationId xmlns:p14="http://schemas.microsoft.com/office/powerpoint/2010/main" val="3906172023"/>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3E3B72-32AE-40DB-856E-1F79DC1CCF8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86AB566-0A02-47B8-B36A-57903E92C824}"/>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2F0B06DF-2A5D-49B6-940D-1C73553E32B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1D9A042-4577-4206-93A8-735631107E03}"/>
              </a:ext>
            </a:extLst>
          </p:cNvPr>
          <p:cNvSpPr>
            <a:spLocks noGrp="1"/>
          </p:cNvSpPr>
          <p:nvPr>
            <p:ph type="dt" sz="half" idx="10"/>
          </p:nvPr>
        </p:nvSpPr>
        <p:spPr/>
        <p:txBody>
          <a:bodyPr/>
          <a:lstStyle/>
          <a:p>
            <a:fld id="{EE4C556E-D11A-48D7-81C0-B1B5323EC136}" type="datetimeFigureOut">
              <a:rPr lang="zh-CN" altLang="en-US" smtClean="0"/>
              <a:t>2022/6/29</a:t>
            </a:fld>
            <a:endParaRPr lang="zh-CN" altLang="en-US"/>
          </a:p>
        </p:txBody>
      </p:sp>
      <p:sp>
        <p:nvSpPr>
          <p:cNvPr id="6" name="页脚占位符 5">
            <a:extLst>
              <a:ext uri="{FF2B5EF4-FFF2-40B4-BE49-F238E27FC236}">
                <a16:creationId xmlns:a16="http://schemas.microsoft.com/office/drawing/2014/main" id="{51D834B9-AC17-4E4F-9973-2C6080B73C9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1C0070B-569D-4FDB-83D2-2831B39FBD88}"/>
              </a:ext>
            </a:extLst>
          </p:cNvPr>
          <p:cNvSpPr>
            <a:spLocks noGrp="1"/>
          </p:cNvSpPr>
          <p:nvPr>
            <p:ph type="sldNum" sz="quarter" idx="12"/>
          </p:nvPr>
        </p:nvSpPr>
        <p:spPr/>
        <p:txBody>
          <a:bodyPr/>
          <a:lstStyle/>
          <a:p>
            <a:fld id="{A195263E-7865-4889-9FDE-7A423744D6BB}" type="slidenum">
              <a:rPr lang="zh-CN" altLang="en-US" smtClean="0"/>
              <a:t>‹#›</a:t>
            </a:fld>
            <a:endParaRPr lang="zh-CN" altLang="en-US"/>
          </a:p>
        </p:txBody>
      </p:sp>
    </p:spTree>
    <p:extLst>
      <p:ext uri="{BB962C8B-B14F-4D97-AF65-F5344CB8AC3E}">
        <p14:creationId xmlns:p14="http://schemas.microsoft.com/office/powerpoint/2010/main" val="2464487897"/>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7FA247E-FC99-4DEE-9659-A61E58CA1AC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7EFF825-A106-4C43-96EC-00D9D7D29F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C2506D75-1984-4130-BBE1-66A0B2075AD2}"/>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05EF971-1A5F-4FCD-A849-5068EEBFA0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74A3C7F-A504-486F-AC52-BAFC7D2EE705}"/>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ECF8FD0D-2A45-42AA-9F3A-D4BBA2C3F372}"/>
              </a:ext>
            </a:extLst>
          </p:cNvPr>
          <p:cNvSpPr>
            <a:spLocks noGrp="1"/>
          </p:cNvSpPr>
          <p:nvPr>
            <p:ph type="dt" sz="half" idx="10"/>
          </p:nvPr>
        </p:nvSpPr>
        <p:spPr/>
        <p:txBody>
          <a:bodyPr/>
          <a:lstStyle/>
          <a:p>
            <a:fld id="{EE4C556E-D11A-48D7-81C0-B1B5323EC136}" type="datetimeFigureOut">
              <a:rPr lang="zh-CN" altLang="en-US" smtClean="0"/>
              <a:t>2022/6/29</a:t>
            </a:fld>
            <a:endParaRPr lang="zh-CN" altLang="en-US"/>
          </a:p>
        </p:txBody>
      </p:sp>
      <p:sp>
        <p:nvSpPr>
          <p:cNvPr id="8" name="页脚占位符 7">
            <a:extLst>
              <a:ext uri="{FF2B5EF4-FFF2-40B4-BE49-F238E27FC236}">
                <a16:creationId xmlns:a16="http://schemas.microsoft.com/office/drawing/2014/main" id="{CE9B8A7F-BFA8-4329-AFC8-89D05783C63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2C94869-7BF3-4FFD-812C-03E8CEB5C852}"/>
              </a:ext>
            </a:extLst>
          </p:cNvPr>
          <p:cNvSpPr>
            <a:spLocks noGrp="1"/>
          </p:cNvSpPr>
          <p:nvPr>
            <p:ph type="sldNum" sz="quarter" idx="12"/>
          </p:nvPr>
        </p:nvSpPr>
        <p:spPr/>
        <p:txBody>
          <a:bodyPr/>
          <a:lstStyle/>
          <a:p>
            <a:fld id="{A195263E-7865-4889-9FDE-7A423744D6BB}" type="slidenum">
              <a:rPr lang="zh-CN" altLang="en-US" smtClean="0"/>
              <a:t>‹#›</a:t>
            </a:fld>
            <a:endParaRPr lang="zh-CN" altLang="en-US"/>
          </a:p>
        </p:txBody>
      </p:sp>
    </p:spTree>
    <p:extLst>
      <p:ext uri="{BB962C8B-B14F-4D97-AF65-F5344CB8AC3E}">
        <p14:creationId xmlns:p14="http://schemas.microsoft.com/office/powerpoint/2010/main" val="2619412941"/>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7CC1BC-64C9-4962-A764-37E770FBC64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8638FC6B-45DE-432B-B145-F8D8AB2AC5BB}"/>
              </a:ext>
            </a:extLst>
          </p:cNvPr>
          <p:cNvSpPr>
            <a:spLocks noGrp="1"/>
          </p:cNvSpPr>
          <p:nvPr>
            <p:ph type="dt" sz="half" idx="10"/>
          </p:nvPr>
        </p:nvSpPr>
        <p:spPr/>
        <p:txBody>
          <a:bodyPr/>
          <a:lstStyle/>
          <a:p>
            <a:fld id="{EE4C556E-D11A-48D7-81C0-B1B5323EC136}" type="datetimeFigureOut">
              <a:rPr lang="zh-CN" altLang="en-US" smtClean="0"/>
              <a:t>2022/6/29</a:t>
            </a:fld>
            <a:endParaRPr lang="zh-CN" altLang="en-US"/>
          </a:p>
        </p:txBody>
      </p:sp>
      <p:sp>
        <p:nvSpPr>
          <p:cNvPr id="4" name="页脚占位符 3">
            <a:extLst>
              <a:ext uri="{FF2B5EF4-FFF2-40B4-BE49-F238E27FC236}">
                <a16:creationId xmlns:a16="http://schemas.microsoft.com/office/drawing/2014/main" id="{E413F784-0D7C-43D2-A802-629BA7317F61}"/>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48781AAF-B2A9-4052-BD38-326FE4C13E14}"/>
              </a:ext>
            </a:extLst>
          </p:cNvPr>
          <p:cNvSpPr>
            <a:spLocks noGrp="1"/>
          </p:cNvSpPr>
          <p:nvPr>
            <p:ph type="sldNum" sz="quarter" idx="12"/>
          </p:nvPr>
        </p:nvSpPr>
        <p:spPr/>
        <p:txBody>
          <a:bodyPr/>
          <a:lstStyle/>
          <a:p>
            <a:fld id="{A195263E-7865-4889-9FDE-7A423744D6BB}" type="slidenum">
              <a:rPr lang="zh-CN" altLang="en-US" smtClean="0"/>
              <a:t>‹#›</a:t>
            </a:fld>
            <a:endParaRPr lang="zh-CN" altLang="en-US"/>
          </a:p>
        </p:txBody>
      </p:sp>
    </p:spTree>
    <p:extLst>
      <p:ext uri="{BB962C8B-B14F-4D97-AF65-F5344CB8AC3E}">
        <p14:creationId xmlns:p14="http://schemas.microsoft.com/office/powerpoint/2010/main" val="399346142"/>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5BCC6E6-411E-4830-BEE1-1A626801803D}"/>
              </a:ext>
            </a:extLst>
          </p:cNvPr>
          <p:cNvSpPr>
            <a:spLocks noGrp="1"/>
          </p:cNvSpPr>
          <p:nvPr>
            <p:ph type="dt" sz="half" idx="10"/>
          </p:nvPr>
        </p:nvSpPr>
        <p:spPr/>
        <p:txBody>
          <a:bodyPr/>
          <a:lstStyle/>
          <a:p>
            <a:fld id="{EE4C556E-D11A-48D7-81C0-B1B5323EC136}" type="datetimeFigureOut">
              <a:rPr lang="zh-CN" altLang="en-US" smtClean="0"/>
              <a:t>2022/6/29</a:t>
            </a:fld>
            <a:endParaRPr lang="zh-CN" altLang="en-US"/>
          </a:p>
        </p:txBody>
      </p:sp>
      <p:sp>
        <p:nvSpPr>
          <p:cNvPr id="3" name="页脚占位符 2">
            <a:extLst>
              <a:ext uri="{FF2B5EF4-FFF2-40B4-BE49-F238E27FC236}">
                <a16:creationId xmlns:a16="http://schemas.microsoft.com/office/drawing/2014/main" id="{FF4BA76C-B531-4C6F-850E-214EA4DF328D}"/>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85662A71-4ED7-4C0E-AF3B-EACBFA4681E4}"/>
              </a:ext>
            </a:extLst>
          </p:cNvPr>
          <p:cNvSpPr>
            <a:spLocks noGrp="1"/>
          </p:cNvSpPr>
          <p:nvPr>
            <p:ph type="sldNum" sz="quarter" idx="12"/>
          </p:nvPr>
        </p:nvSpPr>
        <p:spPr/>
        <p:txBody>
          <a:bodyPr/>
          <a:lstStyle/>
          <a:p>
            <a:fld id="{A195263E-7865-4889-9FDE-7A423744D6BB}" type="slidenum">
              <a:rPr lang="zh-CN" altLang="en-US" smtClean="0"/>
              <a:t>‹#›</a:t>
            </a:fld>
            <a:endParaRPr lang="zh-CN" altLang="en-US"/>
          </a:p>
        </p:txBody>
      </p:sp>
    </p:spTree>
    <p:extLst>
      <p:ext uri="{BB962C8B-B14F-4D97-AF65-F5344CB8AC3E}">
        <p14:creationId xmlns:p14="http://schemas.microsoft.com/office/powerpoint/2010/main" val="945648591"/>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2B54FA-E333-4D04-A18F-7D50B83F6BD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72AD769-544A-47A1-A306-AEDAED2938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D8514AB2-F4D7-4383-B3E7-D0F7163789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5D2DB71-2A42-4C00-9449-CA0DA297B2F2}"/>
              </a:ext>
            </a:extLst>
          </p:cNvPr>
          <p:cNvSpPr>
            <a:spLocks noGrp="1"/>
          </p:cNvSpPr>
          <p:nvPr>
            <p:ph type="dt" sz="half" idx="10"/>
          </p:nvPr>
        </p:nvSpPr>
        <p:spPr/>
        <p:txBody>
          <a:bodyPr/>
          <a:lstStyle/>
          <a:p>
            <a:fld id="{EE4C556E-D11A-48D7-81C0-B1B5323EC136}" type="datetimeFigureOut">
              <a:rPr lang="zh-CN" altLang="en-US" smtClean="0"/>
              <a:t>2022/6/29</a:t>
            </a:fld>
            <a:endParaRPr lang="zh-CN" altLang="en-US"/>
          </a:p>
        </p:txBody>
      </p:sp>
      <p:sp>
        <p:nvSpPr>
          <p:cNvPr id="6" name="页脚占位符 5">
            <a:extLst>
              <a:ext uri="{FF2B5EF4-FFF2-40B4-BE49-F238E27FC236}">
                <a16:creationId xmlns:a16="http://schemas.microsoft.com/office/drawing/2014/main" id="{ADC5D84D-5127-4599-9769-61D2E695573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5A3411-124D-4AEE-9E12-7E3048799D7A}"/>
              </a:ext>
            </a:extLst>
          </p:cNvPr>
          <p:cNvSpPr>
            <a:spLocks noGrp="1"/>
          </p:cNvSpPr>
          <p:nvPr>
            <p:ph type="sldNum" sz="quarter" idx="12"/>
          </p:nvPr>
        </p:nvSpPr>
        <p:spPr/>
        <p:txBody>
          <a:bodyPr/>
          <a:lstStyle/>
          <a:p>
            <a:fld id="{A195263E-7865-4889-9FDE-7A423744D6BB}" type="slidenum">
              <a:rPr lang="zh-CN" altLang="en-US" smtClean="0"/>
              <a:t>‹#›</a:t>
            </a:fld>
            <a:endParaRPr lang="zh-CN" altLang="en-US"/>
          </a:p>
        </p:txBody>
      </p:sp>
    </p:spTree>
    <p:extLst>
      <p:ext uri="{BB962C8B-B14F-4D97-AF65-F5344CB8AC3E}">
        <p14:creationId xmlns:p14="http://schemas.microsoft.com/office/powerpoint/2010/main" val="4267732570"/>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98653943"/>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C113AC-DF3C-45F8-8376-712B7F9BF21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B9E7EF9C-8988-4176-8DA2-5346BDB810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4872ECB9-BC6A-47B2-9484-8779389266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C7DA26D-1083-4E20-8433-3EACB78127E1}"/>
              </a:ext>
            </a:extLst>
          </p:cNvPr>
          <p:cNvSpPr>
            <a:spLocks noGrp="1"/>
          </p:cNvSpPr>
          <p:nvPr>
            <p:ph type="dt" sz="half" idx="10"/>
          </p:nvPr>
        </p:nvSpPr>
        <p:spPr/>
        <p:txBody>
          <a:bodyPr/>
          <a:lstStyle/>
          <a:p>
            <a:fld id="{EE4C556E-D11A-48D7-81C0-B1B5323EC136}" type="datetimeFigureOut">
              <a:rPr lang="zh-CN" altLang="en-US" smtClean="0"/>
              <a:t>2022/6/29</a:t>
            </a:fld>
            <a:endParaRPr lang="zh-CN" altLang="en-US"/>
          </a:p>
        </p:txBody>
      </p:sp>
      <p:sp>
        <p:nvSpPr>
          <p:cNvPr id="6" name="页脚占位符 5">
            <a:extLst>
              <a:ext uri="{FF2B5EF4-FFF2-40B4-BE49-F238E27FC236}">
                <a16:creationId xmlns:a16="http://schemas.microsoft.com/office/drawing/2014/main" id="{D8488704-F74A-430C-9177-1F6D5133846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EEC994E-AAE0-4342-820B-14F521FAD6DD}"/>
              </a:ext>
            </a:extLst>
          </p:cNvPr>
          <p:cNvSpPr>
            <a:spLocks noGrp="1"/>
          </p:cNvSpPr>
          <p:nvPr>
            <p:ph type="sldNum" sz="quarter" idx="12"/>
          </p:nvPr>
        </p:nvSpPr>
        <p:spPr/>
        <p:txBody>
          <a:bodyPr/>
          <a:lstStyle/>
          <a:p>
            <a:fld id="{A195263E-7865-4889-9FDE-7A423744D6BB}" type="slidenum">
              <a:rPr lang="zh-CN" altLang="en-US" smtClean="0"/>
              <a:t>‹#›</a:t>
            </a:fld>
            <a:endParaRPr lang="zh-CN" altLang="en-US"/>
          </a:p>
        </p:txBody>
      </p:sp>
    </p:spTree>
    <p:extLst>
      <p:ext uri="{BB962C8B-B14F-4D97-AF65-F5344CB8AC3E}">
        <p14:creationId xmlns:p14="http://schemas.microsoft.com/office/powerpoint/2010/main" val="2295737404"/>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81F35A-5862-461C-A776-246D30F82EF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7FAA2EDF-8154-4C55-8E92-834173DDF78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1806EFA-9976-4A7A-810D-76C7047B74B1}"/>
              </a:ext>
            </a:extLst>
          </p:cNvPr>
          <p:cNvSpPr>
            <a:spLocks noGrp="1"/>
          </p:cNvSpPr>
          <p:nvPr>
            <p:ph type="dt" sz="half" idx="10"/>
          </p:nvPr>
        </p:nvSpPr>
        <p:spPr/>
        <p:txBody>
          <a:bodyPr/>
          <a:lstStyle/>
          <a:p>
            <a:fld id="{EE4C556E-D11A-48D7-81C0-B1B5323EC136}" type="datetimeFigureOut">
              <a:rPr lang="zh-CN" altLang="en-US" smtClean="0"/>
              <a:t>2022/6/29</a:t>
            </a:fld>
            <a:endParaRPr lang="zh-CN" altLang="en-US"/>
          </a:p>
        </p:txBody>
      </p:sp>
      <p:sp>
        <p:nvSpPr>
          <p:cNvPr id="5" name="页脚占位符 4">
            <a:extLst>
              <a:ext uri="{FF2B5EF4-FFF2-40B4-BE49-F238E27FC236}">
                <a16:creationId xmlns:a16="http://schemas.microsoft.com/office/drawing/2014/main" id="{428A798A-BE9A-4072-A93C-D1D1E20307C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9DD673F-0533-4515-9B56-B753621D6232}"/>
              </a:ext>
            </a:extLst>
          </p:cNvPr>
          <p:cNvSpPr>
            <a:spLocks noGrp="1"/>
          </p:cNvSpPr>
          <p:nvPr>
            <p:ph type="sldNum" sz="quarter" idx="12"/>
          </p:nvPr>
        </p:nvSpPr>
        <p:spPr/>
        <p:txBody>
          <a:bodyPr/>
          <a:lstStyle/>
          <a:p>
            <a:fld id="{A195263E-7865-4889-9FDE-7A423744D6BB}" type="slidenum">
              <a:rPr lang="zh-CN" altLang="en-US" smtClean="0"/>
              <a:t>‹#›</a:t>
            </a:fld>
            <a:endParaRPr lang="zh-CN" altLang="en-US"/>
          </a:p>
        </p:txBody>
      </p:sp>
    </p:spTree>
    <p:extLst>
      <p:ext uri="{BB962C8B-B14F-4D97-AF65-F5344CB8AC3E}">
        <p14:creationId xmlns:p14="http://schemas.microsoft.com/office/powerpoint/2010/main" val="580021630"/>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9D47182-1EDE-4FA1-B130-E58222460D2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FE14DC1-ED6B-47BE-A195-B8D73B1D8BDA}"/>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3C965E7-1B02-43B7-BFDC-37294AFC8E7E}"/>
              </a:ext>
            </a:extLst>
          </p:cNvPr>
          <p:cNvSpPr>
            <a:spLocks noGrp="1"/>
          </p:cNvSpPr>
          <p:nvPr>
            <p:ph type="dt" sz="half" idx="10"/>
          </p:nvPr>
        </p:nvSpPr>
        <p:spPr/>
        <p:txBody>
          <a:bodyPr/>
          <a:lstStyle/>
          <a:p>
            <a:fld id="{EE4C556E-D11A-48D7-81C0-B1B5323EC136}" type="datetimeFigureOut">
              <a:rPr lang="zh-CN" altLang="en-US" smtClean="0"/>
              <a:t>2022/6/29</a:t>
            </a:fld>
            <a:endParaRPr lang="zh-CN" altLang="en-US"/>
          </a:p>
        </p:txBody>
      </p:sp>
      <p:sp>
        <p:nvSpPr>
          <p:cNvPr id="5" name="页脚占位符 4">
            <a:extLst>
              <a:ext uri="{FF2B5EF4-FFF2-40B4-BE49-F238E27FC236}">
                <a16:creationId xmlns:a16="http://schemas.microsoft.com/office/drawing/2014/main" id="{1C516B03-A310-4DD8-90FD-D6C9AA68ECA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174A88E-0943-4A05-8AAD-3E4E90A9726C}"/>
              </a:ext>
            </a:extLst>
          </p:cNvPr>
          <p:cNvSpPr>
            <a:spLocks noGrp="1"/>
          </p:cNvSpPr>
          <p:nvPr>
            <p:ph type="sldNum" sz="quarter" idx="12"/>
          </p:nvPr>
        </p:nvSpPr>
        <p:spPr/>
        <p:txBody>
          <a:bodyPr/>
          <a:lstStyle/>
          <a:p>
            <a:fld id="{A195263E-7865-4889-9FDE-7A423744D6BB}" type="slidenum">
              <a:rPr lang="zh-CN" altLang="en-US" smtClean="0"/>
              <a:t>‹#›</a:t>
            </a:fld>
            <a:endParaRPr lang="zh-CN" altLang="en-US"/>
          </a:p>
        </p:txBody>
      </p:sp>
    </p:spTree>
    <p:extLst>
      <p:ext uri="{BB962C8B-B14F-4D97-AF65-F5344CB8AC3E}">
        <p14:creationId xmlns:p14="http://schemas.microsoft.com/office/powerpoint/2010/main" val="2717237072"/>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71114802"/>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12184157"/>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79832011"/>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91109612"/>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2489593"/>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70955047"/>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2022/6/29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50" r:id="rId3"/>
    <p:sldLayoutId id="2147483668" r:id="rId4"/>
    <p:sldLayoutId id="2147483651" r:id="rId5"/>
    <p:sldLayoutId id="2147483666" r:id="rId6"/>
    <p:sldLayoutId id="2147483665" r:id="rId7"/>
    <p:sldLayoutId id="2147483667" r:id="rId8"/>
    <p:sldLayoutId id="2147483660" r:id="rId9"/>
    <p:sldLayoutId id="2147483652" r:id="rId10"/>
    <p:sldLayoutId id="2147483653" r:id="rId11"/>
    <p:sldLayoutId id="2147483669" r:id="rId12"/>
    <p:sldLayoutId id="2147483654" r:id="rId13"/>
    <p:sldLayoutId id="2147483655" r:id="rId14"/>
    <p:sldLayoutId id="2147483656" r:id="rId15"/>
    <p:sldLayoutId id="2147483657" r:id="rId16"/>
    <p:sldLayoutId id="2147483658" r:id="rId17"/>
    <p:sldLayoutId id="2147483659" r:id="rId18"/>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3557057"/>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Lst>
  <p:transition spd="slow">
    <p:push dir="u"/>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EBA67"/>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5A2F3B47-B08B-4181-88A1-0D61C596FF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9D1A009-55AC-40B1-BECE-C8E17CE742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94A7723-30C6-41D1-B39D-85DF3D3995C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C556E-D11A-48D7-81C0-B1B5323EC136}" type="datetimeFigureOut">
              <a:rPr lang="zh-CN" altLang="en-US" smtClean="0"/>
              <a:t>2022/6/29</a:t>
            </a:fld>
            <a:endParaRPr lang="zh-CN" altLang="en-US"/>
          </a:p>
        </p:txBody>
      </p:sp>
      <p:sp>
        <p:nvSpPr>
          <p:cNvPr id="5" name="页脚占位符 4">
            <a:extLst>
              <a:ext uri="{FF2B5EF4-FFF2-40B4-BE49-F238E27FC236}">
                <a16:creationId xmlns:a16="http://schemas.microsoft.com/office/drawing/2014/main" id="{A16D8014-D4F0-4B30-B629-8D6D50AFBF0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8F5A88B7-1EF5-48FA-988D-161EF7D697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95263E-7865-4889-9FDE-7A423744D6BB}" type="slidenum">
              <a:rPr lang="zh-CN" altLang="en-US" smtClean="0"/>
              <a:t>‹#›</a:t>
            </a:fld>
            <a:endParaRPr lang="zh-CN" altLang="en-US"/>
          </a:p>
        </p:txBody>
      </p:sp>
    </p:spTree>
    <p:extLst>
      <p:ext uri="{BB962C8B-B14F-4D97-AF65-F5344CB8AC3E}">
        <p14:creationId xmlns:p14="http://schemas.microsoft.com/office/powerpoint/2010/main" val="208964933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image" Target="../media/image18.png"/><Relationship Id="rId5" Type="http://schemas.openxmlformats.org/officeDocument/2006/relationships/image" Target="../media/image10.png"/><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23.xml"/><Relationship Id="rId5" Type="http://schemas.openxmlformats.org/officeDocument/2006/relationships/image" Target="../media/image18.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7.jpg"/><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17.jpg"/><Relationship Id="rId7" Type="http://schemas.openxmlformats.org/officeDocument/2006/relationships/diagramLayout" Target="../diagrams/layout1.xml"/><Relationship Id="rId2" Type="http://schemas.openxmlformats.org/officeDocument/2006/relationships/notesSlide" Target="../notesSlides/notesSlide10.xml"/><Relationship Id="rId1" Type="http://schemas.openxmlformats.org/officeDocument/2006/relationships/slideLayout" Target="../slideLayouts/slideLayout23.xml"/><Relationship Id="rId6" Type="http://schemas.openxmlformats.org/officeDocument/2006/relationships/diagramData" Target="../diagrams/data1.xml"/><Relationship Id="rId5" Type="http://schemas.openxmlformats.org/officeDocument/2006/relationships/image" Target="../media/image18.png"/><Relationship Id="rId10" Type="http://schemas.microsoft.com/office/2007/relationships/diagramDrawing" Target="../diagrams/drawing1.xml"/><Relationship Id="rId4" Type="http://schemas.openxmlformats.org/officeDocument/2006/relationships/image" Target="../media/image10.png"/><Relationship Id="rId9" Type="http://schemas.openxmlformats.org/officeDocument/2006/relationships/diagramColors" Target="../diagrams/colors1.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23.xml"/><Relationship Id="rId6" Type="http://schemas.openxmlformats.org/officeDocument/2006/relationships/image" Target="../media/image18.png"/><Relationship Id="rId5" Type="http://schemas.openxmlformats.org/officeDocument/2006/relationships/image" Target="../media/image2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3.xml"/><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3.xml"/><Relationship Id="rId5" Type="http://schemas.openxmlformats.org/officeDocument/2006/relationships/image" Target="../media/image10.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23.xml"/><Relationship Id="rId5" Type="http://schemas.openxmlformats.org/officeDocument/2006/relationships/image" Target="../media/image22.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23.xml"/><Relationship Id="rId5" Type="http://schemas.openxmlformats.org/officeDocument/2006/relationships/image" Target="../media/image23.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23.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3.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23.xml"/><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3.xml"/><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3.xml"/><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23.xml"/><Relationship Id="rId5" Type="http://schemas.openxmlformats.org/officeDocument/2006/relationships/image" Target="../media/image10.png"/><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1.xml"/><Relationship Id="rId1" Type="http://schemas.openxmlformats.org/officeDocument/2006/relationships/slideLayout" Target="../slideLayouts/slideLayout23.xml"/><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2.xml"/><Relationship Id="rId1" Type="http://schemas.openxmlformats.org/officeDocument/2006/relationships/slideLayout" Target="../slideLayouts/slideLayout23.xml"/><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3.xml"/><Relationship Id="rId1" Type="http://schemas.openxmlformats.org/officeDocument/2006/relationships/slideLayout" Target="../slideLayouts/slideLayout23.xml"/><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4.xml"/><Relationship Id="rId1" Type="http://schemas.openxmlformats.org/officeDocument/2006/relationships/slideLayout" Target="../slideLayouts/slideLayout23.xml"/><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5.xml"/><Relationship Id="rId1" Type="http://schemas.openxmlformats.org/officeDocument/2006/relationships/slideLayout" Target="../slideLayouts/slideLayout23.xml"/><Relationship Id="rId4" Type="http://schemas.openxmlformats.org/officeDocument/2006/relationships/image" Target="../media/image10.png"/></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23.xml"/><Relationship Id="rId5" Type="http://schemas.openxmlformats.org/officeDocument/2006/relationships/image" Target="../media/image10.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7.xml"/><Relationship Id="rId1" Type="http://schemas.openxmlformats.org/officeDocument/2006/relationships/slideLayout" Target="../slideLayouts/slideLayout23.xml"/><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8.xml"/><Relationship Id="rId1" Type="http://schemas.openxmlformats.org/officeDocument/2006/relationships/slideLayout" Target="../slideLayouts/slideLayout23.xml"/><Relationship Id="rId4" Type="http://schemas.openxmlformats.org/officeDocument/2006/relationships/image" Target="../media/image10.png"/></Relationships>
</file>

<file path=ppt/slides/_rels/slide3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9.xml"/><Relationship Id="rId1" Type="http://schemas.openxmlformats.org/officeDocument/2006/relationships/slideLayout" Target="../slideLayouts/slideLayout23.xml"/><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0.xml"/><Relationship Id="rId1" Type="http://schemas.openxmlformats.org/officeDocument/2006/relationships/slideLayout" Target="../slideLayouts/slideLayout23.xml"/><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1.xml"/><Relationship Id="rId1" Type="http://schemas.openxmlformats.org/officeDocument/2006/relationships/slideLayout" Target="../slideLayouts/slideLayout23.xml"/><Relationship Id="rId4" Type="http://schemas.openxmlformats.org/officeDocument/2006/relationships/image" Target="../media/image10.png"/></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2.xml"/><Relationship Id="rId1" Type="http://schemas.openxmlformats.org/officeDocument/2006/relationships/slideLayout" Target="../slideLayouts/slideLayout23.xml"/><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13.png"/></Relationships>
</file>

<file path=ppt/slides/_rels/slide3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3.xml"/><Relationship Id="rId1" Type="http://schemas.openxmlformats.org/officeDocument/2006/relationships/slideLayout" Target="../slideLayouts/slideLayout23.xml"/><Relationship Id="rId4" Type="http://schemas.openxmlformats.org/officeDocument/2006/relationships/image" Target="../media/image10.png"/></Relationships>
</file>

<file path=ppt/slides/_rels/slide3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4.xml"/><Relationship Id="rId1" Type="http://schemas.openxmlformats.org/officeDocument/2006/relationships/slideLayout" Target="../slideLayouts/slideLayout23.xml"/><Relationship Id="rId4" Type="http://schemas.openxmlformats.org/officeDocument/2006/relationships/image" Target="../media/image10.png"/></Relationships>
</file>

<file path=ppt/slides/_rels/slide3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5.xml"/><Relationship Id="rId1" Type="http://schemas.openxmlformats.org/officeDocument/2006/relationships/slideLayout" Target="../slideLayouts/slideLayout23.xml"/><Relationship Id="rId4" Type="http://schemas.openxmlformats.org/officeDocument/2006/relationships/image" Target="../media/image10.png"/></Relationships>
</file>

<file path=ppt/slides/_rels/slide3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6.xml"/><Relationship Id="rId1" Type="http://schemas.openxmlformats.org/officeDocument/2006/relationships/slideLayout" Target="../slideLayouts/slideLayout23.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3.xml"/><Relationship Id="rId5" Type="http://schemas.openxmlformats.org/officeDocument/2006/relationships/image" Target="../media/image10.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3.xml"/><Relationship Id="rId5" Type="http://schemas.openxmlformats.org/officeDocument/2006/relationships/image" Target="../media/image10.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a:extLst>
              <a:ext uri="{FF2B5EF4-FFF2-40B4-BE49-F238E27FC236}">
                <a16:creationId xmlns:a16="http://schemas.microsoft.com/office/drawing/2014/main" id="{ACD88AAE-D413-4BE5-8E1C-DE7294966589}"/>
              </a:ext>
            </a:extLst>
          </p:cNvPr>
          <p:cNvSpPr txBox="1"/>
          <p:nvPr/>
        </p:nvSpPr>
        <p:spPr>
          <a:xfrm>
            <a:off x="2996544" y="1541710"/>
            <a:ext cx="6144271" cy="3046988"/>
          </a:xfrm>
          <a:prstGeom prst="rect">
            <a:avLst/>
          </a:prstGeom>
          <a:noFill/>
        </p:spPr>
        <p:txBody>
          <a:bodyPr wrap="square" rtlCol="0">
            <a:spAutoFit/>
          </a:bodyPr>
          <a:lstStyle/>
          <a:p>
            <a:pPr algn="ctr"/>
            <a:r>
              <a:rPr lang="en-US" sz="9600" b="1" dirty="0">
                <a:solidFill>
                  <a:schemeClr val="accent6">
                    <a:lumMod val="50000"/>
                  </a:schemeClr>
                </a:solidFill>
                <a:latin typeface="Fira Sans ExtraBold" panose="020B0903050000020004" pitchFamily="34" charset="0"/>
                <a:cs typeface="#9Slide03 Arima Madurai Bold" panose="00000800000000000000" pitchFamily="2" charset="0"/>
              </a:rPr>
              <a:t>THẦN </a:t>
            </a:r>
          </a:p>
          <a:p>
            <a:pPr algn="ctr"/>
            <a:r>
              <a:rPr lang="en-US" sz="9600" b="1" dirty="0">
                <a:solidFill>
                  <a:schemeClr val="accent6">
                    <a:lumMod val="50000"/>
                  </a:schemeClr>
                </a:solidFill>
                <a:latin typeface="Fira Sans ExtraBold" panose="020B0903050000020004" pitchFamily="34" charset="0"/>
                <a:cs typeface="#9Slide03 Arima Madurai Bold" panose="00000800000000000000" pitchFamily="2" charset="0"/>
              </a:rPr>
              <a:t>TRỤ TRỜI</a:t>
            </a:r>
          </a:p>
        </p:txBody>
      </p:sp>
      <p:sp>
        <p:nvSpPr>
          <p:cNvPr id="12" name="文本框 11">
            <a:extLst>
              <a:ext uri="{FF2B5EF4-FFF2-40B4-BE49-F238E27FC236}">
                <a16:creationId xmlns:a16="http://schemas.microsoft.com/office/drawing/2014/main" id="{31DFECB2-ED48-4408-B832-73FA845466C9}"/>
              </a:ext>
            </a:extLst>
          </p:cNvPr>
          <p:cNvSpPr txBox="1"/>
          <p:nvPr/>
        </p:nvSpPr>
        <p:spPr>
          <a:xfrm>
            <a:off x="3915816" y="802945"/>
            <a:ext cx="4440784" cy="646331"/>
          </a:xfrm>
          <a:prstGeom prst="rect">
            <a:avLst/>
          </a:prstGeom>
          <a:noFill/>
        </p:spPr>
        <p:txBody>
          <a:bodyPr wrap="square" rtlCol="0">
            <a:spAutoFit/>
          </a:bodyPr>
          <a:lstStyle/>
          <a:p>
            <a:pPr algn="ctr"/>
            <a:r>
              <a:rPr lang="en-US" altLang="zh-CN" sz="3600" dirty="0">
                <a:solidFill>
                  <a:srgbClr val="E46431"/>
                </a:solidFill>
                <a:latin typeface="Bahnschrift SemiBold" panose="020B0502040204020203" pitchFamily="34" charset="0"/>
                <a:cs typeface="+mn-ea"/>
                <a:sym typeface="+mn-lt"/>
              </a:rPr>
              <a:t>Bài 1. Tạo lập thế giới</a:t>
            </a:r>
            <a:endParaRPr lang="zh-CN" altLang="en-US" sz="3600" dirty="0">
              <a:solidFill>
                <a:srgbClr val="E46431"/>
              </a:solidFill>
              <a:latin typeface="Bahnschrift SemiBold" panose="020B0502040204020203" pitchFamily="34" charset="0"/>
              <a:cs typeface="+mn-ea"/>
              <a:sym typeface="+mn-lt"/>
            </a:endParaRPr>
          </a:p>
        </p:txBody>
      </p:sp>
      <p:pic>
        <p:nvPicPr>
          <p:cNvPr id="5" name="Hình ảnh 4" descr="Ảnh có chứa văn bản&#10;&#10;Mô tả được tạo tự động">
            <a:extLst>
              <a:ext uri="{FF2B5EF4-FFF2-40B4-BE49-F238E27FC236}">
                <a16:creationId xmlns:a16="http://schemas.microsoft.com/office/drawing/2014/main" id="{246A9ED8-1DA2-6FAC-C863-EE8D7A50B83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9968" b="99274" l="9970" r="97933">
                        <a14:foregroundMark x1="62675" y1="21913" x2="64985" y2="29782"/>
                        <a14:foregroundMark x1="63891" y1="20944" x2="63891" y2="20944"/>
                        <a14:foregroundMark x1="65593" y1="20662" x2="65593" y2="20662"/>
                        <a14:foregroundMark x1="62249" y1="19532" x2="62249" y2="19532"/>
                        <a14:foregroundMark x1="61824" y1="19532" x2="61824" y2="19532"/>
                        <a14:foregroundMark x1="61398" y1="19532" x2="59027" y2="19814"/>
                        <a14:foregroundMark x1="64985" y1="20258" x2="66018" y2="25303"/>
                        <a14:foregroundMark x1="65836" y1="31356" x2="60973" y2="43140"/>
                        <a14:foregroundMark x1="90578" y1="37248" x2="90578" y2="37248"/>
                        <a14:foregroundMark x1="79331" y1="90153" x2="44863" y2="89427"/>
                        <a14:foregroundMark x1="89726" y1="92090" x2="64316" y2="87772"/>
                        <a14:foregroundMark x1="84012" y1="75545" x2="84012" y2="75545"/>
                        <a14:foregroundMark x1="93070" y1="92655" x2="78663" y2="96893"/>
                        <a14:foregroundMark x1="78663" y1="96893" x2="64559" y2="97740"/>
                        <a14:foregroundMark x1="58237" y1="94794" x2="36657" y2="91687"/>
                        <a14:foregroundMark x1="31368" y1="97458" x2="46140" y2="99274"/>
                        <a14:foregroundMark x1="78480" y1="98830" x2="43404" y2="97740"/>
                        <a14:foregroundMark x1="23343" y1="98547" x2="32219" y2="98023"/>
                        <a14:foregroundMark x1="96292" y1="94229" x2="97933" y2="98265"/>
                        <a14:foregroundMark x1="74468" y1="40517" x2="74468" y2="40517"/>
                        <a14:foregroundMark x1="73313" y1="41727" x2="72644" y2="45036"/>
                        <a14:foregroundMark x1="40851" y1="36683" x2="40851" y2="36683"/>
                        <a14:foregroundMark x1="29848" y1="64165" x2="27599" y2="64770"/>
                        <a14:foregroundMark x1="24012" y1="62066" x2="24012" y2="62066"/>
                        <a14:foregroundMark x1="23891" y1="62228" x2="23891" y2="62228"/>
                        <a14:foregroundMark x1="23465" y1="62228" x2="23465" y2="62228"/>
                        <a14:foregroundMark x1="31064" y1="78249" x2="19635" y2="78854"/>
                        <a14:foregroundMark x1="19635" y1="78854" x2="20122" y2="80549"/>
                        <a14:foregroundMark x1="23040" y1="75504" x2="14529" y2="80751"/>
                        <a14:foregroundMark x1="13435" y1="79419" x2="13435" y2="79419"/>
                        <a14:foregroundMark x1="14954" y1="79257" x2="13556" y2="80589"/>
                        <a14:foregroundMark x1="26261" y1="74374" x2="17447" y2="78289"/>
                        <a14:foregroundMark x1="15441" y1="78249" x2="12280" y2="80670"/>
                        <a14:foregroundMark x1="55805" y1="23931" x2="55805" y2="23931"/>
                        <a14:foregroundMark x1="58359" y1="20299" x2="54894" y2="23487"/>
                        <a14:foregroundMark x1="62979" y1="20016" x2="68450" y2="26231"/>
                        <a14:foregroundMark x1="67173" y1="23123" x2="65836" y2="21348"/>
                        <a14:foregroundMark x1="56717" y1="21106" x2="56717" y2="21106"/>
                        <a14:foregroundMark x1="56474" y1="20904" x2="56474" y2="20904"/>
                      </a14:backgroundRemoval>
                    </a14:imgEffect>
                  </a14:imgLayer>
                </a14:imgProps>
              </a:ext>
              <a:ext uri="{28A0092B-C50C-407E-A947-70E740481C1C}">
                <a14:useLocalDpi xmlns:a14="http://schemas.microsoft.com/office/drawing/2010/main" val="0"/>
              </a:ext>
            </a:extLst>
          </a:blip>
          <a:stretch>
            <a:fillRect/>
          </a:stretch>
        </p:blipFill>
        <p:spPr>
          <a:xfrm>
            <a:off x="8356600" y="1126111"/>
            <a:ext cx="3835400" cy="5777208"/>
          </a:xfrm>
          <a:prstGeom prst="rect">
            <a:avLst/>
          </a:prstGeom>
        </p:spPr>
      </p:pic>
      <p:grpSp>
        <p:nvGrpSpPr>
          <p:cNvPr id="8" name="Group 22">
            <a:extLst>
              <a:ext uri="{FF2B5EF4-FFF2-40B4-BE49-F238E27FC236}">
                <a16:creationId xmlns:a16="http://schemas.microsoft.com/office/drawing/2014/main" id="{8A74D5E2-3B6F-E780-27D1-86C367FC603E}"/>
              </a:ext>
            </a:extLst>
          </p:cNvPr>
          <p:cNvGrpSpPr/>
          <p:nvPr/>
        </p:nvGrpSpPr>
        <p:grpSpPr>
          <a:xfrm>
            <a:off x="-185211" y="323864"/>
            <a:ext cx="3840503" cy="802247"/>
            <a:chOff x="-107576" y="39225"/>
            <a:chExt cx="3840503" cy="802247"/>
          </a:xfrm>
          <a:effectLst>
            <a:outerShdw blurRad="63500" sx="102000" sy="102000" algn="ctr" rotWithShape="0">
              <a:prstClr val="black">
                <a:alpha val="40000"/>
              </a:prstClr>
            </a:outerShdw>
          </a:effectLst>
        </p:grpSpPr>
        <p:grpSp>
          <p:nvGrpSpPr>
            <p:cNvPr id="9" name="Group 3">
              <a:extLst>
                <a:ext uri="{FF2B5EF4-FFF2-40B4-BE49-F238E27FC236}">
                  <a16:creationId xmlns:a16="http://schemas.microsoft.com/office/drawing/2014/main" id="{33632995-76C4-F07C-5AAA-5E5C01E827AE}"/>
                </a:ext>
              </a:extLst>
            </p:cNvPr>
            <p:cNvGrpSpPr/>
            <p:nvPr/>
          </p:nvGrpSpPr>
          <p:grpSpPr>
            <a:xfrm>
              <a:off x="-107576" y="161365"/>
              <a:ext cx="3181755" cy="613808"/>
              <a:chOff x="-107576" y="161365"/>
              <a:chExt cx="3181755" cy="613808"/>
            </a:xfrm>
          </p:grpSpPr>
          <p:sp>
            <p:nvSpPr>
              <p:cNvPr id="13" name="TextBox 4">
                <a:extLst>
                  <a:ext uri="{FF2B5EF4-FFF2-40B4-BE49-F238E27FC236}">
                    <a16:creationId xmlns:a16="http://schemas.microsoft.com/office/drawing/2014/main" id="{C07BD29B-2D56-3B86-3A99-0897DFB6A06B}"/>
                  </a:ext>
                </a:extLst>
              </p:cNvPr>
              <p:cNvSpPr txBox="1"/>
              <p:nvPr/>
            </p:nvSpPr>
            <p:spPr>
              <a:xfrm>
                <a:off x="-107576" y="161365"/>
                <a:ext cx="3181755" cy="613808"/>
              </a:xfrm>
              <a:prstGeom prst="rect">
                <a:avLst/>
              </a:prstGeom>
              <a:solidFill>
                <a:schemeClr val="bg1"/>
              </a:solidFill>
              <a:ln>
                <a:noFill/>
              </a:ln>
            </p:spPr>
            <p:txBody>
              <a:bodyPr wrap="square" rtlCol="0">
                <a:spAutoFit/>
              </a:bodyPr>
              <a:lstStyle/>
              <a:p>
                <a:endParaRPr lang="en-GB" dirty="0"/>
              </a:p>
            </p:txBody>
          </p:sp>
          <p:sp>
            <p:nvSpPr>
              <p:cNvPr id="14" name="TextBox 5">
                <a:extLst>
                  <a:ext uri="{FF2B5EF4-FFF2-40B4-BE49-F238E27FC236}">
                    <a16:creationId xmlns:a16="http://schemas.microsoft.com/office/drawing/2014/main" id="{28E79253-C1B2-9E5C-43E5-579033ACF590}"/>
                  </a:ext>
                </a:extLst>
              </p:cNvPr>
              <p:cNvSpPr txBox="1"/>
              <p:nvPr/>
            </p:nvSpPr>
            <p:spPr>
              <a:xfrm>
                <a:off x="46053" y="309960"/>
                <a:ext cx="2874495" cy="4001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b="1" dirty="0">
                    <a:solidFill>
                      <a:srgbClr val="C00000"/>
                    </a:solidFill>
                    <a:latin typeface="#9Slide03 Arima Madurai Medium" panose="00000600000000000000" pitchFamily="2" charset="0"/>
                    <a:cs typeface="#9Slide03 Arima Madurai Medium" panose="00000600000000000000" pitchFamily="2" charset="0"/>
                  </a:rPr>
                  <a:t>CHÂN TRỜI SÁNG TẠO</a:t>
                </a:r>
              </a:p>
            </p:txBody>
          </p:sp>
        </p:grpSp>
        <p:pic>
          <p:nvPicPr>
            <p:cNvPr id="10" name="Picture 14" descr="Logo&#10;&#10;Description automatically generated">
              <a:extLst>
                <a:ext uri="{FF2B5EF4-FFF2-40B4-BE49-F238E27FC236}">
                  <a16:creationId xmlns:a16="http://schemas.microsoft.com/office/drawing/2014/main" id="{89C72455-2BA4-3366-24F1-FF413BE1013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2689" y="39225"/>
              <a:ext cx="1010238" cy="802247"/>
            </a:xfrm>
            <a:prstGeom prst="rect">
              <a:avLst/>
            </a:prstGeom>
            <a:ln>
              <a:noFill/>
            </a:ln>
          </p:spPr>
        </p:pic>
      </p:grpSp>
    </p:spTree>
    <p:extLst>
      <p:ext uri="{BB962C8B-B14F-4D97-AF65-F5344CB8AC3E}">
        <p14:creationId xmlns:p14="http://schemas.microsoft.com/office/powerpoint/2010/main" val="12621320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ppt_x"/>
                                          </p:val>
                                        </p:tav>
                                        <p:tav tm="100000">
                                          <p:val>
                                            <p:strVal val="#ppt_x"/>
                                          </p:val>
                                        </p:tav>
                                      </p:tavLst>
                                    </p:anim>
                                    <p:anim calcmode="lin" valueType="num">
                                      <p:cBhvr additive="base">
                                        <p:cTn id="8" dur="75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750" fill="hold"/>
                                        <p:tgtEl>
                                          <p:spTgt spid="11"/>
                                        </p:tgtEl>
                                        <p:attrNameLst>
                                          <p:attrName>ppt_x</p:attrName>
                                        </p:attrNameLst>
                                      </p:cBhvr>
                                      <p:tavLst>
                                        <p:tav tm="0">
                                          <p:val>
                                            <p:strVal val="#ppt_x"/>
                                          </p:val>
                                        </p:tav>
                                        <p:tav tm="100000">
                                          <p:val>
                                            <p:strVal val="#ppt_x"/>
                                          </p:val>
                                        </p:tav>
                                      </p:tavLst>
                                    </p:anim>
                                    <p:anim calcmode="lin" valueType="num">
                                      <p:cBhvr additive="base">
                                        <p:cTn id="12"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0AF12CCB-1AF6-4F33-BD9E-9717CB2EE4A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7589" t="8361" r="-1" b="50474"/>
          <a:stretch/>
        </p:blipFill>
        <p:spPr>
          <a:xfrm>
            <a:off x="10985138" y="4007400"/>
            <a:ext cx="1256168" cy="3461268"/>
          </a:xfrm>
          <a:prstGeom prst="rect">
            <a:avLst/>
          </a:prstGeom>
        </p:spPr>
      </p:pic>
      <p:pic>
        <p:nvPicPr>
          <p:cNvPr id="86" name="Hình ảnh 85">
            <a:extLst>
              <a:ext uri="{FF2B5EF4-FFF2-40B4-BE49-F238E27FC236}">
                <a16:creationId xmlns:a16="http://schemas.microsoft.com/office/drawing/2014/main" id="{4C0D4697-9D99-03EF-19B0-9B8583B24233}"/>
              </a:ext>
            </a:extLst>
          </p:cNvPr>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41098" y="0"/>
            <a:ext cx="12233097" cy="6857999"/>
          </a:xfrm>
          <a:prstGeom prst="rect">
            <a:avLst/>
          </a:prstGeom>
        </p:spPr>
      </p:pic>
      <p:grpSp>
        <p:nvGrpSpPr>
          <p:cNvPr id="32" name="组合 31">
            <a:extLst>
              <a:ext uri="{FF2B5EF4-FFF2-40B4-BE49-F238E27FC236}">
                <a16:creationId xmlns:a16="http://schemas.microsoft.com/office/drawing/2014/main" id="{1AF7A39C-15C9-4D7A-A15D-DB2A7E404EF0}"/>
              </a:ext>
            </a:extLst>
          </p:cNvPr>
          <p:cNvGrpSpPr/>
          <p:nvPr/>
        </p:nvGrpSpPr>
        <p:grpSpPr>
          <a:xfrm>
            <a:off x="5354337" y="4096717"/>
            <a:ext cx="285887" cy="285887"/>
            <a:chOff x="5424464" y="192349"/>
            <a:chExt cx="564513" cy="564513"/>
          </a:xfrm>
        </p:grpSpPr>
        <p:sp>
          <p:nvSpPr>
            <p:cNvPr id="33" name="椭圆 32">
              <a:extLst>
                <a:ext uri="{FF2B5EF4-FFF2-40B4-BE49-F238E27FC236}">
                  <a16:creationId xmlns:a16="http://schemas.microsoft.com/office/drawing/2014/main" id="{2B6D7D2C-0E8A-499A-8A37-3D3EE2C8F593}"/>
                </a:ext>
              </a:extLst>
            </p:cNvPr>
            <p:cNvSpPr/>
            <p:nvPr/>
          </p:nvSpPr>
          <p:spPr>
            <a:xfrm>
              <a:off x="5518548" y="300836"/>
              <a:ext cx="378324" cy="3783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4" name="椭圆 33">
              <a:extLst>
                <a:ext uri="{FF2B5EF4-FFF2-40B4-BE49-F238E27FC236}">
                  <a16:creationId xmlns:a16="http://schemas.microsoft.com/office/drawing/2014/main" id="{430116B3-6C07-4324-9FD1-2393C453ED6D}"/>
                </a:ext>
              </a:extLst>
            </p:cNvPr>
            <p:cNvSpPr/>
            <p:nvPr/>
          </p:nvSpPr>
          <p:spPr>
            <a:xfrm>
              <a:off x="5424464" y="192349"/>
              <a:ext cx="564513" cy="56451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35" name="组合 34">
            <a:extLst>
              <a:ext uri="{FF2B5EF4-FFF2-40B4-BE49-F238E27FC236}">
                <a16:creationId xmlns:a16="http://schemas.microsoft.com/office/drawing/2014/main" id="{03FE839C-1BEA-4595-81DB-5979889D7F51}"/>
              </a:ext>
            </a:extLst>
          </p:cNvPr>
          <p:cNvGrpSpPr/>
          <p:nvPr/>
        </p:nvGrpSpPr>
        <p:grpSpPr>
          <a:xfrm>
            <a:off x="1394718" y="3472756"/>
            <a:ext cx="342058" cy="342058"/>
            <a:chOff x="5424464" y="192349"/>
            <a:chExt cx="564513" cy="564513"/>
          </a:xfrm>
        </p:grpSpPr>
        <p:sp>
          <p:nvSpPr>
            <p:cNvPr id="36" name="椭圆 35">
              <a:extLst>
                <a:ext uri="{FF2B5EF4-FFF2-40B4-BE49-F238E27FC236}">
                  <a16:creationId xmlns:a16="http://schemas.microsoft.com/office/drawing/2014/main" id="{DF3B73A4-CC8E-460C-946E-6990934D0D40}"/>
                </a:ext>
              </a:extLst>
            </p:cNvPr>
            <p:cNvSpPr/>
            <p:nvPr/>
          </p:nvSpPr>
          <p:spPr>
            <a:xfrm>
              <a:off x="5518548" y="300836"/>
              <a:ext cx="378324" cy="3783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7" name="椭圆 36">
              <a:extLst>
                <a:ext uri="{FF2B5EF4-FFF2-40B4-BE49-F238E27FC236}">
                  <a16:creationId xmlns:a16="http://schemas.microsoft.com/office/drawing/2014/main" id="{12130D19-4E60-45F8-A0E4-88C3C1C850DB}"/>
                </a:ext>
              </a:extLst>
            </p:cNvPr>
            <p:cNvSpPr/>
            <p:nvPr/>
          </p:nvSpPr>
          <p:spPr>
            <a:xfrm>
              <a:off x="5424464" y="192349"/>
              <a:ext cx="564513" cy="56451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44" name="Hình chữ nhật: Góc Tròn 43">
            <a:extLst>
              <a:ext uri="{FF2B5EF4-FFF2-40B4-BE49-F238E27FC236}">
                <a16:creationId xmlns:a16="http://schemas.microsoft.com/office/drawing/2014/main" id="{290B6515-08E4-B49C-5069-11AB3F0B6958}"/>
              </a:ext>
            </a:extLst>
          </p:cNvPr>
          <p:cNvSpPr/>
          <p:nvPr/>
        </p:nvSpPr>
        <p:spPr>
          <a:xfrm>
            <a:off x="543005" y="498086"/>
            <a:ext cx="11137718" cy="5949339"/>
          </a:xfrm>
          <a:prstGeom prst="roundRect">
            <a:avLst>
              <a:gd name="adj" fmla="val 6305"/>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grpSp>
        <p:nvGrpSpPr>
          <p:cNvPr id="28" name="Group 22">
            <a:extLst>
              <a:ext uri="{FF2B5EF4-FFF2-40B4-BE49-F238E27FC236}">
                <a16:creationId xmlns:a16="http://schemas.microsoft.com/office/drawing/2014/main" id="{B7B0F779-1D0B-1608-5010-362FC6C5DAE9}"/>
              </a:ext>
            </a:extLst>
          </p:cNvPr>
          <p:cNvGrpSpPr/>
          <p:nvPr/>
        </p:nvGrpSpPr>
        <p:grpSpPr>
          <a:xfrm>
            <a:off x="-347467" y="306736"/>
            <a:ext cx="3840503" cy="802247"/>
            <a:chOff x="-107576" y="39225"/>
            <a:chExt cx="3840503" cy="802247"/>
          </a:xfrm>
          <a:effectLst>
            <a:outerShdw blurRad="63500" sx="102000" sy="102000" algn="ctr" rotWithShape="0">
              <a:prstClr val="black">
                <a:alpha val="40000"/>
              </a:prstClr>
            </a:outerShdw>
          </a:effectLst>
        </p:grpSpPr>
        <p:grpSp>
          <p:nvGrpSpPr>
            <p:cNvPr id="29" name="Group 3">
              <a:extLst>
                <a:ext uri="{FF2B5EF4-FFF2-40B4-BE49-F238E27FC236}">
                  <a16:creationId xmlns:a16="http://schemas.microsoft.com/office/drawing/2014/main" id="{F8541BF5-616D-B41E-60EB-8B6975D6D6A2}"/>
                </a:ext>
              </a:extLst>
            </p:cNvPr>
            <p:cNvGrpSpPr/>
            <p:nvPr/>
          </p:nvGrpSpPr>
          <p:grpSpPr>
            <a:xfrm>
              <a:off x="-107576" y="161365"/>
              <a:ext cx="3181755" cy="613808"/>
              <a:chOff x="-107576" y="161365"/>
              <a:chExt cx="3181755" cy="613808"/>
            </a:xfrm>
          </p:grpSpPr>
          <p:sp>
            <p:nvSpPr>
              <p:cNvPr id="41" name="TextBox 4">
                <a:extLst>
                  <a:ext uri="{FF2B5EF4-FFF2-40B4-BE49-F238E27FC236}">
                    <a16:creationId xmlns:a16="http://schemas.microsoft.com/office/drawing/2014/main" id="{74CA5CDD-211D-C143-32E5-084CD2148AE6}"/>
                  </a:ext>
                </a:extLst>
              </p:cNvPr>
              <p:cNvSpPr txBox="1"/>
              <p:nvPr/>
            </p:nvSpPr>
            <p:spPr>
              <a:xfrm>
                <a:off x="-107576" y="161365"/>
                <a:ext cx="3181755" cy="613808"/>
              </a:xfrm>
              <a:prstGeom prst="rect">
                <a:avLst/>
              </a:prstGeom>
              <a:solidFill>
                <a:schemeClr val="bg1"/>
              </a:solidFill>
              <a:ln>
                <a:noFill/>
              </a:ln>
            </p:spPr>
            <p:txBody>
              <a:bodyPr wrap="square" rtlCol="0">
                <a:spAutoFit/>
              </a:bodyPr>
              <a:lstStyle/>
              <a:p>
                <a:endParaRPr lang="en-GB" dirty="0"/>
              </a:p>
            </p:txBody>
          </p:sp>
          <p:sp>
            <p:nvSpPr>
              <p:cNvPr id="42" name="TextBox 5">
                <a:extLst>
                  <a:ext uri="{FF2B5EF4-FFF2-40B4-BE49-F238E27FC236}">
                    <a16:creationId xmlns:a16="http://schemas.microsoft.com/office/drawing/2014/main" id="{9A11A72F-C85A-5337-1344-77E9241D3AE5}"/>
                  </a:ext>
                </a:extLst>
              </p:cNvPr>
              <p:cNvSpPr txBox="1"/>
              <p:nvPr/>
            </p:nvSpPr>
            <p:spPr>
              <a:xfrm>
                <a:off x="46053" y="309960"/>
                <a:ext cx="2874495" cy="4001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b="1" dirty="0">
                    <a:solidFill>
                      <a:srgbClr val="C00000"/>
                    </a:solidFill>
                    <a:latin typeface="#9Slide03 Arima Madurai Medium" panose="00000600000000000000" pitchFamily="2" charset="0"/>
                    <a:cs typeface="#9Slide03 Arima Madurai Medium" panose="00000600000000000000" pitchFamily="2" charset="0"/>
                  </a:rPr>
                  <a:t>CHÂN TRỜI SÁNG TẠO</a:t>
                </a:r>
              </a:p>
            </p:txBody>
          </p:sp>
        </p:grpSp>
        <p:pic>
          <p:nvPicPr>
            <p:cNvPr id="40" name="Picture 14" descr="Logo&#10;&#10;Description automatically generated">
              <a:extLst>
                <a:ext uri="{FF2B5EF4-FFF2-40B4-BE49-F238E27FC236}">
                  <a16:creationId xmlns:a16="http://schemas.microsoft.com/office/drawing/2014/main" id="{4DD375E1-81F0-0516-3951-33D3642883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22689" y="39225"/>
              <a:ext cx="1010238" cy="802247"/>
            </a:xfrm>
            <a:prstGeom prst="rect">
              <a:avLst/>
            </a:prstGeom>
            <a:ln>
              <a:noFill/>
            </a:ln>
          </p:spPr>
        </p:pic>
      </p:grpSp>
      <p:grpSp>
        <p:nvGrpSpPr>
          <p:cNvPr id="3" name="Nhóm 2">
            <a:extLst>
              <a:ext uri="{FF2B5EF4-FFF2-40B4-BE49-F238E27FC236}">
                <a16:creationId xmlns:a16="http://schemas.microsoft.com/office/drawing/2014/main" id="{F9A1A9DA-59D0-2013-088D-D783A82FC18A}"/>
              </a:ext>
            </a:extLst>
          </p:cNvPr>
          <p:cNvGrpSpPr/>
          <p:nvPr/>
        </p:nvGrpSpPr>
        <p:grpSpPr>
          <a:xfrm>
            <a:off x="4033562" y="584454"/>
            <a:ext cx="7391521" cy="1239769"/>
            <a:chOff x="4033562" y="584454"/>
            <a:chExt cx="7391521" cy="1239769"/>
          </a:xfrm>
        </p:grpSpPr>
        <p:sp>
          <p:nvSpPr>
            <p:cNvPr id="38" name="椭圆 37">
              <a:extLst>
                <a:ext uri="{FF2B5EF4-FFF2-40B4-BE49-F238E27FC236}">
                  <a16:creationId xmlns:a16="http://schemas.microsoft.com/office/drawing/2014/main" id="{4D9F6D38-7D6B-4748-A832-E27B60ABB17E}"/>
                </a:ext>
              </a:extLst>
            </p:cNvPr>
            <p:cNvSpPr/>
            <p:nvPr/>
          </p:nvSpPr>
          <p:spPr>
            <a:xfrm>
              <a:off x="5384732" y="685408"/>
              <a:ext cx="261861" cy="261861"/>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9" name="椭圆 38">
              <a:extLst>
                <a:ext uri="{FF2B5EF4-FFF2-40B4-BE49-F238E27FC236}">
                  <a16:creationId xmlns:a16="http://schemas.microsoft.com/office/drawing/2014/main" id="{6D6C303B-D56D-4F26-9844-C63F85420275}"/>
                </a:ext>
              </a:extLst>
            </p:cNvPr>
            <p:cNvSpPr/>
            <p:nvPr/>
          </p:nvSpPr>
          <p:spPr>
            <a:xfrm flipH="1">
              <a:off x="7495018" y="1708207"/>
              <a:ext cx="116016" cy="116016"/>
            </a:xfrm>
            <a:prstGeom prst="ellipse">
              <a:avLst/>
            </a:prstGeom>
            <a:solidFill>
              <a:schemeClr val="bg1"/>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Hình chữ nhật: Góc Tròn 1">
              <a:extLst>
                <a:ext uri="{FF2B5EF4-FFF2-40B4-BE49-F238E27FC236}">
                  <a16:creationId xmlns:a16="http://schemas.microsoft.com/office/drawing/2014/main" id="{B5317D07-D94F-1587-A214-2E8CBDFDD30F}"/>
                </a:ext>
              </a:extLst>
            </p:cNvPr>
            <p:cNvSpPr/>
            <p:nvPr/>
          </p:nvSpPr>
          <p:spPr>
            <a:xfrm>
              <a:off x="4088084" y="806245"/>
              <a:ext cx="7220984" cy="719424"/>
            </a:xfrm>
            <a:prstGeom prst="roundRect">
              <a:avLst/>
            </a:prstGeom>
            <a:solidFill>
              <a:schemeClr val="bg1"/>
            </a:solidFill>
            <a:ln w="38100">
              <a:solidFill>
                <a:srgbClr val="C51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Hộp Văn bản 8">
              <a:extLst>
                <a:ext uri="{FF2B5EF4-FFF2-40B4-BE49-F238E27FC236}">
                  <a16:creationId xmlns:a16="http://schemas.microsoft.com/office/drawing/2014/main" id="{53B79E6B-BEB2-20A6-3279-AED7EAA9C859}"/>
                </a:ext>
              </a:extLst>
            </p:cNvPr>
            <p:cNvSpPr txBox="1"/>
            <p:nvPr/>
          </p:nvSpPr>
          <p:spPr>
            <a:xfrm>
              <a:off x="4033562" y="609016"/>
              <a:ext cx="7391521" cy="461665"/>
            </a:xfrm>
            <a:prstGeom prst="rect">
              <a:avLst/>
            </a:prstGeom>
            <a:solidFill>
              <a:srgbClr val="F0B094"/>
            </a:solidFill>
            <a:ln>
              <a:noFill/>
            </a:ln>
          </p:spPr>
          <p:txBody>
            <a:bodyPr wrap="square">
              <a:spAutoFit/>
            </a:bodyPr>
            <a:lstStyle/>
            <a:p>
              <a:pPr marL="625475" marR="0" algn="just">
                <a:spcBef>
                  <a:spcPts val="0"/>
                </a:spcBef>
              </a:pPr>
              <a:r>
                <a:rPr lang="en-US" sz="2400" b="1" dirty="0">
                  <a:solidFill>
                    <a:srgbClr val="C00000"/>
                  </a:solidFill>
                  <a:effectLst/>
                  <a:latin typeface="Fira Sans ExtraBold" panose="020B0903050000020004" pitchFamily="34" charset="0"/>
                  <a:ea typeface="Cambria" panose="02040503050406030204" pitchFamily="18" charset="0"/>
                  <a:cs typeface="Calibri" panose="020F0502020204030204" pitchFamily="34" charset="0"/>
                </a:rPr>
                <a:t>I. ĐỌC HIỂU VĂN BẢN </a:t>
              </a:r>
            </a:p>
          </p:txBody>
        </p:sp>
        <p:sp>
          <p:nvSpPr>
            <p:cNvPr id="58" name="Hộp Văn bản 8">
              <a:extLst>
                <a:ext uri="{FF2B5EF4-FFF2-40B4-BE49-F238E27FC236}">
                  <a16:creationId xmlns:a16="http://schemas.microsoft.com/office/drawing/2014/main" id="{C5F776E3-99EE-BFF4-DA3D-41FFB0D2FB44}"/>
                </a:ext>
              </a:extLst>
            </p:cNvPr>
            <p:cNvSpPr txBox="1"/>
            <p:nvPr/>
          </p:nvSpPr>
          <p:spPr>
            <a:xfrm>
              <a:off x="4190009" y="1042684"/>
              <a:ext cx="6885726" cy="442674"/>
            </a:xfrm>
            <a:prstGeom prst="roundRect">
              <a:avLst/>
            </a:prstGeom>
            <a:noFill/>
            <a:ln>
              <a:noFill/>
            </a:ln>
          </p:spPr>
          <p:txBody>
            <a:bodyPr wrap="square">
              <a:spAutoFit/>
            </a:bodyPr>
            <a:lstStyle/>
            <a:p>
              <a:pPr marL="0" marR="0" algn="just">
                <a:spcBef>
                  <a:spcPts val="0"/>
                </a:spcBef>
              </a:pPr>
              <a:r>
                <a:rPr lang="en-US" sz="2000" dirty="0">
                  <a:solidFill>
                    <a:srgbClr val="C00000"/>
                  </a:solidFill>
                  <a:effectLst/>
                  <a:latin typeface="Calibri" panose="020F0502020204030204" pitchFamily="34" charset="0"/>
                  <a:ea typeface="Cambria" panose="02040503050406030204" pitchFamily="18" charset="0"/>
                  <a:cs typeface="Calibri" panose="020F0502020204030204" pitchFamily="34" charset="0"/>
                </a:rPr>
                <a:t>1. Thời gian, không gian, nhân vật và sự kiện chính của truyện kể</a:t>
              </a:r>
              <a:endParaRPr lang="en-US" sz="1600" dirty="0">
                <a:solidFill>
                  <a:srgbClr val="C00000"/>
                </a:solidFill>
                <a:effectLst/>
                <a:latin typeface="Calibri" panose="020F0502020204030204" pitchFamily="34" charset="0"/>
                <a:ea typeface="Cambria" panose="02040503050406030204" pitchFamily="18" charset="0"/>
                <a:cs typeface="Calibri" panose="020F0502020204030204" pitchFamily="34" charset="0"/>
              </a:endParaRPr>
            </a:p>
          </p:txBody>
        </p:sp>
        <p:grpSp>
          <p:nvGrpSpPr>
            <p:cNvPr id="59" name="Google Shape;2365;p47">
              <a:extLst>
                <a:ext uri="{FF2B5EF4-FFF2-40B4-BE49-F238E27FC236}">
                  <a16:creationId xmlns:a16="http://schemas.microsoft.com/office/drawing/2014/main" id="{DC3F4B6F-557B-383E-F5BE-D9794C51DDE7}"/>
                </a:ext>
              </a:extLst>
            </p:cNvPr>
            <p:cNvGrpSpPr/>
            <p:nvPr/>
          </p:nvGrpSpPr>
          <p:grpSpPr>
            <a:xfrm>
              <a:off x="4114982" y="584454"/>
              <a:ext cx="445314" cy="443581"/>
              <a:chOff x="1576325" y="2162175"/>
              <a:chExt cx="526625" cy="524575"/>
            </a:xfrm>
          </p:grpSpPr>
          <p:sp>
            <p:nvSpPr>
              <p:cNvPr id="60" name="Google Shape;2366;p47">
                <a:extLst>
                  <a:ext uri="{FF2B5EF4-FFF2-40B4-BE49-F238E27FC236}">
                    <a16:creationId xmlns:a16="http://schemas.microsoft.com/office/drawing/2014/main" id="{7DE6D3E9-615B-F7AE-6485-18FB698383FC}"/>
                  </a:ext>
                </a:extLst>
              </p:cNvPr>
              <p:cNvSpPr/>
              <p:nvPr/>
            </p:nvSpPr>
            <p:spPr>
              <a:xfrm>
                <a:off x="1576325" y="2406300"/>
                <a:ext cx="526625" cy="280450"/>
              </a:xfrm>
              <a:custGeom>
                <a:avLst/>
                <a:gdLst/>
                <a:ahLst/>
                <a:cxnLst/>
                <a:rect l="l" t="t" r="r" b="b"/>
                <a:pathLst>
                  <a:path w="21065" h="11218" extrusionOk="0">
                    <a:moveTo>
                      <a:pt x="4321" y="1"/>
                    </a:moveTo>
                    <a:cubicBezTo>
                      <a:pt x="4060" y="1"/>
                      <a:pt x="3832" y="164"/>
                      <a:pt x="3767" y="425"/>
                    </a:cubicBezTo>
                    <a:lnTo>
                      <a:pt x="82" y="10500"/>
                    </a:lnTo>
                    <a:cubicBezTo>
                      <a:pt x="1" y="10859"/>
                      <a:pt x="262" y="11217"/>
                      <a:pt x="637" y="11217"/>
                    </a:cubicBezTo>
                    <a:lnTo>
                      <a:pt x="16842" y="11217"/>
                    </a:lnTo>
                    <a:cubicBezTo>
                      <a:pt x="17087" y="11217"/>
                      <a:pt x="17315" y="11038"/>
                      <a:pt x="17380" y="10793"/>
                    </a:cubicBezTo>
                    <a:lnTo>
                      <a:pt x="21065" y="718"/>
                    </a:lnTo>
                    <a:cubicBezTo>
                      <a:pt x="21065" y="359"/>
                      <a:pt x="20886" y="1"/>
                      <a:pt x="20511" y="1"/>
                    </a:cubicBezTo>
                    <a:close/>
                  </a:path>
                </a:pathLst>
              </a:custGeom>
              <a:solidFill>
                <a:srgbClr val="AD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 name="Google Shape;2367;p47">
                <a:extLst>
                  <a:ext uri="{FF2B5EF4-FFF2-40B4-BE49-F238E27FC236}">
                    <a16:creationId xmlns:a16="http://schemas.microsoft.com/office/drawing/2014/main" id="{E1368B2B-9833-2D86-5927-EAB40927D3E5}"/>
                  </a:ext>
                </a:extLst>
              </p:cNvPr>
              <p:cNvSpPr/>
              <p:nvPr/>
            </p:nvSpPr>
            <p:spPr>
              <a:xfrm>
                <a:off x="2012450" y="2324800"/>
                <a:ext cx="36300" cy="81525"/>
              </a:xfrm>
              <a:custGeom>
                <a:avLst/>
                <a:gdLst/>
                <a:ahLst/>
                <a:cxnLst/>
                <a:rect l="l" t="t" r="r" b="b"/>
                <a:pathLst>
                  <a:path w="1452" h="3261" extrusionOk="0">
                    <a:moveTo>
                      <a:pt x="1" y="0"/>
                    </a:moveTo>
                    <a:lnTo>
                      <a:pt x="1" y="3261"/>
                    </a:lnTo>
                    <a:lnTo>
                      <a:pt x="1452" y="3261"/>
                    </a:lnTo>
                    <a:lnTo>
                      <a:pt x="1452" y="636"/>
                    </a:lnTo>
                    <a:cubicBezTo>
                      <a:pt x="1452" y="277"/>
                      <a:pt x="1158" y="0"/>
                      <a:pt x="816" y="0"/>
                    </a:cubicBezTo>
                    <a:close/>
                  </a:path>
                </a:pathLst>
              </a:custGeom>
              <a:solidFill>
                <a:srgbClr val="AD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368;p47">
                <a:extLst>
                  <a:ext uri="{FF2B5EF4-FFF2-40B4-BE49-F238E27FC236}">
                    <a16:creationId xmlns:a16="http://schemas.microsoft.com/office/drawing/2014/main" id="{06CBDECE-119C-ED5C-3496-5B36AC7E8AA0}"/>
                  </a:ext>
                </a:extLst>
              </p:cNvPr>
              <p:cNvSpPr/>
              <p:nvPr/>
            </p:nvSpPr>
            <p:spPr>
              <a:xfrm>
                <a:off x="1577975" y="2261625"/>
                <a:ext cx="36300" cy="402300"/>
              </a:xfrm>
              <a:custGeom>
                <a:avLst/>
                <a:gdLst/>
                <a:ahLst/>
                <a:cxnLst/>
                <a:rect l="l" t="t" r="r" b="b"/>
                <a:pathLst>
                  <a:path w="1452" h="16092" extrusionOk="0">
                    <a:moveTo>
                      <a:pt x="636" y="0"/>
                    </a:moveTo>
                    <a:cubicBezTo>
                      <a:pt x="277" y="0"/>
                      <a:pt x="0" y="277"/>
                      <a:pt x="0" y="620"/>
                    </a:cubicBezTo>
                    <a:lnTo>
                      <a:pt x="0" y="16091"/>
                    </a:lnTo>
                    <a:lnTo>
                      <a:pt x="82" y="16091"/>
                    </a:lnTo>
                    <a:lnTo>
                      <a:pt x="1451" y="12342"/>
                    </a:lnTo>
                    <a:lnTo>
                      <a:pt x="1451" y="0"/>
                    </a:lnTo>
                    <a:close/>
                  </a:path>
                </a:pathLst>
              </a:custGeom>
              <a:solidFill>
                <a:srgbClr val="AD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 name="Google Shape;2369;p47">
                <a:extLst>
                  <a:ext uri="{FF2B5EF4-FFF2-40B4-BE49-F238E27FC236}">
                    <a16:creationId xmlns:a16="http://schemas.microsoft.com/office/drawing/2014/main" id="{FB04A339-DACD-B3D0-B843-E80CDF50B1E1}"/>
                  </a:ext>
                </a:extLst>
              </p:cNvPr>
              <p:cNvSpPr/>
              <p:nvPr/>
            </p:nvSpPr>
            <p:spPr>
              <a:xfrm>
                <a:off x="1668450" y="2162175"/>
                <a:ext cx="344025" cy="260050"/>
              </a:xfrm>
              <a:custGeom>
                <a:avLst/>
                <a:gdLst/>
                <a:ahLst/>
                <a:cxnLst/>
                <a:rect l="l" t="t" r="r" b="b"/>
                <a:pathLst>
                  <a:path w="13761" h="10402" extrusionOk="0">
                    <a:moveTo>
                      <a:pt x="0" y="0"/>
                    </a:moveTo>
                    <a:lnTo>
                      <a:pt x="0" y="10402"/>
                    </a:lnTo>
                    <a:lnTo>
                      <a:pt x="82" y="10190"/>
                    </a:lnTo>
                    <a:cubicBezTo>
                      <a:pt x="147" y="9929"/>
                      <a:pt x="375" y="9766"/>
                      <a:pt x="636" y="9766"/>
                    </a:cubicBezTo>
                    <a:lnTo>
                      <a:pt x="13761" y="9766"/>
                    </a:lnTo>
                    <a:lnTo>
                      <a:pt x="13761"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370;p47">
                <a:extLst>
                  <a:ext uri="{FF2B5EF4-FFF2-40B4-BE49-F238E27FC236}">
                    <a16:creationId xmlns:a16="http://schemas.microsoft.com/office/drawing/2014/main" id="{880F9A55-6288-E538-2A9D-FA9334C11013}"/>
                  </a:ext>
                </a:extLst>
              </p:cNvPr>
              <p:cNvSpPr/>
              <p:nvPr/>
            </p:nvSpPr>
            <p:spPr>
              <a:xfrm>
                <a:off x="1719800" y="2288525"/>
                <a:ext cx="241325" cy="18350"/>
              </a:xfrm>
              <a:custGeom>
                <a:avLst/>
                <a:gdLst/>
                <a:ahLst/>
                <a:cxnLst/>
                <a:rect l="l" t="t" r="r" b="b"/>
                <a:pathLst>
                  <a:path w="9653" h="734" extrusionOk="0">
                    <a:moveTo>
                      <a:pt x="490" y="0"/>
                    </a:moveTo>
                    <a:cubicBezTo>
                      <a:pt x="1" y="0"/>
                      <a:pt x="1" y="734"/>
                      <a:pt x="490" y="734"/>
                    </a:cubicBezTo>
                    <a:lnTo>
                      <a:pt x="9163" y="734"/>
                    </a:lnTo>
                    <a:cubicBezTo>
                      <a:pt x="9652" y="734"/>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371;p47">
                <a:extLst>
                  <a:ext uri="{FF2B5EF4-FFF2-40B4-BE49-F238E27FC236}">
                    <a16:creationId xmlns:a16="http://schemas.microsoft.com/office/drawing/2014/main" id="{BA74C202-B2F9-0E05-A9D0-3BFC0BCDB0E4}"/>
                  </a:ext>
                </a:extLst>
              </p:cNvPr>
              <p:cNvSpPr/>
              <p:nvPr/>
            </p:nvSpPr>
            <p:spPr>
              <a:xfrm>
                <a:off x="1719800" y="2225350"/>
                <a:ext cx="114550" cy="17950"/>
              </a:xfrm>
              <a:custGeom>
                <a:avLst/>
                <a:gdLst/>
                <a:ahLst/>
                <a:cxnLst/>
                <a:rect l="l" t="t" r="r" b="b"/>
                <a:pathLst>
                  <a:path w="4582" h="718" extrusionOk="0">
                    <a:moveTo>
                      <a:pt x="490" y="0"/>
                    </a:moveTo>
                    <a:cubicBezTo>
                      <a:pt x="1" y="0"/>
                      <a:pt x="1" y="717"/>
                      <a:pt x="490" y="717"/>
                    </a:cubicBezTo>
                    <a:lnTo>
                      <a:pt x="4109" y="717"/>
                    </a:lnTo>
                    <a:cubicBezTo>
                      <a:pt x="4582" y="717"/>
                      <a:pt x="4582" y="0"/>
                      <a:pt x="41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372;p47">
                <a:extLst>
                  <a:ext uri="{FF2B5EF4-FFF2-40B4-BE49-F238E27FC236}">
                    <a16:creationId xmlns:a16="http://schemas.microsoft.com/office/drawing/2014/main" id="{8051C47F-D944-C479-6A9D-06504C50363A}"/>
                  </a:ext>
                </a:extLst>
              </p:cNvPr>
              <p:cNvSpPr/>
              <p:nvPr/>
            </p:nvSpPr>
            <p:spPr>
              <a:xfrm>
                <a:off x="1719800" y="2352100"/>
                <a:ext cx="241325" cy="17950"/>
              </a:xfrm>
              <a:custGeom>
                <a:avLst/>
                <a:gdLst/>
                <a:ahLst/>
                <a:cxnLst/>
                <a:rect l="l" t="t" r="r" b="b"/>
                <a:pathLst>
                  <a:path w="9653" h="718" extrusionOk="0">
                    <a:moveTo>
                      <a:pt x="490" y="0"/>
                    </a:moveTo>
                    <a:cubicBezTo>
                      <a:pt x="1" y="0"/>
                      <a:pt x="1" y="718"/>
                      <a:pt x="490" y="718"/>
                    </a:cubicBezTo>
                    <a:lnTo>
                      <a:pt x="9163" y="718"/>
                    </a:lnTo>
                    <a:cubicBezTo>
                      <a:pt x="9652" y="718"/>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373;p47">
                <a:extLst>
                  <a:ext uri="{FF2B5EF4-FFF2-40B4-BE49-F238E27FC236}">
                    <a16:creationId xmlns:a16="http://schemas.microsoft.com/office/drawing/2014/main" id="{4FA03308-ECC5-6383-2F23-CCACD1A69284}"/>
                  </a:ext>
                </a:extLst>
              </p:cNvPr>
              <p:cNvSpPr/>
              <p:nvPr/>
            </p:nvSpPr>
            <p:spPr>
              <a:xfrm>
                <a:off x="1641550" y="2180100"/>
                <a:ext cx="26925" cy="316700"/>
              </a:xfrm>
              <a:custGeom>
                <a:avLst/>
                <a:gdLst/>
                <a:ahLst/>
                <a:cxnLst/>
                <a:rect l="l" t="t" r="r" b="b"/>
                <a:pathLst>
                  <a:path w="1077" h="12668" extrusionOk="0">
                    <a:moveTo>
                      <a:pt x="0" y="0"/>
                    </a:moveTo>
                    <a:lnTo>
                      <a:pt x="0" y="12668"/>
                    </a:lnTo>
                    <a:lnTo>
                      <a:pt x="1076" y="9685"/>
                    </a:lnTo>
                    <a:lnTo>
                      <a:pt x="1076"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374;p47">
                <a:extLst>
                  <a:ext uri="{FF2B5EF4-FFF2-40B4-BE49-F238E27FC236}">
                    <a16:creationId xmlns:a16="http://schemas.microsoft.com/office/drawing/2014/main" id="{CE128221-3941-EABD-E82C-F87A100E6FCC}"/>
                  </a:ext>
                </a:extLst>
              </p:cNvPr>
              <p:cNvSpPr/>
              <p:nvPr/>
            </p:nvSpPr>
            <p:spPr>
              <a:xfrm>
                <a:off x="1614250" y="2198025"/>
                <a:ext cx="27325" cy="372975"/>
              </a:xfrm>
              <a:custGeom>
                <a:avLst/>
                <a:gdLst/>
                <a:ahLst/>
                <a:cxnLst/>
                <a:rect l="l" t="t" r="r" b="b"/>
                <a:pathLst>
                  <a:path w="1093" h="14919" extrusionOk="0">
                    <a:moveTo>
                      <a:pt x="0" y="1"/>
                    </a:moveTo>
                    <a:lnTo>
                      <a:pt x="0" y="14918"/>
                    </a:lnTo>
                    <a:lnTo>
                      <a:pt x="1092" y="11951"/>
                    </a:lnTo>
                    <a:lnTo>
                      <a:pt x="1092"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1" name="Hộp Văn bản 21">
            <a:extLst>
              <a:ext uri="{FF2B5EF4-FFF2-40B4-BE49-F238E27FC236}">
                <a16:creationId xmlns:a16="http://schemas.microsoft.com/office/drawing/2014/main" id="{C67903D4-5C20-76A1-7BE7-23F9A4B29A39}"/>
              </a:ext>
            </a:extLst>
          </p:cNvPr>
          <p:cNvSpPr txBox="1"/>
          <p:nvPr/>
        </p:nvSpPr>
        <p:spPr>
          <a:xfrm>
            <a:off x="903446" y="2606287"/>
            <a:ext cx="4690133" cy="2805063"/>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a:spAutoFit/>
          </a:bodyPr>
          <a:lstStyle/>
          <a:p>
            <a:pPr algn="just">
              <a:lnSpc>
                <a:spcPct val="150000"/>
              </a:lnSpc>
            </a:pPr>
            <a:r>
              <a:rPr lang="vi-VN" sz="24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a:t>
            </a:r>
            <a:r>
              <a:rPr lang="en-US" sz="24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effectLst/>
                <a:latin typeface="Calibri" panose="020F0502020204030204" pitchFamily="34" charset="0"/>
                <a:ea typeface="Cambria" panose="02040503050406030204" pitchFamily="18" charset="0"/>
                <a:cs typeface="Calibri" panose="020F0502020204030204" pitchFamily="34" charset="0"/>
              </a:rPr>
              <a:t>Trời</a:t>
            </a:r>
            <a:r>
              <a:rPr lang="vi-VN" sz="24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effectLst/>
                <a:latin typeface="Calibri" panose="020F0502020204030204" pitchFamily="34" charset="0"/>
                <a:ea typeface="Cambria" panose="02040503050406030204" pitchFamily="18" charset="0"/>
                <a:cs typeface="Calibri" panose="020F0502020204030204" pitchFamily="34" charset="0"/>
              </a:rPr>
              <a:t>đất</a:t>
            </a:r>
            <a:r>
              <a:rPr lang="vi-VN" sz="24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effectLst/>
                <a:latin typeface="Calibri" panose="020F0502020204030204" pitchFamily="34" charset="0"/>
                <a:ea typeface="Cambria" panose="02040503050406030204" pitchFamily="18" charset="0"/>
                <a:cs typeface="Calibri" panose="020F0502020204030204" pitchFamily="34" charset="0"/>
              </a:rPr>
              <a:t>chỉ</a:t>
            </a:r>
            <a:r>
              <a:rPr lang="vi-VN" sz="24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effectLst/>
                <a:latin typeface="Calibri" panose="020F0502020204030204" pitchFamily="34" charset="0"/>
                <a:ea typeface="Cambria" panose="02040503050406030204" pitchFamily="18" charset="0"/>
                <a:cs typeface="Calibri" panose="020F0502020204030204" pitchFamily="34" charset="0"/>
              </a:rPr>
              <a:t>là</a:t>
            </a:r>
            <a:r>
              <a:rPr lang="vi-VN" sz="24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effectLst/>
                <a:latin typeface="Calibri" panose="020F0502020204030204" pitchFamily="34" charset="0"/>
                <a:ea typeface="Cambria" panose="02040503050406030204" pitchFamily="18" charset="0"/>
                <a:cs typeface="Calibri" panose="020F0502020204030204" pitchFamily="34" charset="0"/>
              </a:rPr>
              <a:t>một</a:t>
            </a:r>
            <a:r>
              <a:rPr lang="vi-VN" sz="24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effectLst/>
                <a:latin typeface="Calibri" panose="020F0502020204030204" pitchFamily="34" charset="0"/>
                <a:ea typeface="Cambria" panose="02040503050406030204" pitchFamily="18" charset="0"/>
                <a:cs typeface="Calibri" panose="020F0502020204030204" pitchFamily="34" charset="0"/>
              </a:rPr>
              <a:t>vùng</a:t>
            </a:r>
            <a:r>
              <a:rPr lang="vi-VN" sz="24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effectLst/>
                <a:latin typeface="Calibri" panose="020F0502020204030204" pitchFamily="34" charset="0"/>
                <a:ea typeface="Cambria" panose="02040503050406030204" pitchFamily="18" charset="0"/>
                <a:cs typeface="Calibri" panose="020F0502020204030204" pitchFamily="34" charset="0"/>
              </a:rPr>
              <a:t>hỗn</a:t>
            </a:r>
            <a:r>
              <a:rPr lang="vi-VN" sz="24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effectLst/>
                <a:latin typeface="Calibri" panose="020F0502020204030204" pitchFamily="34" charset="0"/>
                <a:ea typeface="Cambria" panose="02040503050406030204" pitchFamily="18" charset="0"/>
                <a:cs typeface="Calibri" panose="020F0502020204030204" pitchFamily="34" charset="0"/>
              </a:rPr>
              <a:t>độn</a:t>
            </a:r>
            <a:r>
              <a:rPr lang="vi-VN" sz="24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effectLst/>
                <a:latin typeface="Calibri" panose="020F0502020204030204" pitchFamily="34" charset="0"/>
                <a:ea typeface="Cambria" panose="02040503050406030204" pitchFamily="18" charset="0"/>
                <a:cs typeface="Calibri" panose="020F0502020204030204" pitchFamily="34" charset="0"/>
              </a:rPr>
              <a:t>tối</a:t>
            </a:r>
            <a:r>
              <a:rPr lang="vi-VN" sz="24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tăm, </a:t>
            </a:r>
            <a:r>
              <a:rPr lang="vi-VN" sz="2400" dirty="0" err="1">
                <a:solidFill>
                  <a:srgbClr val="000000"/>
                </a:solidFill>
                <a:effectLst/>
                <a:latin typeface="Calibri" panose="020F0502020204030204" pitchFamily="34" charset="0"/>
                <a:ea typeface="Cambria" panose="02040503050406030204" pitchFamily="18" charset="0"/>
                <a:cs typeface="Calibri" panose="020F0502020204030204" pitchFamily="34" charset="0"/>
              </a:rPr>
              <a:t>lạnh</a:t>
            </a:r>
            <a:r>
              <a:rPr lang="vi-VN" sz="24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effectLst/>
                <a:latin typeface="Calibri" panose="020F0502020204030204" pitchFamily="34" charset="0"/>
                <a:ea typeface="Cambria" panose="02040503050406030204" pitchFamily="18" charset="0"/>
                <a:cs typeface="Calibri" panose="020F0502020204030204" pitchFamily="34" charset="0"/>
              </a:rPr>
              <a:t>lẽo</a:t>
            </a:r>
            <a:endParaRPr lang="vi-VN" sz="2400" dirty="0">
              <a:solidFill>
                <a:srgbClr val="000000"/>
              </a:solidFill>
              <a:effectLst/>
              <a:latin typeface="Calibri" panose="020F0502020204030204" pitchFamily="34" charset="0"/>
              <a:ea typeface="Cambria" panose="02040503050406030204" pitchFamily="18" charset="0"/>
              <a:cs typeface="Calibri" panose="020F0502020204030204" pitchFamily="34" charset="0"/>
            </a:endParaRPr>
          </a:p>
          <a:p>
            <a:pPr algn="just">
              <a:lnSpc>
                <a:spcPct val="150000"/>
              </a:lnSpc>
            </a:pPr>
            <a:r>
              <a:rPr lang="vi-VN" sz="24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a:t>
            </a:r>
            <a:r>
              <a:rPr lang="en-US" sz="24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effectLst/>
                <a:latin typeface="Calibri" panose="020F0502020204030204" pitchFamily="34" charset="0"/>
                <a:ea typeface="Cambria" panose="02040503050406030204" pitchFamily="18" charset="0"/>
                <a:cs typeface="Calibri" panose="020F0502020204030204" pitchFamily="34" charset="0"/>
              </a:rPr>
              <a:t>Trời</a:t>
            </a:r>
            <a:r>
              <a:rPr lang="vi-VN" sz="24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như </a:t>
            </a:r>
            <a:r>
              <a:rPr lang="vi-VN" sz="2400" dirty="0" err="1">
                <a:solidFill>
                  <a:srgbClr val="000000"/>
                </a:solidFill>
                <a:effectLst/>
                <a:latin typeface="Calibri" panose="020F0502020204030204" pitchFamily="34" charset="0"/>
                <a:ea typeface="Cambria" panose="02040503050406030204" pitchFamily="18" charset="0"/>
                <a:cs typeface="Calibri" panose="020F0502020204030204" pitchFamily="34" charset="0"/>
              </a:rPr>
              <a:t>một</a:t>
            </a:r>
            <a:r>
              <a:rPr lang="vi-VN" sz="24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effectLst/>
                <a:latin typeface="Calibri" panose="020F0502020204030204" pitchFamily="34" charset="0"/>
                <a:ea typeface="Cambria" panose="02040503050406030204" pitchFamily="18" charset="0"/>
                <a:cs typeface="Calibri" panose="020F0502020204030204" pitchFamily="34" charset="0"/>
              </a:rPr>
              <a:t>tấm</a:t>
            </a:r>
            <a:r>
              <a:rPr lang="vi-VN" sz="24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effectLst/>
                <a:latin typeface="Calibri" panose="020F0502020204030204" pitchFamily="34" charset="0"/>
                <a:ea typeface="Cambria" panose="02040503050406030204" pitchFamily="18" charset="0"/>
                <a:cs typeface="Calibri" panose="020F0502020204030204" pitchFamily="34" charset="0"/>
              </a:rPr>
              <a:t>màn</a:t>
            </a:r>
            <a:r>
              <a:rPr lang="vi-VN" sz="24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effectLst/>
                <a:latin typeface="Calibri" panose="020F0502020204030204" pitchFamily="34" charset="0"/>
                <a:ea typeface="Cambria" panose="02040503050406030204" pitchFamily="18" charset="0"/>
                <a:cs typeface="Calibri" panose="020F0502020204030204" pitchFamily="34" charset="0"/>
              </a:rPr>
              <a:t>rộng</a:t>
            </a:r>
            <a:r>
              <a:rPr lang="vi-VN" sz="24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mênh mông</a:t>
            </a:r>
          </a:p>
          <a:p>
            <a:pPr algn="just">
              <a:lnSpc>
                <a:spcPct val="150000"/>
              </a:lnSpc>
            </a:pPr>
            <a:r>
              <a:rPr lang="vi-VN" sz="24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a:t>
            </a:r>
            <a:r>
              <a:rPr lang="en-US" sz="24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a:t>
            </a:r>
            <a:r>
              <a:rPr lang="vi-VN" sz="24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Mây xanh mù mịt</a:t>
            </a:r>
          </a:p>
        </p:txBody>
      </p:sp>
      <p:sp>
        <p:nvSpPr>
          <p:cNvPr id="87" name="Hộp Văn bản 21">
            <a:extLst>
              <a:ext uri="{FF2B5EF4-FFF2-40B4-BE49-F238E27FC236}">
                <a16:creationId xmlns:a16="http://schemas.microsoft.com/office/drawing/2014/main" id="{FCE73DCB-1C7E-0B08-6713-CA0DBBA5DA93}"/>
              </a:ext>
            </a:extLst>
          </p:cNvPr>
          <p:cNvSpPr txBox="1"/>
          <p:nvPr/>
        </p:nvSpPr>
        <p:spPr>
          <a:xfrm>
            <a:off x="6419174" y="2554717"/>
            <a:ext cx="4869379" cy="3359061"/>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a:spAutoFit/>
          </a:bodyPr>
          <a:lstStyle/>
          <a:p>
            <a:pPr algn="just">
              <a:lnSpc>
                <a:spcPct val="150000"/>
              </a:lnSpc>
            </a:pPr>
            <a:r>
              <a:rPr lang="vi-VN" sz="24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a:t>
            </a:r>
            <a:r>
              <a:rPr lang="en-US"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effectLst/>
                <a:latin typeface="Calibri" panose="020F0502020204030204" pitchFamily="34" charset="0"/>
                <a:ea typeface="Cambria" panose="02040503050406030204" pitchFamily="18" charset="0"/>
                <a:cs typeface="Calibri" panose="020F0502020204030204" pitchFamily="34" charset="0"/>
              </a:rPr>
              <a:t>Trời</a:t>
            </a:r>
            <a:r>
              <a:rPr lang="vi-VN" sz="24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effectLst/>
                <a:latin typeface="Calibri" panose="020F0502020204030204" pitchFamily="34" charset="0"/>
                <a:ea typeface="Cambria" panose="02040503050406030204" pitchFamily="18" charset="0"/>
                <a:cs typeface="Calibri" panose="020F0502020204030204" pitchFamily="34" charset="0"/>
              </a:rPr>
              <a:t>đất</a:t>
            </a:r>
            <a:r>
              <a:rPr lang="vi-VN" sz="24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phân đôi</a:t>
            </a:r>
          </a:p>
          <a:p>
            <a:pPr algn="just">
              <a:lnSpc>
                <a:spcPct val="150000"/>
              </a:lnSpc>
            </a:pPr>
            <a:r>
              <a:rPr lang="vi-VN" sz="24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a:t>
            </a:r>
            <a:r>
              <a:rPr lang="en-US" sz="24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effectLst/>
                <a:latin typeface="Calibri" panose="020F0502020204030204" pitchFamily="34" charset="0"/>
                <a:ea typeface="Cambria" panose="02040503050406030204" pitchFamily="18" charset="0"/>
                <a:cs typeface="Calibri" panose="020F0502020204030204" pitchFamily="34" charset="0"/>
              </a:rPr>
              <a:t>Đất</a:t>
            </a:r>
            <a:r>
              <a:rPr lang="vi-VN" sz="24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phăng như </a:t>
            </a:r>
            <a:r>
              <a:rPr lang="vi-VN" sz="2400" dirty="0" err="1">
                <a:solidFill>
                  <a:srgbClr val="000000"/>
                </a:solidFill>
                <a:effectLst/>
                <a:latin typeface="Calibri" panose="020F0502020204030204" pitchFamily="34" charset="0"/>
                <a:ea typeface="Cambria" panose="02040503050406030204" pitchFamily="18" charset="0"/>
                <a:cs typeface="Calibri" panose="020F0502020204030204" pitchFamily="34" charset="0"/>
              </a:rPr>
              <a:t>cái</a:t>
            </a:r>
            <a:r>
              <a:rPr lang="vi-VN" sz="24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mâm vuông, </a:t>
            </a:r>
            <a:r>
              <a:rPr lang="vi-VN" sz="2400" dirty="0" err="1">
                <a:solidFill>
                  <a:srgbClr val="000000"/>
                </a:solidFill>
                <a:effectLst/>
                <a:latin typeface="Calibri" panose="020F0502020204030204" pitchFamily="34" charset="0"/>
                <a:ea typeface="Cambria" panose="02040503050406030204" pitchFamily="18" charset="0"/>
                <a:cs typeface="Calibri" panose="020F0502020204030204" pitchFamily="34" charset="0"/>
              </a:rPr>
              <a:t>trời</a:t>
            </a:r>
            <a:r>
              <a:rPr lang="vi-VN" sz="24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effectLst/>
                <a:latin typeface="Calibri" panose="020F0502020204030204" pitchFamily="34" charset="0"/>
                <a:ea typeface="Cambria" panose="02040503050406030204" pitchFamily="18" charset="0"/>
                <a:cs typeface="Calibri" panose="020F0502020204030204" pitchFamily="34" charset="0"/>
              </a:rPr>
              <a:t>trùm</a:t>
            </a:r>
            <a:r>
              <a:rPr lang="vi-VN" sz="24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lên như </a:t>
            </a:r>
            <a:r>
              <a:rPr lang="vi-VN" sz="2400" dirty="0" err="1">
                <a:solidFill>
                  <a:srgbClr val="000000"/>
                </a:solidFill>
                <a:effectLst/>
                <a:latin typeface="Calibri" panose="020F0502020204030204" pitchFamily="34" charset="0"/>
                <a:ea typeface="Cambria" panose="02040503050406030204" pitchFamily="18" charset="0"/>
                <a:cs typeface="Calibri" panose="020F0502020204030204" pitchFamily="34" charset="0"/>
              </a:rPr>
              <a:t>cái</a:t>
            </a:r>
            <a:r>
              <a:rPr lang="vi-VN" sz="24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effectLst/>
                <a:latin typeface="Calibri" panose="020F0502020204030204" pitchFamily="34" charset="0"/>
                <a:ea typeface="Cambria" panose="02040503050406030204" pitchFamily="18" charset="0"/>
                <a:cs typeface="Calibri" panose="020F0502020204030204" pitchFamily="34" charset="0"/>
              </a:rPr>
              <a:t>bát</a:t>
            </a:r>
            <a:r>
              <a:rPr lang="vi-VN" sz="24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effectLst/>
                <a:latin typeface="Calibri" panose="020F0502020204030204" pitchFamily="34" charset="0"/>
                <a:ea typeface="Cambria" panose="02040503050406030204" pitchFamily="18" charset="0"/>
                <a:cs typeface="Calibri" panose="020F0502020204030204" pitchFamily="34" charset="0"/>
              </a:rPr>
              <a:t>úp</a:t>
            </a:r>
            <a:endParaRPr lang="vi-VN" sz="2400" dirty="0">
              <a:solidFill>
                <a:srgbClr val="000000"/>
              </a:solidFill>
              <a:effectLst/>
              <a:latin typeface="Calibri" panose="020F0502020204030204" pitchFamily="34" charset="0"/>
              <a:ea typeface="Cambria" panose="02040503050406030204" pitchFamily="18" charset="0"/>
              <a:cs typeface="Calibri" panose="020F0502020204030204" pitchFamily="34" charset="0"/>
            </a:endParaRPr>
          </a:p>
          <a:p>
            <a:pPr algn="just">
              <a:lnSpc>
                <a:spcPct val="150000"/>
              </a:lnSpc>
            </a:pPr>
            <a:r>
              <a:rPr lang="vi-VN" sz="24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a:t>
            </a:r>
            <a:r>
              <a:rPr lang="en-US" sz="24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effectLst/>
                <a:latin typeface="Calibri" panose="020F0502020204030204" pitchFamily="34" charset="0"/>
                <a:ea typeface="Cambria" panose="02040503050406030204" pitchFamily="18" charset="0"/>
                <a:cs typeface="Calibri" panose="020F0502020204030204" pitchFamily="34" charset="0"/>
              </a:rPr>
              <a:t>Trời</a:t>
            </a:r>
            <a:r>
              <a:rPr lang="vi-VN" sz="24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effectLst/>
                <a:latin typeface="Calibri" panose="020F0502020204030204" pitchFamily="34" charset="0"/>
                <a:ea typeface="Cambria" panose="02040503050406030204" pitchFamily="18" charset="0"/>
                <a:cs typeface="Calibri" panose="020F0502020204030204" pitchFamily="34" charset="0"/>
              </a:rPr>
              <a:t>đã</a:t>
            </a:r>
            <a:r>
              <a:rPr lang="vi-VN" sz="24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cao </a:t>
            </a:r>
            <a:r>
              <a:rPr lang="vi-VN" sz="2400" dirty="0" err="1">
                <a:solidFill>
                  <a:srgbClr val="000000"/>
                </a:solidFill>
                <a:effectLst/>
                <a:latin typeface="Calibri" panose="020F0502020204030204" pitchFamily="34" charset="0"/>
                <a:ea typeface="Cambria" panose="02040503050406030204" pitchFamily="18" charset="0"/>
                <a:cs typeface="Calibri" panose="020F0502020204030204" pitchFamily="34" charset="0"/>
              </a:rPr>
              <a:t>và</a:t>
            </a:r>
            <a:r>
              <a:rPr lang="vi-VN" sz="24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khô</a:t>
            </a:r>
          </a:p>
          <a:p>
            <a:pPr algn="just">
              <a:lnSpc>
                <a:spcPct val="150000"/>
              </a:lnSpc>
            </a:pPr>
            <a:r>
              <a:rPr lang="vi-VN" sz="24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a:t>
            </a:r>
            <a:r>
              <a:rPr lang="en-US"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effectLst/>
                <a:latin typeface="Calibri" panose="020F0502020204030204" pitchFamily="34" charset="0"/>
                <a:ea typeface="Cambria" panose="02040503050406030204" pitchFamily="18" charset="0"/>
                <a:cs typeface="Calibri" panose="020F0502020204030204" pitchFamily="34" charset="0"/>
              </a:rPr>
              <a:t>Mặt</a:t>
            </a:r>
            <a:r>
              <a:rPr lang="vi-VN" sz="24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effectLst/>
                <a:latin typeface="Calibri" panose="020F0502020204030204" pitchFamily="34" charset="0"/>
                <a:ea typeface="Cambria" panose="02040503050406030204" pitchFamily="18" charset="0"/>
                <a:cs typeface="Calibri" panose="020F0502020204030204" pitchFamily="34" charset="0"/>
              </a:rPr>
              <a:t>đất</a:t>
            </a:r>
            <a:r>
              <a:rPr lang="vi-VN" sz="24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effectLst/>
                <a:latin typeface="Calibri" panose="020F0502020204030204" pitchFamily="34" charset="0"/>
                <a:ea typeface="Cambria" panose="02040503050406030204" pitchFamily="18" charset="0"/>
                <a:cs typeface="Calibri" panose="020F0502020204030204" pitchFamily="34" charset="0"/>
              </a:rPr>
              <a:t>ngày</a:t>
            </a:r>
            <a:r>
              <a:rPr lang="vi-VN" sz="24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nay không </a:t>
            </a:r>
            <a:r>
              <a:rPr lang="vi-VN" sz="2400" dirty="0" err="1">
                <a:solidFill>
                  <a:srgbClr val="000000"/>
                </a:solidFill>
                <a:effectLst/>
                <a:latin typeface="Calibri" panose="020F0502020204030204" pitchFamily="34" charset="0"/>
                <a:ea typeface="Cambria" panose="02040503050406030204" pitchFamily="18" charset="0"/>
                <a:cs typeface="Calibri" panose="020F0502020204030204" pitchFamily="34" charset="0"/>
              </a:rPr>
              <a:t>bằng</a:t>
            </a:r>
            <a:r>
              <a:rPr lang="vi-VN" sz="24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effectLst/>
                <a:latin typeface="Calibri" panose="020F0502020204030204" pitchFamily="34" charset="0"/>
                <a:ea typeface="Cambria" panose="02040503050406030204" pitchFamily="18" charset="0"/>
                <a:cs typeface="Calibri" panose="020F0502020204030204" pitchFamily="34" charset="0"/>
              </a:rPr>
              <a:t>phẳng</a:t>
            </a:r>
            <a:r>
              <a:rPr lang="vi-VN" sz="24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effectLst/>
                <a:latin typeface="Calibri" panose="020F0502020204030204" pitchFamily="34" charset="0"/>
                <a:ea typeface="Cambria" panose="02040503050406030204" pitchFamily="18" charset="0"/>
                <a:cs typeface="Calibri" panose="020F0502020204030204" pitchFamily="34" charset="0"/>
              </a:rPr>
              <a:t>mà</a:t>
            </a:r>
            <a:r>
              <a:rPr lang="vi-VN" sz="24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effectLst/>
                <a:latin typeface="Calibri" panose="020F0502020204030204" pitchFamily="34" charset="0"/>
                <a:ea typeface="Cambria" panose="02040503050406030204" pitchFamily="18" charset="0"/>
                <a:cs typeface="Calibri" panose="020F0502020204030204" pitchFamily="34" charset="0"/>
              </a:rPr>
              <a:t>chỗ</a:t>
            </a:r>
            <a:r>
              <a:rPr lang="vi-VN" sz="24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effectLst/>
                <a:latin typeface="Calibri" panose="020F0502020204030204" pitchFamily="34" charset="0"/>
                <a:ea typeface="Cambria" panose="02040503050406030204" pitchFamily="18" charset="0"/>
                <a:cs typeface="Calibri" panose="020F0502020204030204" pitchFamily="34" charset="0"/>
              </a:rPr>
              <a:t>lồi</a:t>
            </a:r>
            <a:r>
              <a:rPr lang="vi-VN" sz="24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effectLst/>
                <a:latin typeface="Calibri" panose="020F0502020204030204" pitchFamily="34" charset="0"/>
                <a:ea typeface="Cambria" panose="02040503050406030204" pitchFamily="18" charset="0"/>
                <a:cs typeface="Calibri" panose="020F0502020204030204" pitchFamily="34" charset="0"/>
              </a:rPr>
              <a:t>chỗ</a:t>
            </a:r>
            <a:r>
              <a:rPr lang="vi-VN" sz="24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effectLst/>
                <a:latin typeface="Calibri" panose="020F0502020204030204" pitchFamily="34" charset="0"/>
                <a:ea typeface="Cambria" panose="02040503050406030204" pitchFamily="18" charset="0"/>
                <a:cs typeface="Calibri" panose="020F0502020204030204" pitchFamily="34" charset="0"/>
              </a:rPr>
              <a:t>lõm</a:t>
            </a:r>
            <a:r>
              <a:rPr lang="vi-VN" sz="240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a:t>
            </a:r>
          </a:p>
        </p:txBody>
      </p:sp>
      <p:grpSp>
        <p:nvGrpSpPr>
          <p:cNvPr id="45" name="Nhóm 36">
            <a:extLst>
              <a:ext uri="{FF2B5EF4-FFF2-40B4-BE49-F238E27FC236}">
                <a16:creationId xmlns:a16="http://schemas.microsoft.com/office/drawing/2014/main" id="{1290F1DE-5D5B-4DD6-C18C-DE61EE4443D2}"/>
              </a:ext>
            </a:extLst>
          </p:cNvPr>
          <p:cNvGrpSpPr/>
          <p:nvPr/>
        </p:nvGrpSpPr>
        <p:grpSpPr>
          <a:xfrm>
            <a:off x="543004" y="1520154"/>
            <a:ext cx="2839293" cy="1362850"/>
            <a:chOff x="5349022" y="801163"/>
            <a:chExt cx="3574431" cy="1715713"/>
          </a:xfrm>
        </p:grpSpPr>
        <p:sp>
          <p:nvSpPr>
            <p:cNvPr id="46" name="Hộp Văn bản 16">
              <a:extLst>
                <a:ext uri="{FF2B5EF4-FFF2-40B4-BE49-F238E27FC236}">
                  <a16:creationId xmlns:a16="http://schemas.microsoft.com/office/drawing/2014/main" id="{018199DD-7E15-B297-B1E6-1505987F28B2}"/>
                </a:ext>
              </a:extLst>
            </p:cNvPr>
            <p:cNvSpPr txBox="1"/>
            <p:nvPr/>
          </p:nvSpPr>
          <p:spPr>
            <a:xfrm>
              <a:off x="5997424" y="1167466"/>
              <a:ext cx="2926029" cy="728764"/>
            </a:xfrm>
            <a:prstGeom prst="flowChartAlternateProcess">
              <a:avLst/>
            </a:prstGeom>
            <a:solidFill>
              <a:srgbClr val="F0B094"/>
            </a:solidFill>
            <a:ln>
              <a:noFill/>
            </a:ln>
            <a:effectLst/>
          </p:spPr>
          <p:txBody>
            <a:bodyPr wrap="square">
              <a:spAutoFit/>
            </a:bodyPr>
            <a:lstStyle/>
            <a:p>
              <a:pPr marL="0" marR="0" algn="ctr">
                <a:spcBef>
                  <a:spcPts val="0"/>
                </a:spcBef>
                <a:spcAft>
                  <a:spcPts val="800"/>
                </a:spcAft>
              </a:pPr>
              <a:r>
                <a:rPr lang="en-US" sz="2800" b="1" dirty="0">
                  <a:solidFill>
                    <a:srgbClr val="AD0000"/>
                  </a:solidFill>
                  <a:effectLst/>
                  <a:latin typeface="Fira Sans ExtraBold" panose="020B0903050000020004" pitchFamily="34" charset="0"/>
                  <a:ea typeface="Cambria" panose="02040503050406030204" pitchFamily="18" charset="0"/>
                  <a:cs typeface="Times New Roman" panose="02020603050405020304" pitchFamily="18" charset="0"/>
                </a:rPr>
                <a:t>Không gian</a:t>
              </a:r>
              <a:endParaRPr lang="en-US" sz="2000" dirty="0">
                <a:solidFill>
                  <a:srgbClr val="AD0000"/>
                </a:solidFill>
                <a:effectLst/>
                <a:latin typeface="Fira Sans ExtraBold" panose="020B0903050000020004" pitchFamily="34" charset="0"/>
                <a:ea typeface="Cambria" panose="02040503050406030204" pitchFamily="18" charset="0"/>
                <a:cs typeface="Times New Roman" panose="02020603050405020304" pitchFamily="18" charset="0"/>
              </a:endParaRPr>
            </a:p>
          </p:txBody>
        </p:sp>
        <p:pic>
          <p:nvPicPr>
            <p:cNvPr id="47" name="图片 9">
              <a:extLst>
                <a:ext uri="{FF2B5EF4-FFF2-40B4-BE49-F238E27FC236}">
                  <a16:creationId xmlns:a16="http://schemas.microsoft.com/office/drawing/2014/main" id="{7D758DF7-5AB9-B8DA-20FD-19384D3EFD2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661" t="17629" r="26560" b="29735"/>
            <a:stretch/>
          </p:blipFill>
          <p:spPr>
            <a:xfrm>
              <a:off x="5349022" y="801163"/>
              <a:ext cx="929520" cy="1715713"/>
            </a:xfrm>
            <a:prstGeom prst="rect">
              <a:avLst/>
            </a:prstGeom>
          </p:spPr>
        </p:pic>
      </p:grpSp>
    </p:spTree>
    <p:extLst>
      <p:ext uri="{BB962C8B-B14F-4D97-AF65-F5344CB8AC3E}">
        <p14:creationId xmlns:p14="http://schemas.microsoft.com/office/powerpoint/2010/main" val="275988020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45"/>
                                        </p:tgtEl>
                                        <p:attrNameLst>
                                          <p:attrName>style.visibility</p:attrName>
                                        </p:attrNameLst>
                                      </p:cBhvr>
                                      <p:to>
                                        <p:strVal val="visible"/>
                                      </p:to>
                                    </p:set>
                                    <p:anim calcmode="lin" valueType="num">
                                      <p:cBhvr>
                                        <p:cTn id="13" dur="750" fill="hold"/>
                                        <p:tgtEl>
                                          <p:spTgt spid="45"/>
                                        </p:tgtEl>
                                        <p:attrNameLst>
                                          <p:attrName>ppt_w</p:attrName>
                                        </p:attrNameLst>
                                      </p:cBhvr>
                                      <p:tavLst>
                                        <p:tav tm="0">
                                          <p:val>
                                            <p:fltVal val="0"/>
                                          </p:val>
                                        </p:tav>
                                        <p:tav tm="100000">
                                          <p:val>
                                            <p:strVal val="#ppt_w"/>
                                          </p:val>
                                        </p:tav>
                                      </p:tavLst>
                                    </p:anim>
                                    <p:anim calcmode="lin" valueType="num">
                                      <p:cBhvr>
                                        <p:cTn id="14" dur="750" fill="hold"/>
                                        <p:tgtEl>
                                          <p:spTgt spid="45"/>
                                        </p:tgtEl>
                                        <p:attrNameLst>
                                          <p:attrName>ppt_h</p:attrName>
                                        </p:attrNameLst>
                                      </p:cBhvr>
                                      <p:tavLst>
                                        <p:tav tm="0">
                                          <p:val>
                                            <p:fltVal val="0"/>
                                          </p:val>
                                        </p:tav>
                                        <p:tav tm="100000">
                                          <p:val>
                                            <p:strVal val="#ppt_h"/>
                                          </p:val>
                                        </p:tav>
                                      </p:tavLst>
                                    </p:anim>
                                    <p:animEffect transition="in" filter="fade">
                                      <p:cBhvr>
                                        <p:cTn id="15" dur="750"/>
                                        <p:tgtEl>
                                          <p:spTgt spid="4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71"/>
                                        </p:tgtEl>
                                        <p:attrNameLst>
                                          <p:attrName>style.visibility</p:attrName>
                                        </p:attrNameLst>
                                      </p:cBhvr>
                                      <p:to>
                                        <p:strVal val="visible"/>
                                      </p:to>
                                    </p:set>
                                    <p:animEffect transition="in" filter="wipe(left)">
                                      <p:cBhvr>
                                        <p:cTn id="20" dur="750"/>
                                        <p:tgtEl>
                                          <p:spTgt spid="7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87"/>
                                        </p:tgtEl>
                                        <p:attrNameLst>
                                          <p:attrName>style.visibility</p:attrName>
                                        </p:attrNameLst>
                                      </p:cBhvr>
                                      <p:to>
                                        <p:strVal val="visible"/>
                                      </p:to>
                                    </p:set>
                                    <p:animEffect transition="in" filter="wipe(left)">
                                      <p:cBhvr>
                                        <p:cTn id="25" dur="75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8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Hình ảnh 85">
            <a:extLst>
              <a:ext uri="{FF2B5EF4-FFF2-40B4-BE49-F238E27FC236}">
                <a16:creationId xmlns:a16="http://schemas.microsoft.com/office/drawing/2014/main" id="{4C0D4697-9D99-03EF-19B0-9B8583B24233}"/>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0" y="23038"/>
            <a:ext cx="12191999" cy="6834961"/>
          </a:xfrm>
          <a:prstGeom prst="rect">
            <a:avLst/>
          </a:prstGeom>
        </p:spPr>
      </p:pic>
      <p:grpSp>
        <p:nvGrpSpPr>
          <p:cNvPr id="32" name="组合 31">
            <a:extLst>
              <a:ext uri="{FF2B5EF4-FFF2-40B4-BE49-F238E27FC236}">
                <a16:creationId xmlns:a16="http://schemas.microsoft.com/office/drawing/2014/main" id="{1AF7A39C-15C9-4D7A-A15D-DB2A7E404EF0}"/>
              </a:ext>
            </a:extLst>
          </p:cNvPr>
          <p:cNvGrpSpPr/>
          <p:nvPr/>
        </p:nvGrpSpPr>
        <p:grpSpPr>
          <a:xfrm>
            <a:off x="5354337" y="4096717"/>
            <a:ext cx="285887" cy="285887"/>
            <a:chOff x="5424464" y="192349"/>
            <a:chExt cx="564513" cy="564513"/>
          </a:xfrm>
        </p:grpSpPr>
        <p:sp>
          <p:nvSpPr>
            <p:cNvPr id="33" name="椭圆 32">
              <a:extLst>
                <a:ext uri="{FF2B5EF4-FFF2-40B4-BE49-F238E27FC236}">
                  <a16:creationId xmlns:a16="http://schemas.microsoft.com/office/drawing/2014/main" id="{2B6D7D2C-0E8A-499A-8A37-3D3EE2C8F593}"/>
                </a:ext>
              </a:extLst>
            </p:cNvPr>
            <p:cNvSpPr/>
            <p:nvPr/>
          </p:nvSpPr>
          <p:spPr>
            <a:xfrm>
              <a:off x="5518548" y="300836"/>
              <a:ext cx="378324" cy="3783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4" name="椭圆 33">
              <a:extLst>
                <a:ext uri="{FF2B5EF4-FFF2-40B4-BE49-F238E27FC236}">
                  <a16:creationId xmlns:a16="http://schemas.microsoft.com/office/drawing/2014/main" id="{430116B3-6C07-4324-9FD1-2393C453ED6D}"/>
                </a:ext>
              </a:extLst>
            </p:cNvPr>
            <p:cNvSpPr/>
            <p:nvPr/>
          </p:nvSpPr>
          <p:spPr>
            <a:xfrm>
              <a:off x="5424464" y="192349"/>
              <a:ext cx="564513" cy="56451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35" name="组合 34">
            <a:extLst>
              <a:ext uri="{FF2B5EF4-FFF2-40B4-BE49-F238E27FC236}">
                <a16:creationId xmlns:a16="http://schemas.microsoft.com/office/drawing/2014/main" id="{03FE839C-1BEA-4595-81DB-5979889D7F51}"/>
              </a:ext>
            </a:extLst>
          </p:cNvPr>
          <p:cNvGrpSpPr/>
          <p:nvPr/>
        </p:nvGrpSpPr>
        <p:grpSpPr>
          <a:xfrm>
            <a:off x="1394718" y="3472756"/>
            <a:ext cx="342058" cy="342058"/>
            <a:chOff x="5424464" y="192349"/>
            <a:chExt cx="564513" cy="564513"/>
          </a:xfrm>
        </p:grpSpPr>
        <p:sp>
          <p:nvSpPr>
            <p:cNvPr id="36" name="椭圆 35">
              <a:extLst>
                <a:ext uri="{FF2B5EF4-FFF2-40B4-BE49-F238E27FC236}">
                  <a16:creationId xmlns:a16="http://schemas.microsoft.com/office/drawing/2014/main" id="{DF3B73A4-CC8E-460C-946E-6990934D0D40}"/>
                </a:ext>
              </a:extLst>
            </p:cNvPr>
            <p:cNvSpPr/>
            <p:nvPr/>
          </p:nvSpPr>
          <p:spPr>
            <a:xfrm>
              <a:off x="5518548" y="300836"/>
              <a:ext cx="378324" cy="3783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7" name="椭圆 36">
              <a:extLst>
                <a:ext uri="{FF2B5EF4-FFF2-40B4-BE49-F238E27FC236}">
                  <a16:creationId xmlns:a16="http://schemas.microsoft.com/office/drawing/2014/main" id="{12130D19-4E60-45F8-A0E4-88C3C1C850DB}"/>
                </a:ext>
              </a:extLst>
            </p:cNvPr>
            <p:cNvSpPr/>
            <p:nvPr/>
          </p:nvSpPr>
          <p:spPr>
            <a:xfrm>
              <a:off x="5424464" y="192349"/>
              <a:ext cx="564513" cy="56451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44" name="Hình chữ nhật: Góc Tròn 43">
            <a:extLst>
              <a:ext uri="{FF2B5EF4-FFF2-40B4-BE49-F238E27FC236}">
                <a16:creationId xmlns:a16="http://schemas.microsoft.com/office/drawing/2014/main" id="{290B6515-08E4-B49C-5069-11AB3F0B6958}"/>
              </a:ext>
            </a:extLst>
          </p:cNvPr>
          <p:cNvSpPr/>
          <p:nvPr/>
        </p:nvSpPr>
        <p:spPr>
          <a:xfrm>
            <a:off x="543005" y="498086"/>
            <a:ext cx="11137718" cy="5949339"/>
          </a:xfrm>
          <a:prstGeom prst="roundRect">
            <a:avLst>
              <a:gd name="adj" fmla="val 6305"/>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grpSp>
        <p:nvGrpSpPr>
          <p:cNvPr id="28" name="Group 22">
            <a:extLst>
              <a:ext uri="{FF2B5EF4-FFF2-40B4-BE49-F238E27FC236}">
                <a16:creationId xmlns:a16="http://schemas.microsoft.com/office/drawing/2014/main" id="{B7B0F779-1D0B-1608-5010-362FC6C5DAE9}"/>
              </a:ext>
            </a:extLst>
          </p:cNvPr>
          <p:cNvGrpSpPr/>
          <p:nvPr/>
        </p:nvGrpSpPr>
        <p:grpSpPr>
          <a:xfrm>
            <a:off x="-347467" y="306736"/>
            <a:ext cx="3840503" cy="802247"/>
            <a:chOff x="-107576" y="39225"/>
            <a:chExt cx="3840503" cy="802247"/>
          </a:xfrm>
          <a:effectLst>
            <a:outerShdw blurRad="63500" sx="102000" sy="102000" algn="ctr" rotWithShape="0">
              <a:prstClr val="black">
                <a:alpha val="40000"/>
              </a:prstClr>
            </a:outerShdw>
          </a:effectLst>
        </p:grpSpPr>
        <p:grpSp>
          <p:nvGrpSpPr>
            <p:cNvPr id="29" name="Group 3">
              <a:extLst>
                <a:ext uri="{FF2B5EF4-FFF2-40B4-BE49-F238E27FC236}">
                  <a16:creationId xmlns:a16="http://schemas.microsoft.com/office/drawing/2014/main" id="{F8541BF5-616D-B41E-60EB-8B6975D6D6A2}"/>
                </a:ext>
              </a:extLst>
            </p:cNvPr>
            <p:cNvGrpSpPr/>
            <p:nvPr/>
          </p:nvGrpSpPr>
          <p:grpSpPr>
            <a:xfrm>
              <a:off x="-107576" y="161365"/>
              <a:ext cx="3181755" cy="613808"/>
              <a:chOff x="-107576" y="161365"/>
              <a:chExt cx="3181755" cy="613808"/>
            </a:xfrm>
          </p:grpSpPr>
          <p:sp>
            <p:nvSpPr>
              <p:cNvPr id="41" name="TextBox 4">
                <a:extLst>
                  <a:ext uri="{FF2B5EF4-FFF2-40B4-BE49-F238E27FC236}">
                    <a16:creationId xmlns:a16="http://schemas.microsoft.com/office/drawing/2014/main" id="{74CA5CDD-211D-C143-32E5-084CD2148AE6}"/>
                  </a:ext>
                </a:extLst>
              </p:cNvPr>
              <p:cNvSpPr txBox="1"/>
              <p:nvPr/>
            </p:nvSpPr>
            <p:spPr>
              <a:xfrm>
                <a:off x="-107576" y="161365"/>
                <a:ext cx="3181755" cy="613808"/>
              </a:xfrm>
              <a:prstGeom prst="rect">
                <a:avLst/>
              </a:prstGeom>
              <a:solidFill>
                <a:schemeClr val="bg1"/>
              </a:solidFill>
              <a:ln>
                <a:noFill/>
              </a:ln>
            </p:spPr>
            <p:txBody>
              <a:bodyPr wrap="square" rtlCol="0">
                <a:spAutoFit/>
              </a:bodyPr>
              <a:lstStyle/>
              <a:p>
                <a:endParaRPr lang="en-GB" dirty="0"/>
              </a:p>
            </p:txBody>
          </p:sp>
          <p:sp>
            <p:nvSpPr>
              <p:cNvPr id="42" name="TextBox 5">
                <a:extLst>
                  <a:ext uri="{FF2B5EF4-FFF2-40B4-BE49-F238E27FC236}">
                    <a16:creationId xmlns:a16="http://schemas.microsoft.com/office/drawing/2014/main" id="{9A11A72F-C85A-5337-1344-77E9241D3AE5}"/>
                  </a:ext>
                </a:extLst>
              </p:cNvPr>
              <p:cNvSpPr txBox="1"/>
              <p:nvPr/>
            </p:nvSpPr>
            <p:spPr>
              <a:xfrm>
                <a:off x="46053" y="309960"/>
                <a:ext cx="2874495" cy="4001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b="1" dirty="0">
                    <a:solidFill>
                      <a:srgbClr val="C00000"/>
                    </a:solidFill>
                    <a:latin typeface="#9Slide03 Arima Madurai Medium" panose="00000600000000000000" pitchFamily="2" charset="0"/>
                    <a:cs typeface="#9Slide03 Arima Madurai Medium" panose="00000600000000000000" pitchFamily="2" charset="0"/>
                  </a:rPr>
                  <a:t>CHÂN TRỜI SÁNG TẠO</a:t>
                </a:r>
              </a:p>
            </p:txBody>
          </p:sp>
        </p:grpSp>
        <p:pic>
          <p:nvPicPr>
            <p:cNvPr id="40" name="Picture 14" descr="Logo&#10;&#10;Description automatically generated">
              <a:extLst>
                <a:ext uri="{FF2B5EF4-FFF2-40B4-BE49-F238E27FC236}">
                  <a16:creationId xmlns:a16="http://schemas.microsoft.com/office/drawing/2014/main" id="{4DD375E1-81F0-0516-3951-33D3642883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2689" y="39225"/>
              <a:ext cx="1010238" cy="802247"/>
            </a:xfrm>
            <a:prstGeom prst="rect">
              <a:avLst/>
            </a:prstGeom>
            <a:ln>
              <a:noFill/>
            </a:ln>
          </p:spPr>
        </p:pic>
      </p:grpSp>
      <p:grpSp>
        <p:nvGrpSpPr>
          <p:cNvPr id="3" name="Nhóm 2">
            <a:extLst>
              <a:ext uri="{FF2B5EF4-FFF2-40B4-BE49-F238E27FC236}">
                <a16:creationId xmlns:a16="http://schemas.microsoft.com/office/drawing/2014/main" id="{8ABA7D02-E097-E692-4C25-E2940854FA0E}"/>
              </a:ext>
            </a:extLst>
          </p:cNvPr>
          <p:cNvGrpSpPr/>
          <p:nvPr/>
        </p:nvGrpSpPr>
        <p:grpSpPr>
          <a:xfrm>
            <a:off x="4033562" y="584454"/>
            <a:ext cx="7391521" cy="1239769"/>
            <a:chOff x="4033562" y="584454"/>
            <a:chExt cx="7391521" cy="1239769"/>
          </a:xfrm>
        </p:grpSpPr>
        <p:sp>
          <p:nvSpPr>
            <p:cNvPr id="38" name="椭圆 37">
              <a:extLst>
                <a:ext uri="{FF2B5EF4-FFF2-40B4-BE49-F238E27FC236}">
                  <a16:creationId xmlns:a16="http://schemas.microsoft.com/office/drawing/2014/main" id="{4D9F6D38-7D6B-4748-A832-E27B60ABB17E}"/>
                </a:ext>
              </a:extLst>
            </p:cNvPr>
            <p:cNvSpPr/>
            <p:nvPr/>
          </p:nvSpPr>
          <p:spPr>
            <a:xfrm>
              <a:off x="5384732" y="685408"/>
              <a:ext cx="261861" cy="261861"/>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9" name="椭圆 38">
              <a:extLst>
                <a:ext uri="{FF2B5EF4-FFF2-40B4-BE49-F238E27FC236}">
                  <a16:creationId xmlns:a16="http://schemas.microsoft.com/office/drawing/2014/main" id="{6D6C303B-D56D-4F26-9844-C63F85420275}"/>
                </a:ext>
              </a:extLst>
            </p:cNvPr>
            <p:cNvSpPr/>
            <p:nvPr/>
          </p:nvSpPr>
          <p:spPr>
            <a:xfrm flipH="1">
              <a:off x="7495018" y="1708207"/>
              <a:ext cx="116016" cy="116016"/>
            </a:xfrm>
            <a:prstGeom prst="ellipse">
              <a:avLst/>
            </a:prstGeom>
            <a:solidFill>
              <a:schemeClr val="bg1"/>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Hình chữ nhật: Góc Tròn 1">
              <a:extLst>
                <a:ext uri="{FF2B5EF4-FFF2-40B4-BE49-F238E27FC236}">
                  <a16:creationId xmlns:a16="http://schemas.microsoft.com/office/drawing/2014/main" id="{B5317D07-D94F-1587-A214-2E8CBDFDD30F}"/>
                </a:ext>
              </a:extLst>
            </p:cNvPr>
            <p:cNvSpPr/>
            <p:nvPr/>
          </p:nvSpPr>
          <p:spPr>
            <a:xfrm>
              <a:off x="4088084" y="806245"/>
              <a:ext cx="7220984" cy="719424"/>
            </a:xfrm>
            <a:prstGeom prst="roundRect">
              <a:avLst/>
            </a:prstGeom>
            <a:solidFill>
              <a:schemeClr val="bg1"/>
            </a:solidFill>
            <a:ln w="38100">
              <a:solidFill>
                <a:srgbClr val="C51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Hộp Văn bản 8">
              <a:extLst>
                <a:ext uri="{FF2B5EF4-FFF2-40B4-BE49-F238E27FC236}">
                  <a16:creationId xmlns:a16="http://schemas.microsoft.com/office/drawing/2014/main" id="{53B79E6B-BEB2-20A6-3279-AED7EAA9C859}"/>
                </a:ext>
              </a:extLst>
            </p:cNvPr>
            <p:cNvSpPr txBox="1"/>
            <p:nvPr/>
          </p:nvSpPr>
          <p:spPr>
            <a:xfrm>
              <a:off x="4033562" y="609016"/>
              <a:ext cx="7391521" cy="461665"/>
            </a:xfrm>
            <a:prstGeom prst="rect">
              <a:avLst/>
            </a:prstGeom>
            <a:solidFill>
              <a:srgbClr val="F0B094"/>
            </a:solidFill>
            <a:ln>
              <a:noFill/>
            </a:ln>
          </p:spPr>
          <p:txBody>
            <a:bodyPr wrap="square">
              <a:spAutoFit/>
            </a:bodyPr>
            <a:lstStyle/>
            <a:p>
              <a:pPr marL="625475" marR="0" algn="just">
                <a:spcBef>
                  <a:spcPts val="0"/>
                </a:spcBef>
              </a:pPr>
              <a:r>
                <a:rPr lang="en-US" sz="2400" b="1" dirty="0">
                  <a:solidFill>
                    <a:srgbClr val="C00000"/>
                  </a:solidFill>
                  <a:effectLst/>
                  <a:latin typeface="Fira Sans ExtraBold" panose="020B0903050000020004" pitchFamily="34" charset="0"/>
                  <a:ea typeface="Cambria" panose="02040503050406030204" pitchFamily="18" charset="0"/>
                  <a:cs typeface="Calibri" panose="020F0502020204030204" pitchFamily="34" charset="0"/>
                </a:rPr>
                <a:t>I. ĐỌC HIỂU VĂN BẢN </a:t>
              </a:r>
            </a:p>
          </p:txBody>
        </p:sp>
        <p:sp>
          <p:nvSpPr>
            <p:cNvPr id="58" name="Hộp Văn bản 8">
              <a:extLst>
                <a:ext uri="{FF2B5EF4-FFF2-40B4-BE49-F238E27FC236}">
                  <a16:creationId xmlns:a16="http://schemas.microsoft.com/office/drawing/2014/main" id="{C5F776E3-99EE-BFF4-DA3D-41FFB0D2FB44}"/>
                </a:ext>
              </a:extLst>
            </p:cNvPr>
            <p:cNvSpPr txBox="1"/>
            <p:nvPr/>
          </p:nvSpPr>
          <p:spPr>
            <a:xfrm>
              <a:off x="4190009" y="1042684"/>
              <a:ext cx="6885726" cy="442674"/>
            </a:xfrm>
            <a:prstGeom prst="roundRect">
              <a:avLst/>
            </a:prstGeom>
            <a:noFill/>
            <a:ln>
              <a:noFill/>
            </a:ln>
          </p:spPr>
          <p:txBody>
            <a:bodyPr wrap="square">
              <a:spAutoFit/>
            </a:bodyPr>
            <a:lstStyle/>
            <a:p>
              <a:pPr marL="0" marR="0" algn="just">
                <a:spcBef>
                  <a:spcPts val="0"/>
                </a:spcBef>
              </a:pPr>
              <a:r>
                <a:rPr lang="en-US" sz="2000" dirty="0">
                  <a:solidFill>
                    <a:srgbClr val="C00000"/>
                  </a:solidFill>
                  <a:effectLst/>
                  <a:latin typeface="Calibri" panose="020F0502020204030204" pitchFamily="34" charset="0"/>
                  <a:ea typeface="Cambria" panose="02040503050406030204" pitchFamily="18" charset="0"/>
                  <a:cs typeface="Calibri" panose="020F0502020204030204" pitchFamily="34" charset="0"/>
                </a:rPr>
                <a:t>1. Thời gian, không gian, nhân vật và sự kiện chính của truyện kể</a:t>
              </a:r>
              <a:endParaRPr lang="en-US" sz="1600" dirty="0">
                <a:solidFill>
                  <a:srgbClr val="C00000"/>
                </a:solidFill>
                <a:effectLst/>
                <a:latin typeface="Calibri" panose="020F0502020204030204" pitchFamily="34" charset="0"/>
                <a:ea typeface="Cambria" panose="02040503050406030204" pitchFamily="18" charset="0"/>
                <a:cs typeface="Calibri" panose="020F0502020204030204" pitchFamily="34" charset="0"/>
              </a:endParaRPr>
            </a:p>
          </p:txBody>
        </p:sp>
        <p:grpSp>
          <p:nvGrpSpPr>
            <p:cNvPr id="59" name="Google Shape;2365;p47">
              <a:extLst>
                <a:ext uri="{FF2B5EF4-FFF2-40B4-BE49-F238E27FC236}">
                  <a16:creationId xmlns:a16="http://schemas.microsoft.com/office/drawing/2014/main" id="{DC3F4B6F-557B-383E-F5BE-D9794C51DDE7}"/>
                </a:ext>
              </a:extLst>
            </p:cNvPr>
            <p:cNvGrpSpPr/>
            <p:nvPr/>
          </p:nvGrpSpPr>
          <p:grpSpPr>
            <a:xfrm>
              <a:off x="4114982" y="584454"/>
              <a:ext cx="445314" cy="443581"/>
              <a:chOff x="1576325" y="2162175"/>
              <a:chExt cx="526625" cy="524575"/>
            </a:xfrm>
          </p:grpSpPr>
          <p:sp>
            <p:nvSpPr>
              <p:cNvPr id="60" name="Google Shape;2366;p47">
                <a:extLst>
                  <a:ext uri="{FF2B5EF4-FFF2-40B4-BE49-F238E27FC236}">
                    <a16:creationId xmlns:a16="http://schemas.microsoft.com/office/drawing/2014/main" id="{7DE6D3E9-615B-F7AE-6485-18FB698383FC}"/>
                  </a:ext>
                </a:extLst>
              </p:cNvPr>
              <p:cNvSpPr/>
              <p:nvPr/>
            </p:nvSpPr>
            <p:spPr>
              <a:xfrm>
                <a:off x="1576325" y="2406300"/>
                <a:ext cx="526625" cy="280450"/>
              </a:xfrm>
              <a:custGeom>
                <a:avLst/>
                <a:gdLst/>
                <a:ahLst/>
                <a:cxnLst/>
                <a:rect l="l" t="t" r="r" b="b"/>
                <a:pathLst>
                  <a:path w="21065" h="11218" extrusionOk="0">
                    <a:moveTo>
                      <a:pt x="4321" y="1"/>
                    </a:moveTo>
                    <a:cubicBezTo>
                      <a:pt x="4060" y="1"/>
                      <a:pt x="3832" y="164"/>
                      <a:pt x="3767" y="425"/>
                    </a:cubicBezTo>
                    <a:lnTo>
                      <a:pt x="82" y="10500"/>
                    </a:lnTo>
                    <a:cubicBezTo>
                      <a:pt x="1" y="10859"/>
                      <a:pt x="262" y="11217"/>
                      <a:pt x="637" y="11217"/>
                    </a:cubicBezTo>
                    <a:lnTo>
                      <a:pt x="16842" y="11217"/>
                    </a:lnTo>
                    <a:cubicBezTo>
                      <a:pt x="17087" y="11217"/>
                      <a:pt x="17315" y="11038"/>
                      <a:pt x="17380" y="10793"/>
                    </a:cubicBezTo>
                    <a:lnTo>
                      <a:pt x="21065" y="718"/>
                    </a:lnTo>
                    <a:cubicBezTo>
                      <a:pt x="21065" y="359"/>
                      <a:pt x="20886" y="1"/>
                      <a:pt x="20511" y="1"/>
                    </a:cubicBezTo>
                    <a:close/>
                  </a:path>
                </a:pathLst>
              </a:custGeom>
              <a:solidFill>
                <a:srgbClr val="AD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 name="Google Shape;2367;p47">
                <a:extLst>
                  <a:ext uri="{FF2B5EF4-FFF2-40B4-BE49-F238E27FC236}">
                    <a16:creationId xmlns:a16="http://schemas.microsoft.com/office/drawing/2014/main" id="{E1368B2B-9833-2D86-5927-EAB40927D3E5}"/>
                  </a:ext>
                </a:extLst>
              </p:cNvPr>
              <p:cNvSpPr/>
              <p:nvPr/>
            </p:nvSpPr>
            <p:spPr>
              <a:xfrm>
                <a:off x="2012450" y="2324800"/>
                <a:ext cx="36300" cy="81525"/>
              </a:xfrm>
              <a:custGeom>
                <a:avLst/>
                <a:gdLst/>
                <a:ahLst/>
                <a:cxnLst/>
                <a:rect l="l" t="t" r="r" b="b"/>
                <a:pathLst>
                  <a:path w="1452" h="3261" extrusionOk="0">
                    <a:moveTo>
                      <a:pt x="1" y="0"/>
                    </a:moveTo>
                    <a:lnTo>
                      <a:pt x="1" y="3261"/>
                    </a:lnTo>
                    <a:lnTo>
                      <a:pt x="1452" y="3261"/>
                    </a:lnTo>
                    <a:lnTo>
                      <a:pt x="1452" y="636"/>
                    </a:lnTo>
                    <a:cubicBezTo>
                      <a:pt x="1452" y="277"/>
                      <a:pt x="1158" y="0"/>
                      <a:pt x="816" y="0"/>
                    </a:cubicBezTo>
                    <a:close/>
                  </a:path>
                </a:pathLst>
              </a:custGeom>
              <a:solidFill>
                <a:srgbClr val="AD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368;p47">
                <a:extLst>
                  <a:ext uri="{FF2B5EF4-FFF2-40B4-BE49-F238E27FC236}">
                    <a16:creationId xmlns:a16="http://schemas.microsoft.com/office/drawing/2014/main" id="{06CBDECE-119C-ED5C-3496-5B36AC7E8AA0}"/>
                  </a:ext>
                </a:extLst>
              </p:cNvPr>
              <p:cNvSpPr/>
              <p:nvPr/>
            </p:nvSpPr>
            <p:spPr>
              <a:xfrm>
                <a:off x="1577975" y="2261625"/>
                <a:ext cx="36300" cy="402300"/>
              </a:xfrm>
              <a:custGeom>
                <a:avLst/>
                <a:gdLst/>
                <a:ahLst/>
                <a:cxnLst/>
                <a:rect l="l" t="t" r="r" b="b"/>
                <a:pathLst>
                  <a:path w="1452" h="16092" extrusionOk="0">
                    <a:moveTo>
                      <a:pt x="636" y="0"/>
                    </a:moveTo>
                    <a:cubicBezTo>
                      <a:pt x="277" y="0"/>
                      <a:pt x="0" y="277"/>
                      <a:pt x="0" y="620"/>
                    </a:cubicBezTo>
                    <a:lnTo>
                      <a:pt x="0" y="16091"/>
                    </a:lnTo>
                    <a:lnTo>
                      <a:pt x="82" y="16091"/>
                    </a:lnTo>
                    <a:lnTo>
                      <a:pt x="1451" y="12342"/>
                    </a:lnTo>
                    <a:lnTo>
                      <a:pt x="1451" y="0"/>
                    </a:lnTo>
                    <a:close/>
                  </a:path>
                </a:pathLst>
              </a:custGeom>
              <a:solidFill>
                <a:srgbClr val="AD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 name="Google Shape;2369;p47">
                <a:extLst>
                  <a:ext uri="{FF2B5EF4-FFF2-40B4-BE49-F238E27FC236}">
                    <a16:creationId xmlns:a16="http://schemas.microsoft.com/office/drawing/2014/main" id="{FB04A339-DACD-B3D0-B843-E80CDF50B1E1}"/>
                  </a:ext>
                </a:extLst>
              </p:cNvPr>
              <p:cNvSpPr/>
              <p:nvPr/>
            </p:nvSpPr>
            <p:spPr>
              <a:xfrm>
                <a:off x="1668450" y="2162175"/>
                <a:ext cx="344025" cy="260050"/>
              </a:xfrm>
              <a:custGeom>
                <a:avLst/>
                <a:gdLst/>
                <a:ahLst/>
                <a:cxnLst/>
                <a:rect l="l" t="t" r="r" b="b"/>
                <a:pathLst>
                  <a:path w="13761" h="10402" extrusionOk="0">
                    <a:moveTo>
                      <a:pt x="0" y="0"/>
                    </a:moveTo>
                    <a:lnTo>
                      <a:pt x="0" y="10402"/>
                    </a:lnTo>
                    <a:lnTo>
                      <a:pt x="82" y="10190"/>
                    </a:lnTo>
                    <a:cubicBezTo>
                      <a:pt x="147" y="9929"/>
                      <a:pt x="375" y="9766"/>
                      <a:pt x="636" y="9766"/>
                    </a:cubicBezTo>
                    <a:lnTo>
                      <a:pt x="13761" y="9766"/>
                    </a:lnTo>
                    <a:lnTo>
                      <a:pt x="13761"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370;p47">
                <a:extLst>
                  <a:ext uri="{FF2B5EF4-FFF2-40B4-BE49-F238E27FC236}">
                    <a16:creationId xmlns:a16="http://schemas.microsoft.com/office/drawing/2014/main" id="{880F9A55-6288-E538-2A9D-FA9334C11013}"/>
                  </a:ext>
                </a:extLst>
              </p:cNvPr>
              <p:cNvSpPr/>
              <p:nvPr/>
            </p:nvSpPr>
            <p:spPr>
              <a:xfrm>
                <a:off x="1719800" y="2288525"/>
                <a:ext cx="241325" cy="18350"/>
              </a:xfrm>
              <a:custGeom>
                <a:avLst/>
                <a:gdLst/>
                <a:ahLst/>
                <a:cxnLst/>
                <a:rect l="l" t="t" r="r" b="b"/>
                <a:pathLst>
                  <a:path w="9653" h="734" extrusionOk="0">
                    <a:moveTo>
                      <a:pt x="490" y="0"/>
                    </a:moveTo>
                    <a:cubicBezTo>
                      <a:pt x="1" y="0"/>
                      <a:pt x="1" y="734"/>
                      <a:pt x="490" y="734"/>
                    </a:cubicBezTo>
                    <a:lnTo>
                      <a:pt x="9163" y="734"/>
                    </a:lnTo>
                    <a:cubicBezTo>
                      <a:pt x="9652" y="734"/>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371;p47">
                <a:extLst>
                  <a:ext uri="{FF2B5EF4-FFF2-40B4-BE49-F238E27FC236}">
                    <a16:creationId xmlns:a16="http://schemas.microsoft.com/office/drawing/2014/main" id="{BA74C202-B2F9-0E05-A9D0-3BFC0BCDB0E4}"/>
                  </a:ext>
                </a:extLst>
              </p:cNvPr>
              <p:cNvSpPr/>
              <p:nvPr/>
            </p:nvSpPr>
            <p:spPr>
              <a:xfrm>
                <a:off x="1719800" y="2225350"/>
                <a:ext cx="114550" cy="17950"/>
              </a:xfrm>
              <a:custGeom>
                <a:avLst/>
                <a:gdLst/>
                <a:ahLst/>
                <a:cxnLst/>
                <a:rect l="l" t="t" r="r" b="b"/>
                <a:pathLst>
                  <a:path w="4582" h="718" extrusionOk="0">
                    <a:moveTo>
                      <a:pt x="490" y="0"/>
                    </a:moveTo>
                    <a:cubicBezTo>
                      <a:pt x="1" y="0"/>
                      <a:pt x="1" y="717"/>
                      <a:pt x="490" y="717"/>
                    </a:cubicBezTo>
                    <a:lnTo>
                      <a:pt x="4109" y="717"/>
                    </a:lnTo>
                    <a:cubicBezTo>
                      <a:pt x="4582" y="717"/>
                      <a:pt x="4582" y="0"/>
                      <a:pt x="41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372;p47">
                <a:extLst>
                  <a:ext uri="{FF2B5EF4-FFF2-40B4-BE49-F238E27FC236}">
                    <a16:creationId xmlns:a16="http://schemas.microsoft.com/office/drawing/2014/main" id="{8051C47F-D944-C479-6A9D-06504C50363A}"/>
                  </a:ext>
                </a:extLst>
              </p:cNvPr>
              <p:cNvSpPr/>
              <p:nvPr/>
            </p:nvSpPr>
            <p:spPr>
              <a:xfrm>
                <a:off x="1719800" y="2352100"/>
                <a:ext cx="241325" cy="17950"/>
              </a:xfrm>
              <a:custGeom>
                <a:avLst/>
                <a:gdLst/>
                <a:ahLst/>
                <a:cxnLst/>
                <a:rect l="l" t="t" r="r" b="b"/>
                <a:pathLst>
                  <a:path w="9653" h="718" extrusionOk="0">
                    <a:moveTo>
                      <a:pt x="490" y="0"/>
                    </a:moveTo>
                    <a:cubicBezTo>
                      <a:pt x="1" y="0"/>
                      <a:pt x="1" y="718"/>
                      <a:pt x="490" y="718"/>
                    </a:cubicBezTo>
                    <a:lnTo>
                      <a:pt x="9163" y="718"/>
                    </a:lnTo>
                    <a:cubicBezTo>
                      <a:pt x="9652" y="718"/>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373;p47">
                <a:extLst>
                  <a:ext uri="{FF2B5EF4-FFF2-40B4-BE49-F238E27FC236}">
                    <a16:creationId xmlns:a16="http://schemas.microsoft.com/office/drawing/2014/main" id="{4FA03308-ECC5-6383-2F23-CCACD1A69284}"/>
                  </a:ext>
                </a:extLst>
              </p:cNvPr>
              <p:cNvSpPr/>
              <p:nvPr/>
            </p:nvSpPr>
            <p:spPr>
              <a:xfrm>
                <a:off x="1641550" y="2180100"/>
                <a:ext cx="26925" cy="316700"/>
              </a:xfrm>
              <a:custGeom>
                <a:avLst/>
                <a:gdLst/>
                <a:ahLst/>
                <a:cxnLst/>
                <a:rect l="l" t="t" r="r" b="b"/>
                <a:pathLst>
                  <a:path w="1077" h="12668" extrusionOk="0">
                    <a:moveTo>
                      <a:pt x="0" y="0"/>
                    </a:moveTo>
                    <a:lnTo>
                      <a:pt x="0" y="12668"/>
                    </a:lnTo>
                    <a:lnTo>
                      <a:pt x="1076" y="9685"/>
                    </a:lnTo>
                    <a:lnTo>
                      <a:pt x="1076"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374;p47">
                <a:extLst>
                  <a:ext uri="{FF2B5EF4-FFF2-40B4-BE49-F238E27FC236}">
                    <a16:creationId xmlns:a16="http://schemas.microsoft.com/office/drawing/2014/main" id="{CE128221-3941-EABD-E82C-F87A100E6FCC}"/>
                  </a:ext>
                </a:extLst>
              </p:cNvPr>
              <p:cNvSpPr/>
              <p:nvPr/>
            </p:nvSpPr>
            <p:spPr>
              <a:xfrm>
                <a:off x="1614250" y="2198025"/>
                <a:ext cx="27325" cy="372975"/>
              </a:xfrm>
              <a:custGeom>
                <a:avLst/>
                <a:gdLst/>
                <a:ahLst/>
                <a:cxnLst/>
                <a:rect l="l" t="t" r="r" b="b"/>
                <a:pathLst>
                  <a:path w="1093" h="14919" extrusionOk="0">
                    <a:moveTo>
                      <a:pt x="0" y="1"/>
                    </a:moveTo>
                    <a:lnTo>
                      <a:pt x="0" y="14918"/>
                    </a:lnTo>
                    <a:lnTo>
                      <a:pt x="1092" y="11951"/>
                    </a:lnTo>
                    <a:lnTo>
                      <a:pt x="1092"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0" name="Hộp Văn bản 21">
            <a:extLst>
              <a:ext uri="{FF2B5EF4-FFF2-40B4-BE49-F238E27FC236}">
                <a16:creationId xmlns:a16="http://schemas.microsoft.com/office/drawing/2014/main" id="{2CCC0C55-61EE-641C-DD9B-E1D254723C0D}"/>
              </a:ext>
            </a:extLst>
          </p:cNvPr>
          <p:cNvSpPr txBox="1"/>
          <p:nvPr/>
        </p:nvSpPr>
        <p:spPr>
          <a:xfrm>
            <a:off x="1277360" y="2360487"/>
            <a:ext cx="10364397" cy="3913059"/>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a:spAutoFit/>
          </a:bodyPr>
          <a:lstStyle/>
          <a:p>
            <a:pPr algn="just">
              <a:lnSpc>
                <a:spcPct val="150000"/>
              </a:lnSpc>
            </a:pP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a:t>
            </a:r>
            <a:r>
              <a:rPr lang="en-US"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Thuở ấy, chưa có thế gian, cũng như chưa có muôn vật và loài người.</a:t>
            </a:r>
          </a:p>
          <a:p>
            <a:pPr algn="just">
              <a:lnSpc>
                <a:spcPct val="150000"/>
              </a:lnSpc>
            </a:pP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a:t>
            </a:r>
            <a:r>
              <a:rPr lang="en-US"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Từ đó, trời đất phân đôi</a:t>
            </a:r>
            <a:endParaRPr lang="en-US" sz="2400" dirty="0">
              <a:solidFill>
                <a:srgbClr val="000000"/>
              </a:solidFill>
              <a:latin typeface="Calibri" panose="020F0502020204030204" pitchFamily="34" charset="0"/>
              <a:ea typeface="Cambria" panose="02040503050406030204" pitchFamily="18" charset="0"/>
              <a:cs typeface="Calibri" panose="020F0502020204030204" pitchFamily="34" charset="0"/>
            </a:endParaRPr>
          </a:p>
          <a:p>
            <a:pPr algn="just">
              <a:lnSpc>
                <a:spcPct val="150000"/>
              </a:lnSpc>
            </a:pP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a:t>
            </a:r>
            <a:r>
              <a:rPr lang="en-US"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Vì thế cho nên mặt đất ngày nay không bằng phẳng, mà chỗ lồi, chỗ lõm.</a:t>
            </a:r>
          </a:p>
          <a:p>
            <a:pPr algn="just">
              <a:lnSpc>
                <a:spcPct val="150000"/>
              </a:lnSpc>
            </a:pP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a:t>
            </a:r>
            <a:r>
              <a:rPr lang="en-US"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Ngày nay thành biển rộng</a:t>
            </a:r>
          </a:p>
          <a:p>
            <a:pPr algn="just">
              <a:lnSpc>
                <a:spcPct val="150000"/>
              </a:lnSpc>
            </a:pP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a:t>
            </a:r>
            <a:r>
              <a:rPr lang="en-US"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Cột trụ bây giờ không còn nữa</a:t>
            </a:r>
          </a:p>
          <a:p>
            <a:pPr algn="just">
              <a:lnSpc>
                <a:spcPct val="150000"/>
              </a:lnSpc>
            </a:pP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a:t>
            </a:r>
            <a:r>
              <a:rPr lang="en-US"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Sau này người ta thường nói rằng vết tích cột đó ở núi Yên Phụ, vùng Hải Hưng</a:t>
            </a:r>
          </a:p>
          <a:p>
            <a:pPr algn="just">
              <a:lnSpc>
                <a:spcPct val="150000"/>
              </a:lnSpc>
            </a:pP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a:t>
            </a:r>
            <a:r>
              <a:rPr lang="en-US"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Dân gian còn câu hát lan truyền tới ngày nay</a:t>
            </a:r>
          </a:p>
        </p:txBody>
      </p:sp>
      <p:grpSp>
        <p:nvGrpSpPr>
          <p:cNvPr id="51" name="Nhóm 36">
            <a:extLst>
              <a:ext uri="{FF2B5EF4-FFF2-40B4-BE49-F238E27FC236}">
                <a16:creationId xmlns:a16="http://schemas.microsoft.com/office/drawing/2014/main" id="{12982529-4722-3E72-2985-1A6960420641}"/>
              </a:ext>
            </a:extLst>
          </p:cNvPr>
          <p:cNvGrpSpPr/>
          <p:nvPr/>
        </p:nvGrpSpPr>
        <p:grpSpPr>
          <a:xfrm>
            <a:off x="543004" y="1520154"/>
            <a:ext cx="2839293" cy="1362850"/>
            <a:chOff x="5349022" y="801163"/>
            <a:chExt cx="3574431" cy="1715713"/>
          </a:xfrm>
        </p:grpSpPr>
        <p:sp>
          <p:nvSpPr>
            <p:cNvPr id="52" name="Hộp Văn bản 16">
              <a:extLst>
                <a:ext uri="{FF2B5EF4-FFF2-40B4-BE49-F238E27FC236}">
                  <a16:creationId xmlns:a16="http://schemas.microsoft.com/office/drawing/2014/main" id="{E2D316CB-6643-69A6-5D89-C3AC596FEDB9}"/>
                </a:ext>
              </a:extLst>
            </p:cNvPr>
            <p:cNvSpPr txBox="1"/>
            <p:nvPr/>
          </p:nvSpPr>
          <p:spPr>
            <a:xfrm>
              <a:off x="5997424" y="1167466"/>
              <a:ext cx="2926029" cy="728764"/>
            </a:xfrm>
            <a:prstGeom prst="flowChartAlternateProcess">
              <a:avLst/>
            </a:prstGeom>
            <a:solidFill>
              <a:srgbClr val="F0B094"/>
            </a:solidFill>
            <a:ln>
              <a:noFill/>
            </a:ln>
            <a:effectLst/>
          </p:spPr>
          <p:txBody>
            <a:bodyPr wrap="square">
              <a:spAutoFit/>
            </a:bodyPr>
            <a:lstStyle/>
            <a:p>
              <a:pPr marL="0" marR="0" algn="ctr">
                <a:spcBef>
                  <a:spcPts val="0"/>
                </a:spcBef>
                <a:spcAft>
                  <a:spcPts val="800"/>
                </a:spcAft>
              </a:pPr>
              <a:r>
                <a:rPr lang="en-US" sz="2800" b="1" dirty="0">
                  <a:solidFill>
                    <a:srgbClr val="AD0000"/>
                  </a:solidFill>
                  <a:effectLst/>
                  <a:latin typeface="Fira Sans ExtraBold" panose="020B0903050000020004" pitchFamily="34" charset="0"/>
                  <a:ea typeface="Cambria" panose="02040503050406030204" pitchFamily="18" charset="0"/>
                  <a:cs typeface="Times New Roman" panose="02020603050405020304" pitchFamily="18" charset="0"/>
                </a:rPr>
                <a:t>Thời gian</a:t>
              </a:r>
              <a:endParaRPr lang="en-US" sz="2000" dirty="0">
                <a:solidFill>
                  <a:srgbClr val="AD0000"/>
                </a:solidFill>
                <a:effectLst/>
                <a:latin typeface="Fira Sans ExtraBold" panose="020B0903050000020004" pitchFamily="34" charset="0"/>
                <a:ea typeface="Cambria" panose="02040503050406030204" pitchFamily="18" charset="0"/>
                <a:cs typeface="Times New Roman" panose="02020603050405020304" pitchFamily="18" charset="0"/>
              </a:endParaRPr>
            </a:p>
          </p:txBody>
        </p:sp>
        <p:pic>
          <p:nvPicPr>
            <p:cNvPr id="53" name="图片 9">
              <a:extLst>
                <a:ext uri="{FF2B5EF4-FFF2-40B4-BE49-F238E27FC236}">
                  <a16:creationId xmlns:a16="http://schemas.microsoft.com/office/drawing/2014/main" id="{1937A18E-A7FF-290B-722F-78722819CF7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0661" t="17629" r="26560" b="29735"/>
            <a:stretch/>
          </p:blipFill>
          <p:spPr>
            <a:xfrm>
              <a:off x="5349022" y="801163"/>
              <a:ext cx="929520" cy="1715713"/>
            </a:xfrm>
            <a:prstGeom prst="rect">
              <a:avLst/>
            </a:prstGeom>
          </p:spPr>
        </p:pic>
      </p:grpSp>
    </p:spTree>
    <p:extLst>
      <p:ext uri="{BB962C8B-B14F-4D97-AF65-F5344CB8AC3E}">
        <p14:creationId xmlns:p14="http://schemas.microsoft.com/office/powerpoint/2010/main" val="141431698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750" fill="hold"/>
                                        <p:tgtEl>
                                          <p:spTgt spid="3"/>
                                        </p:tgtEl>
                                        <p:attrNameLst>
                                          <p:attrName>ppt_x</p:attrName>
                                        </p:attrNameLst>
                                      </p:cBhvr>
                                      <p:tavLst>
                                        <p:tav tm="0">
                                          <p:val>
                                            <p:strVal val="#ppt_x"/>
                                          </p:val>
                                        </p:tav>
                                        <p:tav tm="100000">
                                          <p:val>
                                            <p:strVal val="#ppt_x"/>
                                          </p:val>
                                        </p:tav>
                                      </p:tavLst>
                                    </p:anim>
                                    <p:anim calcmode="lin" valueType="num">
                                      <p:cBhvr additive="base">
                                        <p:cTn id="20" dur="75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51"/>
                                        </p:tgtEl>
                                        <p:attrNameLst>
                                          <p:attrName>style.visibility</p:attrName>
                                        </p:attrNameLst>
                                      </p:cBhvr>
                                      <p:to>
                                        <p:strVal val="visible"/>
                                      </p:to>
                                    </p:set>
                                    <p:anim calcmode="lin" valueType="num">
                                      <p:cBhvr>
                                        <p:cTn id="25" dur="750" fill="hold"/>
                                        <p:tgtEl>
                                          <p:spTgt spid="51"/>
                                        </p:tgtEl>
                                        <p:attrNameLst>
                                          <p:attrName>ppt_w</p:attrName>
                                        </p:attrNameLst>
                                      </p:cBhvr>
                                      <p:tavLst>
                                        <p:tav tm="0">
                                          <p:val>
                                            <p:fltVal val="0"/>
                                          </p:val>
                                        </p:tav>
                                        <p:tav tm="100000">
                                          <p:val>
                                            <p:strVal val="#ppt_w"/>
                                          </p:val>
                                        </p:tav>
                                      </p:tavLst>
                                    </p:anim>
                                    <p:anim calcmode="lin" valueType="num">
                                      <p:cBhvr>
                                        <p:cTn id="26" dur="750" fill="hold"/>
                                        <p:tgtEl>
                                          <p:spTgt spid="51"/>
                                        </p:tgtEl>
                                        <p:attrNameLst>
                                          <p:attrName>ppt_h</p:attrName>
                                        </p:attrNameLst>
                                      </p:cBhvr>
                                      <p:tavLst>
                                        <p:tav tm="0">
                                          <p:val>
                                            <p:fltVal val="0"/>
                                          </p:val>
                                        </p:tav>
                                        <p:tav tm="100000">
                                          <p:val>
                                            <p:strVal val="#ppt_h"/>
                                          </p:val>
                                        </p:tav>
                                      </p:tavLst>
                                    </p:anim>
                                    <p:animEffect transition="in" filter="fade">
                                      <p:cBhvr>
                                        <p:cTn id="27" dur="750"/>
                                        <p:tgtEl>
                                          <p:spTgt spid="51"/>
                                        </p:tgtEl>
                                      </p:cBhvr>
                                    </p:animEffect>
                                  </p:childTnLst>
                                </p:cTn>
                              </p:par>
                            </p:childTnLst>
                          </p:cTn>
                        </p:par>
                      </p:childTnLst>
                    </p:cTn>
                  </p:par>
                  <p:par>
                    <p:cTn id="28" fill="hold">
                      <p:stCondLst>
                        <p:cond delay="indefinite"/>
                      </p:stCondLst>
                      <p:childTnLst>
                        <p:par>
                          <p:cTn id="29" fill="hold">
                            <p:stCondLst>
                              <p:cond delay="0"/>
                            </p:stCondLst>
                            <p:childTnLst>
                              <p:par>
                                <p:cTn id="30" presetID="30" presetClass="entr" presetSubtype="0" fill="hold" grpId="1" nodeType="click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fade">
                                      <p:cBhvr>
                                        <p:cTn id="32" dur="800" decel="100000"/>
                                        <p:tgtEl>
                                          <p:spTgt spid="50"/>
                                        </p:tgtEl>
                                      </p:cBhvr>
                                    </p:animEffect>
                                    <p:anim calcmode="lin" valueType="num">
                                      <p:cBhvr>
                                        <p:cTn id="33" dur="800" decel="100000" fill="hold"/>
                                        <p:tgtEl>
                                          <p:spTgt spid="50"/>
                                        </p:tgtEl>
                                        <p:attrNameLst>
                                          <p:attrName>style.rotation</p:attrName>
                                        </p:attrNameLst>
                                      </p:cBhvr>
                                      <p:tavLst>
                                        <p:tav tm="0">
                                          <p:val>
                                            <p:fltVal val="-90"/>
                                          </p:val>
                                        </p:tav>
                                        <p:tav tm="100000">
                                          <p:val>
                                            <p:fltVal val="0"/>
                                          </p:val>
                                        </p:tav>
                                      </p:tavLst>
                                    </p:anim>
                                    <p:anim calcmode="lin" valueType="num">
                                      <p:cBhvr>
                                        <p:cTn id="34" dur="800" decel="100000" fill="hold"/>
                                        <p:tgtEl>
                                          <p:spTgt spid="50"/>
                                        </p:tgtEl>
                                        <p:attrNameLst>
                                          <p:attrName>ppt_x</p:attrName>
                                        </p:attrNameLst>
                                      </p:cBhvr>
                                      <p:tavLst>
                                        <p:tav tm="0">
                                          <p:val>
                                            <p:strVal val="#ppt_x+0.4"/>
                                          </p:val>
                                        </p:tav>
                                        <p:tav tm="100000">
                                          <p:val>
                                            <p:strVal val="#ppt_x-0.05"/>
                                          </p:val>
                                        </p:tav>
                                      </p:tavLst>
                                    </p:anim>
                                    <p:anim calcmode="lin" valueType="num">
                                      <p:cBhvr>
                                        <p:cTn id="35" dur="800" decel="100000" fill="hold"/>
                                        <p:tgtEl>
                                          <p:spTgt spid="50"/>
                                        </p:tgtEl>
                                        <p:attrNameLst>
                                          <p:attrName>ppt_y</p:attrName>
                                        </p:attrNameLst>
                                      </p:cBhvr>
                                      <p:tavLst>
                                        <p:tav tm="0">
                                          <p:val>
                                            <p:strVal val="#ppt_y-0.4"/>
                                          </p:val>
                                        </p:tav>
                                        <p:tav tm="100000">
                                          <p:val>
                                            <p:strVal val="#ppt_y+0.1"/>
                                          </p:val>
                                        </p:tav>
                                      </p:tavLst>
                                    </p:anim>
                                    <p:anim calcmode="lin" valueType="num">
                                      <p:cBhvr>
                                        <p:cTn id="36" dur="200" accel="100000" fill="hold">
                                          <p:stCondLst>
                                            <p:cond delay="800"/>
                                          </p:stCondLst>
                                        </p:cTn>
                                        <p:tgtEl>
                                          <p:spTgt spid="50"/>
                                        </p:tgtEl>
                                        <p:attrNameLst>
                                          <p:attrName>ppt_x</p:attrName>
                                        </p:attrNameLst>
                                      </p:cBhvr>
                                      <p:tavLst>
                                        <p:tav tm="0">
                                          <p:val>
                                            <p:strVal val="#ppt_x-0.05"/>
                                          </p:val>
                                        </p:tav>
                                        <p:tav tm="100000">
                                          <p:val>
                                            <p:strVal val="#ppt_x"/>
                                          </p:val>
                                        </p:tav>
                                      </p:tavLst>
                                    </p:anim>
                                    <p:anim calcmode="lin" valueType="num">
                                      <p:cBhvr>
                                        <p:cTn id="37" dur="200" accel="100000" fill="hold">
                                          <p:stCondLst>
                                            <p:cond delay="800"/>
                                          </p:stCondLst>
                                        </p:cTn>
                                        <p:tgtEl>
                                          <p:spTgt spid="50"/>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Hình ảnh 85">
            <a:extLst>
              <a:ext uri="{FF2B5EF4-FFF2-40B4-BE49-F238E27FC236}">
                <a16:creationId xmlns:a16="http://schemas.microsoft.com/office/drawing/2014/main" id="{4C0D4697-9D99-03EF-19B0-9B8583B24233}"/>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grpSp>
        <p:nvGrpSpPr>
          <p:cNvPr id="32" name="组合 31">
            <a:extLst>
              <a:ext uri="{FF2B5EF4-FFF2-40B4-BE49-F238E27FC236}">
                <a16:creationId xmlns:a16="http://schemas.microsoft.com/office/drawing/2014/main" id="{1AF7A39C-15C9-4D7A-A15D-DB2A7E404EF0}"/>
              </a:ext>
            </a:extLst>
          </p:cNvPr>
          <p:cNvGrpSpPr/>
          <p:nvPr/>
        </p:nvGrpSpPr>
        <p:grpSpPr>
          <a:xfrm>
            <a:off x="5354337" y="4096717"/>
            <a:ext cx="285887" cy="285887"/>
            <a:chOff x="5424464" y="192349"/>
            <a:chExt cx="564513" cy="564513"/>
          </a:xfrm>
        </p:grpSpPr>
        <p:sp>
          <p:nvSpPr>
            <p:cNvPr id="33" name="椭圆 32">
              <a:extLst>
                <a:ext uri="{FF2B5EF4-FFF2-40B4-BE49-F238E27FC236}">
                  <a16:creationId xmlns:a16="http://schemas.microsoft.com/office/drawing/2014/main" id="{2B6D7D2C-0E8A-499A-8A37-3D3EE2C8F593}"/>
                </a:ext>
              </a:extLst>
            </p:cNvPr>
            <p:cNvSpPr/>
            <p:nvPr/>
          </p:nvSpPr>
          <p:spPr>
            <a:xfrm>
              <a:off x="5518548" y="300836"/>
              <a:ext cx="378324" cy="3783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4" name="椭圆 33">
              <a:extLst>
                <a:ext uri="{FF2B5EF4-FFF2-40B4-BE49-F238E27FC236}">
                  <a16:creationId xmlns:a16="http://schemas.microsoft.com/office/drawing/2014/main" id="{430116B3-6C07-4324-9FD1-2393C453ED6D}"/>
                </a:ext>
              </a:extLst>
            </p:cNvPr>
            <p:cNvSpPr/>
            <p:nvPr/>
          </p:nvSpPr>
          <p:spPr>
            <a:xfrm>
              <a:off x="5424464" y="192349"/>
              <a:ext cx="564513" cy="56451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35" name="组合 34">
            <a:extLst>
              <a:ext uri="{FF2B5EF4-FFF2-40B4-BE49-F238E27FC236}">
                <a16:creationId xmlns:a16="http://schemas.microsoft.com/office/drawing/2014/main" id="{03FE839C-1BEA-4595-81DB-5979889D7F51}"/>
              </a:ext>
            </a:extLst>
          </p:cNvPr>
          <p:cNvGrpSpPr/>
          <p:nvPr/>
        </p:nvGrpSpPr>
        <p:grpSpPr>
          <a:xfrm>
            <a:off x="1394718" y="3472756"/>
            <a:ext cx="342058" cy="342058"/>
            <a:chOff x="5424464" y="192349"/>
            <a:chExt cx="564513" cy="564513"/>
          </a:xfrm>
        </p:grpSpPr>
        <p:sp>
          <p:nvSpPr>
            <p:cNvPr id="36" name="椭圆 35">
              <a:extLst>
                <a:ext uri="{FF2B5EF4-FFF2-40B4-BE49-F238E27FC236}">
                  <a16:creationId xmlns:a16="http://schemas.microsoft.com/office/drawing/2014/main" id="{DF3B73A4-CC8E-460C-946E-6990934D0D40}"/>
                </a:ext>
              </a:extLst>
            </p:cNvPr>
            <p:cNvSpPr/>
            <p:nvPr/>
          </p:nvSpPr>
          <p:spPr>
            <a:xfrm>
              <a:off x="5518548" y="300836"/>
              <a:ext cx="378324" cy="37832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37" name="椭圆 36">
              <a:extLst>
                <a:ext uri="{FF2B5EF4-FFF2-40B4-BE49-F238E27FC236}">
                  <a16:creationId xmlns:a16="http://schemas.microsoft.com/office/drawing/2014/main" id="{12130D19-4E60-45F8-A0E4-88C3C1C850DB}"/>
                </a:ext>
              </a:extLst>
            </p:cNvPr>
            <p:cNvSpPr/>
            <p:nvPr/>
          </p:nvSpPr>
          <p:spPr>
            <a:xfrm>
              <a:off x="5424464" y="192349"/>
              <a:ext cx="564513" cy="564513"/>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39" name="椭圆 38">
            <a:extLst>
              <a:ext uri="{FF2B5EF4-FFF2-40B4-BE49-F238E27FC236}">
                <a16:creationId xmlns:a16="http://schemas.microsoft.com/office/drawing/2014/main" id="{6D6C303B-D56D-4F26-9844-C63F85420275}"/>
              </a:ext>
            </a:extLst>
          </p:cNvPr>
          <p:cNvSpPr/>
          <p:nvPr/>
        </p:nvSpPr>
        <p:spPr>
          <a:xfrm flipH="1">
            <a:off x="7495018" y="1708207"/>
            <a:ext cx="116016" cy="116016"/>
          </a:xfrm>
          <a:prstGeom prst="ellipse">
            <a:avLst/>
          </a:prstGeom>
          <a:solidFill>
            <a:schemeClr val="bg1"/>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4" name="Hình chữ nhật: Góc Tròn 43">
            <a:extLst>
              <a:ext uri="{FF2B5EF4-FFF2-40B4-BE49-F238E27FC236}">
                <a16:creationId xmlns:a16="http://schemas.microsoft.com/office/drawing/2014/main" id="{290B6515-08E4-B49C-5069-11AB3F0B6958}"/>
              </a:ext>
            </a:extLst>
          </p:cNvPr>
          <p:cNvSpPr/>
          <p:nvPr/>
        </p:nvSpPr>
        <p:spPr>
          <a:xfrm>
            <a:off x="543005" y="498086"/>
            <a:ext cx="11137718" cy="5949339"/>
          </a:xfrm>
          <a:prstGeom prst="roundRect">
            <a:avLst>
              <a:gd name="adj" fmla="val 6305"/>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grpSp>
        <p:nvGrpSpPr>
          <p:cNvPr id="28" name="Group 22">
            <a:extLst>
              <a:ext uri="{FF2B5EF4-FFF2-40B4-BE49-F238E27FC236}">
                <a16:creationId xmlns:a16="http://schemas.microsoft.com/office/drawing/2014/main" id="{B7B0F779-1D0B-1608-5010-362FC6C5DAE9}"/>
              </a:ext>
            </a:extLst>
          </p:cNvPr>
          <p:cNvGrpSpPr/>
          <p:nvPr/>
        </p:nvGrpSpPr>
        <p:grpSpPr>
          <a:xfrm>
            <a:off x="-347467" y="306736"/>
            <a:ext cx="3840503" cy="802247"/>
            <a:chOff x="-107576" y="39225"/>
            <a:chExt cx="3840503" cy="802247"/>
          </a:xfrm>
          <a:effectLst>
            <a:outerShdw blurRad="63500" sx="102000" sy="102000" algn="ctr" rotWithShape="0">
              <a:prstClr val="black">
                <a:alpha val="40000"/>
              </a:prstClr>
            </a:outerShdw>
          </a:effectLst>
        </p:grpSpPr>
        <p:grpSp>
          <p:nvGrpSpPr>
            <p:cNvPr id="29" name="Group 3">
              <a:extLst>
                <a:ext uri="{FF2B5EF4-FFF2-40B4-BE49-F238E27FC236}">
                  <a16:creationId xmlns:a16="http://schemas.microsoft.com/office/drawing/2014/main" id="{F8541BF5-616D-B41E-60EB-8B6975D6D6A2}"/>
                </a:ext>
              </a:extLst>
            </p:cNvPr>
            <p:cNvGrpSpPr/>
            <p:nvPr/>
          </p:nvGrpSpPr>
          <p:grpSpPr>
            <a:xfrm>
              <a:off x="-107576" y="161365"/>
              <a:ext cx="3181755" cy="613808"/>
              <a:chOff x="-107576" y="161365"/>
              <a:chExt cx="3181755" cy="613808"/>
            </a:xfrm>
          </p:grpSpPr>
          <p:sp>
            <p:nvSpPr>
              <p:cNvPr id="41" name="TextBox 4">
                <a:extLst>
                  <a:ext uri="{FF2B5EF4-FFF2-40B4-BE49-F238E27FC236}">
                    <a16:creationId xmlns:a16="http://schemas.microsoft.com/office/drawing/2014/main" id="{74CA5CDD-211D-C143-32E5-084CD2148AE6}"/>
                  </a:ext>
                </a:extLst>
              </p:cNvPr>
              <p:cNvSpPr txBox="1"/>
              <p:nvPr/>
            </p:nvSpPr>
            <p:spPr>
              <a:xfrm>
                <a:off x="-107576" y="161365"/>
                <a:ext cx="3181755" cy="613808"/>
              </a:xfrm>
              <a:prstGeom prst="rect">
                <a:avLst/>
              </a:prstGeom>
              <a:solidFill>
                <a:schemeClr val="bg1"/>
              </a:solidFill>
              <a:ln>
                <a:noFill/>
              </a:ln>
            </p:spPr>
            <p:txBody>
              <a:bodyPr wrap="square" rtlCol="0">
                <a:spAutoFit/>
              </a:bodyPr>
              <a:lstStyle/>
              <a:p>
                <a:endParaRPr lang="en-GB" dirty="0"/>
              </a:p>
            </p:txBody>
          </p:sp>
          <p:sp>
            <p:nvSpPr>
              <p:cNvPr id="42" name="TextBox 5">
                <a:extLst>
                  <a:ext uri="{FF2B5EF4-FFF2-40B4-BE49-F238E27FC236}">
                    <a16:creationId xmlns:a16="http://schemas.microsoft.com/office/drawing/2014/main" id="{9A11A72F-C85A-5337-1344-77E9241D3AE5}"/>
                  </a:ext>
                </a:extLst>
              </p:cNvPr>
              <p:cNvSpPr txBox="1"/>
              <p:nvPr/>
            </p:nvSpPr>
            <p:spPr>
              <a:xfrm>
                <a:off x="46053" y="309960"/>
                <a:ext cx="2874495" cy="4001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b="1" dirty="0">
                    <a:solidFill>
                      <a:srgbClr val="C00000"/>
                    </a:solidFill>
                    <a:latin typeface="#9Slide03 Arima Madurai Medium" panose="00000600000000000000" pitchFamily="2" charset="0"/>
                    <a:cs typeface="#9Slide03 Arima Madurai Medium" panose="00000600000000000000" pitchFamily="2" charset="0"/>
                  </a:rPr>
                  <a:t>CHÂN TRỜI SÁNG TẠO</a:t>
                </a:r>
              </a:p>
            </p:txBody>
          </p:sp>
        </p:grpSp>
        <p:pic>
          <p:nvPicPr>
            <p:cNvPr id="40" name="Picture 14" descr="Logo&#10;&#10;Description automatically generated">
              <a:extLst>
                <a:ext uri="{FF2B5EF4-FFF2-40B4-BE49-F238E27FC236}">
                  <a16:creationId xmlns:a16="http://schemas.microsoft.com/office/drawing/2014/main" id="{4DD375E1-81F0-0516-3951-33D3642883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2689" y="39225"/>
              <a:ext cx="1010238" cy="802247"/>
            </a:xfrm>
            <a:prstGeom prst="rect">
              <a:avLst/>
            </a:prstGeom>
            <a:ln>
              <a:noFill/>
            </a:ln>
          </p:spPr>
        </p:pic>
      </p:grpSp>
      <p:grpSp>
        <p:nvGrpSpPr>
          <p:cNvPr id="3" name="Nhóm 2">
            <a:extLst>
              <a:ext uri="{FF2B5EF4-FFF2-40B4-BE49-F238E27FC236}">
                <a16:creationId xmlns:a16="http://schemas.microsoft.com/office/drawing/2014/main" id="{3BD30513-56A3-5482-4FDF-BBF82EE5481D}"/>
              </a:ext>
            </a:extLst>
          </p:cNvPr>
          <p:cNvGrpSpPr/>
          <p:nvPr/>
        </p:nvGrpSpPr>
        <p:grpSpPr>
          <a:xfrm>
            <a:off x="4033562" y="584454"/>
            <a:ext cx="7391521" cy="941215"/>
            <a:chOff x="4033562" y="584454"/>
            <a:chExt cx="7391521" cy="941215"/>
          </a:xfrm>
        </p:grpSpPr>
        <p:sp>
          <p:nvSpPr>
            <p:cNvPr id="38" name="椭圆 37">
              <a:extLst>
                <a:ext uri="{FF2B5EF4-FFF2-40B4-BE49-F238E27FC236}">
                  <a16:creationId xmlns:a16="http://schemas.microsoft.com/office/drawing/2014/main" id="{4D9F6D38-7D6B-4748-A832-E27B60ABB17E}"/>
                </a:ext>
              </a:extLst>
            </p:cNvPr>
            <p:cNvSpPr/>
            <p:nvPr/>
          </p:nvSpPr>
          <p:spPr>
            <a:xfrm>
              <a:off x="5384732" y="685408"/>
              <a:ext cx="261861" cy="261861"/>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Hình chữ nhật: Góc Tròn 1">
              <a:extLst>
                <a:ext uri="{FF2B5EF4-FFF2-40B4-BE49-F238E27FC236}">
                  <a16:creationId xmlns:a16="http://schemas.microsoft.com/office/drawing/2014/main" id="{B5317D07-D94F-1587-A214-2E8CBDFDD30F}"/>
                </a:ext>
              </a:extLst>
            </p:cNvPr>
            <p:cNvSpPr/>
            <p:nvPr/>
          </p:nvSpPr>
          <p:spPr>
            <a:xfrm>
              <a:off x="4088084" y="806245"/>
              <a:ext cx="7220984" cy="719424"/>
            </a:xfrm>
            <a:prstGeom prst="roundRect">
              <a:avLst/>
            </a:prstGeom>
            <a:solidFill>
              <a:schemeClr val="bg1"/>
            </a:solidFill>
            <a:ln w="38100">
              <a:solidFill>
                <a:srgbClr val="C51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Hộp Văn bản 8">
              <a:extLst>
                <a:ext uri="{FF2B5EF4-FFF2-40B4-BE49-F238E27FC236}">
                  <a16:creationId xmlns:a16="http://schemas.microsoft.com/office/drawing/2014/main" id="{53B79E6B-BEB2-20A6-3279-AED7EAA9C859}"/>
                </a:ext>
              </a:extLst>
            </p:cNvPr>
            <p:cNvSpPr txBox="1"/>
            <p:nvPr/>
          </p:nvSpPr>
          <p:spPr>
            <a:xfrm>
              <a:off x="4033562" y="609016"/>
              <a:ext cx="7391521" cy="461665"/>
            </a:xfrm>
            <a:prstGeom prst="rect">
              <a:avLst/>
            </a:prstGeom>
            <a:solidFill>
              <a:srgbClr val="F0B094"/>
            </a:solidFill>
            <a:ln>
              <a:noFill/>
            </a:ln>
          </p:spPr>
          <p:txBody>
            <a:bodyPr wrap="square">
              <a:spAutoFit/>
            </a:bodyPr>
            <a:lstStyle/>
            <a:p>
              <a:pPr marL="625475" marR="0" algn="just">
                <a:spcBef>
                  <a:spcPts val="0"/>
                </a:spcBef>
              </a:pPr>
              <a:r>
                <a:rPr lang="en-US" sz="2400" b="1" dirty="0">
                  <a:solidFill>
                    <a:srgbClr val="C00000"/>
                  </a:solidFill>
                  <a:effectLst/>
                  <a:latin typeface="Fira Sans ExtraBold" panose="020B0903050000020004" pitchFamily="34" charset="0"/>
                  <a:ea typeface="Cambria" panose="02040503050406030204" pitchFamily="18" charset="0"/>
                  <a:cs typeface="Calibri" panose="020F0502020204030204" pitchFamily="34" charset="0"/>
                </a:rPr>
                <a:t>I. ĐỌC HIỂU VĂN BẢN </a:t>
              </a:r>
            </a:p>
          </p:txBody>
        </p:sp>
        <p:sp>
          <p:nvSpPr>
            <p:cNvPr id="58" name="Hộp Văn bản 8">
              <a:extLst>
                <a:ext uri="{FF2B5EF4-FFF2-40B4-BE49-F238E27FC236}">
                  <a16:creationId xmlns:a16="http://schemas.microsoft.com/office/drawing/2014/main" id="{C5F776E3-99EE-BFF4-DA3D-41FFB0D2FB44}"/>
                </a:ext>
              </a:extLst>
            </p:cNvPr>
            <p:cNvSpPr txBox="1"/>
            <p:nvPr/>
          </p:nvSpPr>
          <p:spPr>
            <a:xfrm>
              <a:off x="4190009" y="1042684"/>
              <a:ext cx="6885726" cy="442674"/>
            </a:xfrm>
            <a:prstGeom prst="roundRect">
              <a:avLst/>
            </a:prstGeom>
            <a:noFill/>
            <a:ln>
              <a:noFill/>
            </a:ln>
          </p:spPr>
          <p:txBody>
            <a:bodyPr wrap="square">
              <a:spAutoFit/>
            </a:bodyPr>
            <a:lstStyle/>
            <a:p>
              <a:pPr marL="0" marR="0" algn="just">
                <a:spcBef>
                  <a:spcPts val="0"/>
                </a:spcBef>
              </a:pPr>
              <a:r>
                <a:rPr lang="en-US" sz="2000" dirty="0">
                  <a:solidFill>
                    <a:srgbClr val="C00000"/>
                  </a:solidFill>
                  <a:effectLst/>
                  <a:latin typeface="Calibri" panose="020F0502020204030204" pitchFamily="34" charset="0"/>
                  <a:ea typeface="Cambria" panose="02040503050406030204" pitchFamily="18" charset="0"/>
                  <a:cs typeface="Calibri" panose="020F0502020204030204" pitchFamily="34" charset="0"/>
                </a:rPr>
                <a:t>1. Thời gian, không gian, nhân vật và sự kiện chính của truyện kể</a:t>
              </a:r>
              <a:endParaRPr lang="en-US" sz="1600" dirty="0">
                <a:solidFill>
                  <a:srgbClr val="C00000"/>
                </a:solidFill>
                <a:effectLst/>
                <a:latin typeface="Calibri" panose="020F0502020204030204" pitchFamily="34" charset="0"/>
                <a:ea typeface="Cambria" panose="02040503050406030204" pitchFamily="18" charset="0"/>
                <a:cs typeface="Calibri" panose="020F0502020204030204" pitchFamily="34" charset="0"/>
              </a:endParaRPr>
            </a:p>
          </p:txBody>
        </p:sp>
        <p:grpSp>
          <p:nvGrpSpPr>
            <p:cNvPr id="59" name="Google Shape;2365;p47">
              <a:extLst>
                <a:ext uri="{FF2B5EF4-FFF2-40B4-BE49-F238E27FC236}">
                  <a16:creationId xmlns:a16="http://schemas.microsoft.com/office/drawing/2014/main" id="{DC3F4B6F-557B-383E-F5BE-D9794C51DDE7}"/>
                </a:ext>
              </a:extLst>
            </p:cNvPr>
            <p:cNvGrpSpPr/>
            <p:nvPr/>
          </p:nvGrpSpPr>
          <p:grpSpPr>
            <a:xfrm>
              <a:off x="4114982" y="584454"/>
              <a:ext cx="445314" cy="443581"/>
              <a:chOff x="1576325" y="2162175"/>
              <a:chExt cx="526625" cy="524575"/>
            </a:xfrm>
          </p:grpSpPr>
          <p:sp>
            <p:nvSpPr>
              <p:cNvPr id="60" name="Google Shape;2366;p47">
                <a:extLst>
                  <a:ext uri="{FF2B5EF4-FFF2-40B4-BE49-F238E27FC236}">
                    <a16:creationId xmlns:a16="http://schemas.microsoft.com/office/drawing/2014/main" id="{7DE6D3E9-615B-F7AE-6485-18FB698383FC}"/>
                  </a:ext>
                </a:extLst>
              </p:cNvPr>
              <p:cNvSpPr/>
              <p:nvPr/>
            </p:nvSpPr>
            <p:spPr>
              <a:xfrm>
                <a:off x="1576325" y="2406300"/>
                <a:ext cx="526625" cy="280450"/>
              </a:xfrm>
              <a:custGeom>
                <a:avLst/>
                <a:gdLst/>
                <a:ahLst/>
                <a:cxnLst/>
                <a:rect l="l" t="t" r="r" b="b"/>
                <a:pathLst>
                  <a:path w="21065" h="11218" extrusionOk="0">
                    <a:moveTo>
                      <a:pt x="4321" y="1"/>
                    </a:moveTo>
                    <a:cubicBezTo>
                      <a:pt x="4060" y="1"/>
                      <a:pt x="3832" y="164"/>
                      <a:pt x="3767" y="425"/>
                    </a:cubicBezTo>
                    <a:lnTo>
                      <a:pt x="82" y="10500"/>
                    </a:lnTo>
                    <a:cubicBezTo>
                      <a:pt x="1" y="10859"/>
                      <a:pt x="262" y="11217"/>
                      <a:pt x="637" y="11217"/>
                    </a:cubicBezTo>
                    <a:lnTo>
                      <a:pt x="16842" y="11217"/>
                    </a:lnTo>
                    <a:cubicBezTo>
                      <a:pt x="17087" y="11217"/>
                      <a:pt x="17315" y="11038"/>
                      <a:pt x="17380" y="10793"/>
                    </a:cubicBezTo>
                    <a:lnTo>
                      <a:pt x="21065" y="718"/>
                    </a:lnTo>
                    <a:cubicBezTo>
                      <a:pt x="21065" y="359"/>
                      <a:pt x="20886" y="1"/>
                      <a:pt x="20511" y="1"/>
                    </a:cubicBezTo>
                    <a:close/>
                  </a:path>
                </a:pathLst>
              </a:custGeom>
              <a:solidFill>
                <a:srgbClr val="AD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 name="Google Shape;2367;p47">
                <a:extLst>
                  <a:ext uri="{FF2B5EF4-FFF2-40B4-BE49-F238E27FC236}">
                    <a16:creationId xmlns:a16="http://schemas.microsoft.com/office/drawing/2014/main" id="{E1368B2B-9833-2D86-5927-EAB40927D3E5}"/>
                  </a:ext>
                </a:extLst>
              </p:cNvPr>
              <p:cNvSpPr/>
              <p:nvPr/>
            </p:nvSpPr>
            <p:spPr>
              <a:xfrm>
                <a:off x="2012450" y="2324800"/>
                <a:ext cx="36300" cy="81525"/>
              </a:xfrm>
              <a:custGeom>
                <a:avLst/>
                <a:gdLst/>
                <a:ahLst/>
                <a:cxnLst/>
                <a:rect l="l" t="t" r="r" b="b"/>
                <a:pathLst>
                  <a:path w="1452" h="3261" extrusionOk="0">
                    <a:moveTo>
                      <a:pt x="1" y="0"/>
                    </a:moveTo>
                    <a:lnTo>
                      <a:pt x="1" y="3261"/>
                    </a:lnTo>
                    <a:lnTo>
                      <a:pt x="1452" y="3261"/>
                    </a:lnTo>
                    <a:lnTo>
                      <a:pt x="1452" y="636"/>
                    </a:lnTo>
                    <a:cubicBezTo>
                      <a:pt x="1452" y="277"/>
                      <a:pt x="1158" y="0"/>
                      <a:pt x="816" y="0"/>
                    </a:cubicBezTo>
                    <a:close/>
                  </a:path>
                </a:pathLst>
              </a:custGeom>
              <a:solidFill>
                <a:srgbClr val="AD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368;p47">
                <a:extLst>
                  <a:ext uri="{FF2B5EF4-FFF2-40B4-BE49-F238E27FC236}">
                    <a16:creationId xmlns:a16="http://schemas.microsoft.com/office/drawing/2014/main" id="{06CBDECE-119C-ED5C-3496-5B36AC7E8AA0}"/>
                  </a:ext>
                </a:extLst>
              </p:cNvPr>
              <p:cNvSpPr/>
              <p:nvPr/>
            </p:nvSpPr>
            <p:spPr>
              <a:xfrm>
                <a:off x="1577975" y="2261625"/>
                <a:ext cx="36300" cy="402300"/>
              </a:xfrm>
              <a:custGeom>
                <a:avLst/>
                <a:gdLst/>
                <a:ahLst/>
                <a:cxnLst/>
                <a:rect l="l" t="t" r="r" b="b"/>
                <a:pathLst>
                  <a:path w="1452" h="16092" extrusionOk="0">
                    <a:moveTo>
                      <a:pt x="636" y="0"/>
                    </a:moveTo>
                    <a:cubicBezTo>
                      <a:pt x="277" y="0"/>
                      <a:pt x="0" y="277"/>
                      <a:pt x="0" y="620"/>
                    </a:cubicBezTo>
                    <a:lnTo>
                      <a:pt x="0" y="16091"/>
                    </a:lnTo>
                    <a:lnTo>
                      <a:pt x="82" y="16091"/>
                    </a:lnTo>
                    <a:lnTo>
                      <a:pt x="1451" y="12342"/>
                    </a:lnTo>
                    <a:lnTo>
                      <a:pt x="1451" y="0"/>
                    </a:lnTo>
                    <a:close/>
                  </a:path>
                </a:pathLst>
              </a:custGeom>
              <a:solidFill>
                <a:srgbClr val="AD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 name="Google Shape;2369;p47">
                <a:extLst>
                  <a:ext uri="{FF2B5EF4-FFF2-40B4-BE49-F238E27FC236}">
                    <a16:creationId xmlns:a16="http://schemas.microsoft.com/office/drawing/2014/main" id="{FB04A339-DACD-B3D0-B843-E80CDF50B1E1}"/>
                  </a:ext>
                </a:extLst>
              </p:cNvPr>
              <p:cNvSpPr/>
              <p:nvPr/>
            </p:nvSpPr>
            <p:spPr>
              <a:xfrm>
                <a:off x="1668450" y="2162175"/>
                <a:ext cx="344025" cy="260050"/>
              </a:xfrm>
              <a:custGeom>
                <a:avLst/>
                <a:gdLst/>
                <a:ahLst/>
                <a:cxnLst/>
                <a:rect l="l" t="t" r="r" b="b"/>
                <a:pathLst>
                  <a:path w="13761" h="10402" extrusionOk="0">
                    <a:moveTo>
                      <a:pt x="0" y="0"/>
                    </a:moveTo>
                    <a:lnTo>
                      <a:pt x="0" y="10402"/>
                    </a:lnTo>
                    <a:lnTo>
                      <a:pt x="82" y="10190"/>
                    </a:lnTo>
                    <a:cubicBezTo>
                      <a:pt x="147" y="9929"/>
                      <a:pt x="375" y="9766"/>
                      <a:pt x="636" y="9766"/>
                    </a:cubicBezTo>
                    <a:lnTo>
                      <a:pt x="13761" y="9766"/>
                    </a:lnTo>
                    <a:lnTo>
                      <a:pt x="13761"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370;p47">
                <a:extLst>
                  <a:ext uri="{FF2B5EF4-FFF2-40B4-BE49-F238E27FC236}">
                    <a16:creationId xmlns:a16="http://schemas.microsoft.com/office/drawing/2014/main" id="{880F9A55-6288-E538-2A9D-FA9334C11013}"/>
                  </a:ext>
                </a:extLst>
              </p:cNvPr>
              <p:cNvSpPr/>
              <p:nvPr/>
            </p:nvSpPr>
            <p:spPr>
              <a:xfrm>
                <a:off x="1719800" y="2288525"/>
                <a:ext cx="241325" cy="18350"/>
              </a:xfrm>
              <a:custGeom>
                <a:avLst/>
                <a:gdLst/>
                <a:ahLst/>
                <a:cxnLst/>
                <a:rect l="l" t="t" r="r" b="b"/>
                <a:pathLst>
                  <a:path w="9653" h="734" extrusionOk="0">
                    <a:moveTo>
                      <a:pt x="490" y="0"/>
                    </a:moveTo>
                    <a:cubicBezTo>
                      <a:pt x="1" y="0"/>
                      <a:pt x="1" y="734"/>
                      <a:pt x="490" y="734"/>
                    </a:cubicBezTo>
                    <a:lnTo>
                      <a:pt x="9163" y="734"/>
                    </a:lnTo>
                    <a:cubicBezTo>
                      <a:pt x="9652" y="734"/>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371;p47">
                <a:extLst>
                  <a:ext uri="{FF2B5EF4-FFF2-40B4-BE49-F238E27FC236}">
                    <a16:creationId xmlns:a16="http://schemas.microsoft.com/office/drawing/2014/main" id="{BA74C202-B2F9-0E05-A9D0-3BFC0BCDB0E4}"/>
                  </a:ext>
                </a:extLst>
              </p:cNvPr>
              <p:cNvSpPr/>
              <p:nvPr/>
            </p:nvSpPr>
            <p:spPr>
              <a:xfrm>
                <a:off x="1719800" y="2225350"/>
                <a:ext cx="114550" cy="17950"/>
              </a:xfrm>
              <a:custGeom>
                <a:avLst/>
                <a:gdLst/>
                <a:ahLst/>
                <a:cxnLst/>
                <a:rect l="l" t="t" r="r" b="b"/>
                <a:pathLst>
                  <a:path w="4582" h="718" extrusionOk="0">
                    <a:moveTo>
                      <a:pt x="490" y="0"/>
                    </a:moveTo>
                    <a:cubicBezTo>
                      <a:pt x="1" y="0"/>
                      <a:pt x="1" y="717"/>
                      <a:pt x="490" y="717"/>
                    </a:cubicBezTo>
                    <a:lnTo>
                      <a:pt x="4109" y="717"/>
                    </a:lnTo>
                    <a:cubicBezTo>
                      <a:pt x="4582" y="717"/>
                      <a:pt x="4582" y="0"/>
                      <a:pt x="41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372;p47">
                <a:extLst>
                  <a:ext uri="{FF2B5EF4-FFF2-40B4-BE49-F238E27FC236}">
                    <a16:creationId xmlns:a16="http://schemas.microsoft.com/office/drawing/2014/main" id="{8051C47F-D944-C479-6A9D-06504C50363A}"/>
                  </a:ext>
                </a:extLst>
              </p:cNvPr>
              <p:cNvSpPr/>
              <p:nvPr/>
            </p:nvSpPr>
            <p:spPr>
              <a:xfrm>
                <a:off x="1719800" y="2352100"/>
                <a:ext cx="241325" cy="17950"/>
              </a:xfrm>
              <a:custGeom>
                <a:avLst/>
                <a:gdLst/>
                <a:ahLst/>
                <a:cxnLst/>
                <a:rect l="l" t="t" r="r" b="b"/>
                <a:pathLst>
                  <a:path w="9653" h="718" extrusionOk="0">
                    <a:moveTo>
                      <a:pt x="490" y="0"/>
                    </a:moveTo>
                    <a:cubicBezTo>
                      <a:pt x="1" y="0"/>
                      <a:pt x="1" y="718"/>
                      <a:pt x="490" y="718"/>
                    </a:cubicBezTo>
                    <a:lnTo>
                      <a:pt x="9163" y="718"/>
                    </a:lnTo>
                    <a:cubicBezTo>
                      <a:pt x="9652" y="718"/>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373;p47">
                <a:extLst>
                  <a:ext uri="{FF2B5EF4-FFF2-40B4-BE49-F238E27FC236}">
                    <a16:creationId xmlns:a16="http://schemas.microsoft.com/office/drawing/2014/main" id="{4FA03308-ECC5-6383-2F23-CCACD1A69284}"/>
                  </a:ext>
                </a:extLst>
              </p:cNvPr>
              <p:cNvSpPr/>
              <p:nvPr/>
            </p:nvSpPr>
            <p:spPr>
              <a:xfrm>
                <a:off x="1641550" y="2180100"/>
                <a:ext cx="26925" cy="316700"/>
              </a:xfrm>
              <a:custGeom>
                <a:avLst/>
                <a:gdLst/>
                <a:ahLst/>
                <a:cxnLst/>
                <a:rect l="l" t="t" r="r" b="b"/>
                <a:pathLst>
                  <a:path w="1077" h="12668" extrusionOk="0">
                    <a:moveTo>
                      <a:pt x="0" y="0"/>
                    </a:moveTo>
                    <a:lnTo>
                      <a:pt x="0" y="12668"/>
                    </a:lnTo>
                    <a:lnTo>
                      <a:pt x="1076" y="9685"/>
                    </a:lnTo>
                    <a:lnTo>
                      <a:pt x="1076"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374;p47">
                <a:extLst>
                  <a:ext uri="{FF2B5EF4-FFF2-40B4-BE49-F238E27FC236}">
                    <a16:creationId xmlns:a16="http://schemas.microsoft.com/office/drawing/2014/main" id="{CE128221-3941-EABD-E82C-F87A100E6FCC}"/>
                  </a:ext>
                </a:extLst>
              </p:cNvPr>
              <p:cNvSpPr/>
              <p:nvPr/>
            </p:nvSpPr>
            <p:spPr>
              <a:xfrm>
                <a:off x="1614250" y="2198025"/>
                <a:ext cx="27325" cy="372975"/>
              </a:xfrm>
              <a:custGeom>
                <a:avLst/>
                <a:gdLst/>
                <a:ahLst/>
                <a:cxnLst/>
                <a:rect l="l" t="t" r="r" b="b"/>
                <a:pathLst>
                  <a:path w="1093" h="14919" extrusionOk="0">
                    <a:moveTo>
                      <a:pt x="0" y="1"/>
                    </a:moveTo>
                    <a:lnTo>
                      <a:pt x="0" y="14918"/>
                    </a:lnTo>
                    <a:lnTo>
                      <a:pt x="1092" y="11951"/>
                    </a:lnTo>
                    <a:lnTo>
                      <a:pt x="1092"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1" name="Nhóm 35">
            <a:extLst>
              <a:ext uri="{FF2B5EF4-FFF2-40B4-BE49-F238E27FC236}">
                <a16:creationId xmlns:a16="http://schemas.microsoft.com/office/drawing/2014/main" id="{795B8F5E-71CF-11B9-4ABB-4135A75F1FFC}"/>
              </a:ext>
            </a:extLst>
          </p:cNvPr>
          <p:cNvGrpSpPr/>
          <p:nvPr/>
        </p:nvGrpSpPr>
        <p:grpSpPr>
          <a:xfrm>
            <a:off x="3642909" y="2207572"/>
            <a:ext cx="7871519" cy="1597803"/>
            <a:chOff x="-2006778" y="2519035"/>
            <a:chExt cx="8226283" cy="1494867"/>
          </a:xfrm>
        </p:grpSpPr>
        <p:sp>
          <p:nvSpPr>
            <p:cNvPr id="52" name="矩形 21">
              <a:extLst>
                <a:ext uri="{FF2B5EF4-FFF2-40B4-BE49-F238E27FC236}">
                  <a16:creationId xmlns:a16="http://schemas.microsoft.com/office/drawing/2014/main" id="{84088530-5248-98A3-DE62-89D910E86CD0}"/>
                </a:ext>
              </a:extLst>
            </p:cNvPr>
            <p:cNvSpPr/>
            <p:nvPr/>
          </p:nvSpPr>
          <p:spPr>
            <a:xfrm>
              <a:off x="-380013" y="2574381"/>
              <a:ext cx="6599518" cy="1439521"/>
            </a:xfrm>
            <a:custGeom>
              <a:avLst/>
              <a:gdLst/>
              <a:ahLst/>
              <a:cxnLst/>
              <a:rect l="l" t="t" r="r" b="b"/>
              <a:pathLst>
                <a:path w="7085181" h="1244248">
                  <a:moveTo>
                    <a:pt x="333395" y="0"/>
                  </a:moveTo>
                  <a:lnTo>
                    <a:pt x="7085181" y="0"/>
                  </a:lnTo>
                  <a:lnTo>
                    <a:pt x="6751786" y="1244248"/>
                  </a:lnTo>
                  <a:lnTo>
                    <a:pt x="0" y="1244248"/>
                  </a:lnTo>
                  <a:close/>
                </a:path>
              </a:pathLst>
            </a:custGeom>
            <a:solidFill>
              <a:schemeClr val="bg1"/>
            </a:solidFill>
            <a:ln w="25400" cap="flat" cmpd="sng" algn="ctr">
              <a:noFill/>
              <a:prstDash val="solid"/>
            </a:ln>
            <a:effectLst/>
          </p:spPr>
          <p:txBody>
            <a:bodyPr lIns="121890" tIns="60945" rIns="121890" bIns="60945" rtlCol="0" anchor="ctr"/>
            <a:lstStyle/>
            <a:p>
              <a:pPr defTabSz="1218565" fontAlgn="auto">
                <a:spcBef>
                  <a:spcPts val="0"/>
                </a:spcBef>
                <a:spcAft>
                  <a:spcPts val="0"/>
                </a:spcAft>
                <a:defRPr/>
              </a:pPr>
              <a:endParaRPr lang="zh-CN" altLang="en-US" b="0" kern="0" dirty="0">
                <a:solidFill>
                  <a:sysClr val="window" lastClr="FFFFFF"/>
                </a:solidFill>
                <a:ea typeface="宋体" panose="02010600030101010101" pitchFamily="2" charset="-122"/>
              </a:endParaRPr>
            </a:p>
          </p:txBody>
        </p:sp>
        <p:sp>
          <p:nvSpPr>
            <p:cNvPr id="53" name="矩形 3">
              <a:extLst>
                <a:ext uri="{FF2B5EF4-FFF2-40B4-BE49-F238E27FC236}">
                  <a16:creationId xmlns:a16="http://schemas.microsoft.com/office/drawing/2014/main" id="{BEE1125E-71C4-F7D7-F8DD-9FCA38AE5D3A}"/>
                </a:ext>
              </a:extLst>
            </p:cNvPr>
            <p:cNvSpPr/>
            <p:nvPr/>
          </p:nvSpPr>
          <p:spPr>
            <a:xfrm>
              <a:off x="-2006778" y="2519035"/>
              <a:ext cx="2332259" cy="1395579"/>
            </a:xfrm>
            <a:custGeom>
              <a:avLst/>
              <a:gdLst/>
              <a:ahLst/>
              <a:cxnLst/>
              <a:rect l="l" t="t" r="r" b="b"/>
              <a:pathLst>
                <a:path w="2660146" h="1656184">
                  <a:moveTo>
                    <a:pt x="443774" y="0"/>
                  </a:moveTo>
                  <a:lnTo>
                    <a:pt x="2660146" y="0"/>
                  </a:lnTo>
                  <a:lnTo>
                    <a:pt x="2216373" y="1656184"/>
                  </a:lnTo>
                  <a:lnTo>
                    <a:pt x="0" y="1656184"/>
                  </a:lnTo>
                  <a:close/>
                </a:path>
              </a:pathLst>
            </a:custGeom>
            <a:solidFill>
              <a:srgbClr val="B7996A"/>
            </a:solidFill>
            <a:ln w="25400" cap="flat" cmpd="sng" algn="ctr">
              <a:noFill/>
              <a:prstDash val="solid"/>
            </a:ln>
            <a:effectLst>
              <a:outerShdw blurRad="50800" dist="38100" dir="2700000" algn="tl" rotWithShape="0">
                <a:prstClr val="black">
                  <a:alpha val="40000"/>
                </a:prstClr>
              </a:outerShdw>
            </a:effectLst>
          </p:spPr>
          <p:txBody>
            <a:bodyPr lIns="121890" tIns="60945" rIns="121890" bIns="60945" rtlCol="0" anchor="ctr"/>
            <a:lstStyle/>
            <a:p>
              <a:pPr defTabSz="1218565" fontAlgn="auto">
                <a:spcBef>
                  <a:spcPts val="0"/>
                </a:spcBef>
                <a:spcAft>
                  <a:spcPts val="0"/>
                </a:spcAft>
                <a:defRPr/>
              </a:pPr>
              <a:endParaRPr lang="zh-CN" altLang="en-US" b="0" kern="0" dirty="0">
                <a:solidFill>
                  <a:sysClr val="window" lastClr="FFFFFF"/>
                </a:solidFill>
                <a:ea typeface="宋体" panose="02010600030101010101" pitchFamily="2" charset="-122"/>
              </a:endParaRPr>
            </a:p>
          </p:txBody>
        </p:sp>
        <p:sp>
          <p:nvSpPr>
            <p:cNvPr id="54" name="TextBox 10">
              <a:extLst>
                <a:ext uri="{FF2B5EF4-FFF2-40B4-BE49-F238E27FC236}">
                  <a16:creationId xmlns:a16="http://schemas.microsoft.com/office/drawing/2014/main" id="{41A57DC5-5D81-5DBE-5D8C-E9613F734511}"/>
                </a:ext>
              </a:extLst>
            </p:cNvPr>
            <p:cNvSpPr txBox="1"/>
            <p:nvPr/>
          </p:nvSpPr>
          <p:spPr>
            <a:xfrm>
              <a:off x="-1660331" y="2762165"/>
              <a:ext cx="1617529" cy="1036586"/>
            </a:xfrm>
            <a:prstGeom prst="rect">
              <a:avLst/>
            </a:prstGeom>
            <a:noFill/>
          </p:spPr>
          <p:txBody>
            <a:bodyPr wrap="square" lIns="121890" tIns="60945" rIns="121890" bIns="60945" rtlCol="0">
              <a:spAutoFit/>
            </a:bodyPr>
            <a:lstStyle/>
            <a:p>
              <a:pPr algn="ctr" fontAlgn="base">
                <a:spcBef>
                  <a:spcPct val="0"/>
                </a:spcBef>
                <a:spcAft>
                  <a:spcPct val="0"/>
                </a:spcAft>
                <a:defRPr/>
              </a:pPr>
              <a:r>
                <a:rPr lang="en-US" altLang="zh-CN" sz="3200" b="1" kern="0" dirty="0">
                  <a:solidFill>
                    <a:schemeClr val="bg1"/>
                  </a:solidFill>
                  <a:latin typeface="Fira Sans ExtraBold" panose="020B0903050000020004" pitchFamily="34" charset="0"/>
                  <a:ea typeface="Cambria" panose="02040503050406030204" pitchFamily="18" charset="0"/>
                </a:rPr>
                <a:t>HÌNH DẠNG</a:t>
              </a:r>
              <a:endParaRPr lang="zh-CN" altLang="en-US" sz="3200" b="1" kern="0" dirty="0">
                <a:solidFill>
                  <a:schemeClr val="bg1"/>
                </a:solidFill>
                <a:latin typeface="Fira Sans ExtraBold" panose="020B0903050000020004" pitchFamily="34" charset="0"/>
              </a:endParaRPr>
            </a:p>
          </p:txBody>
        </p:sp>
        <p:sp>
          <p:nvSpPr>
            <p:cNvPr id="55" name="TextBox 13">
              <a:extLst>
                <a:ext uri="{FF2B5EF4-FFF2-40B4-BE49-F238E27FC236}">
                  <a16:creationId xmlns:a16="http://schemas.microsoft.com/office/drawing/2014/main" id="{DF0D02EB-3015-ABCA-7884-CDD208BD6C8C}"/>
                </a:ext>
              </a:extLst>
            </p:cNvPr>
            <p:cNvSpPr txBox="1"/>
            <p:nvPr/>
          </p:nvSpPr>
          <p:spPr>
            <a:xfrm>
              <a:off x="386756" y="2633718"/>
              <a:ext cx="5648167" cy="1251136"/>
            </a:xfrm>
            <a:prstGeom prst="rect">
              <a:avLst/>
            </a:prstGeom>
            <a:noFill/>
          </p:spPr>
          <p:txBody>
            <a:bodyPr wrap="square" lIns="0" tIns="0" rIns="0" bIns="0"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2000" dirty="0">
                  <a:solidFill>
                    <a:srgbClr val="000000"/>
                  </a:solidFill>
                  <a:latin typeface="Calibri" panose="020F0502020204030204" pitchFamily="34" charset="0"/>
                  <a:ea typeface="Cambria" panose="02040503050406030204" pitchFamily="18" charset="0"/>
                  <a:cs typeface="Calibri" panose="020F0502020204030204" pitchFamily="34" charset="0"/>
                </a:rPr>
                <a:t>M</a:t>
              </a:r>
              <a:r>
                <a:rPr kumimoji="0" lang="vi-VN" sz="200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ột</a:t>
              </a:r>
              <a:r>
                <a:rPr kumimoji="0" lang="vi-VN" sz="200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vi-VN" sz="200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vị</a:t>
              </a:r>
              <a:r>
                <a:rPr kumimoji="0" lang="vi-VN" sz="200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vi-VN" sz="200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thần</a:t>
              </a:r>
              <a:r>
                <a:rPr kumimoji="0" lang="vi-VN" sz="200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vi-VN" sz="200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khổng</a:t>
              </a:r>
              <a:r>
                <a:rPr kumimoji="0" lang="vi-VN" sz="200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vi-VN" sz="200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lồ</a:t>
              </a:r>
              <a:r>
                <a:rPr kumimoji="0" lang="vi-VN" sz="200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chân </a:t>
              </a:r>
              <a:r>
                <a:rPr kumimoji="0" lang="vi-VN" sz="200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thần</a:t>
              </a:r>
              <a:r>
                <a:rPr kumimoji="0" lang="vi-VN" sz="200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vi-VN" sz="200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dài</a:t>
              </a:r>
              <a:r>
                <a:rPr kumimoji="0" lang="vi-VN" sz="200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không </a:t>
              </a:r>
              <a:r>
                <a:rPr kumimoji="0" lang="vi-VN" sz="200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tả</a:t>
              </a:r>
              <a:r>
                <a:rPr kumimoji="0" lang="vi-VN" sz="200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vi-VN" sz="200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xiết</a:t>
              </a:r>
              <a:r>
                <a:rPr kumimoji="0" lang="vi-VN" sz="200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vi-VN" sz="200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bước</a:t>
              </a:r>
              <a:r>
                <a:rPr kumimoji="0" lang="vi-VN" sz="200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vi-VN" sz="200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một</a:t>
              </a:r>
              <a:r>
                <a:rPr kumimoji="0" lang="vi-VN" sz="200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vi-VN" sz="200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bước</a:t>
              </a:r>
              <a:r>
                <a:rPr kumimoji="0" lang="vi-VN" sz="200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vi-VN" sz="200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là</a:t>
              </a:r>
              <a:r>
                <a:rPr kumimoji="0" lang="vi-VN" sz="200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vi-VN" sz="200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có</a:t>
              </a:r>
              <a:r>
                <a:rPr kumimoji="0" lang="vi-VN" sz="200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vi-VN" sz="200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thể</a:t>
              </a:r>
              <a:r>
                <a:rPr kumimoji="0" lang="vi-VN" sz="200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qua </a:t>
              </a:r>
              <a:r>
                <a:rPr kumimoji="0" lang="vi-VN" sz="200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từ</a:t>
              </a:r>
              <a:r>
                <a:rPr kumimoji="0" lang="vi-VN" sz="200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vi-VN" sz="200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vùng</a:t>
              </a:r>
              <a:r>
                <a:rPr kumimoji="0" lang="vi-VN" sz="200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vi-VN" sz="200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này</a:t>
              </a:r>
              <a:r>
                <a:rPr kumimoji="0" lang="vi-VN" sz="200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vi-VN" sz="200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đến</a:t>
              </a:r>
              <a:r>
                <a:rPr kumimoji="0" lang="vi-VN" sz="200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vi-VN" sz="200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vùng</a:t>
              </a:r>
              <a:r>
                <a:rPr kumimoji="0" lang="vi-VN" sz="200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vi-VN" sz="200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nọ</a:t>
              </a:r>
              <a:r>
                <a:rPr kumimoji="0" lang="vi-VN" sz="200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hay </a:t>
              </a:r>
              <a:r>
                <a:rPr kumimoji="0" lang="vi-VN" sz="200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từ</a:t>
              </a:r>
              <a:r>
                <a:rPr kumimoji="0" lang="vi-VN" sz="200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vi-VN" sz="200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đỉnh</a:t>
              </a:r>
              <a:r>
                <a:rPr kumimoji="0" lang="vi-VN" sz="200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vi-VN" sz="200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núi</a:t>
              </a:r>
              <a:r>
                <a:rPr kumimoji="0" lang="vi-VN" sz="200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vi-VN" sz="200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này</a:t>
              </a:r>
              <a:r>
                <a:rPr kumimoji="0" lang="vi-VN" sz="200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sang </a:t>
              </a:r>
              <a:r>
                <a:rPr kumimoji="0" lang="vi-VN" sz="200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đỉnh</a:t>
              </a:r>
              <a:r>
                <a:rPr kumimoji="0" lang="vi-VN" sz="200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vi-VN" sz="200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núi</a:t>
              </a:r>
              <a:r>
                <a:rPr kumimoji="0" lang="vi-VN" sz="200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vi-VN" sz="200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khác</a:t>
              </a:r>
              <a:endParaRPr kumimoji="0" lang="vi-VN" sz="200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grpSp>
      <p:grpSp>
        <p:nvGrpSpPr>
          <p:cNvPr id="56" name="Nhóm 34">
            <a:extLst>
              <a:ext uri="{FF2B5EF4-FFF2-40B4-BE49-F238E27FC236}">
                <a16:creationId xmlns:a16="http://schemas.microsoft.com/office/drawing/2014/main" id="{5B01D206-6CB8-E7A8-2138-C0F96C4971B9}"/>
              </a:ext>
            </a:extLst>
          </p:cNvPr>
          <p:cNvGrpSpPr/>
          <p:nvPr/>
        </p:nvGrpSpPr>
        <p:grpSpPr>
          <a:xfrm>
            <a:off x="3835672" y="4224584"/>
            <a:ext cx="7678756" cy="1573864"/>
            <a:chOff x="-2276995" y="3659142"/>
            <a:chExt cx="8391864" cy="1441496"/>
          </a:xfrm>
        </p:grpSpPr>
        <p:sp>
          <p:nvSpPr>
            <p:cNvPr id="57" name="矩形 21">
              <a:extLst>
                <a:ext uri="{FF2B5EF4-FFF2-40B4-BE49-F238E27FC236}">
                  <a16:creationId xmlns:a16="http://schemas.microsoft.com/office/drawing/2014/main" id="{8F7E8396-DAEA-AC22-F420-C2E168FCB295}"/>
                </a:ext>
              </a:extLst>
            </p:cNvPr>
            <p:cNvSpPr/>
            <p:nvPr/>
          </p:nvSpPr>
          <p:spPr>
            <a:xfrm>
              <a:off x="-2276995" y="3770482"/>
              <a:ext cx="6482092" cy="1326923"/>
            </a:xfrm>
            <a:custGeom>
              <a:avLst/>
              <a:gdLst/>
              <a:ahLst/>
              <a:cxnLst/>
              <a:rect l="l" t="t" r="r" b="b"/>
              <a:pathLst>
                <a:path w="7085181" h="1244248">
                  <a:moveTo>
                    <a:pt x="333395" y="0"/>
                  </a:moveTo>
                  <a:lnTo>
                    <a:pt x="7085181" y="0"/>
                  </a:lnTo>
                  <a:lnTo>
                    <a:pt x="6751786" y="1244248"/>
                  </a:lnTo>
                  <a:lnTo>
                    <a:pt x="0" y="1244248"/>
                  </a:lnTo>
                  <a:close/>
                </a:path>
              </a:pathLst>
            </a:custGeom>
            <a:solidFill>
              <a:schemeClr val="bg1"/>
            </a:solidFill>
            <a:ln w="25400" cap="flat" cmpd="sng" algn="ctr">
              <a:noFill/>
              <a:prstDash val="solid"/>
            </a:ln>
            <a:effectLst/>
          </p:spPr>
          <p:txBody>
            <a:bodyPr lIns="121890" tIns="60945" rIns="121890" bIns="60945" rtlCol="0" anchor="ctr"/>
            <a:lstStyle/>
            <a:p>
              <a:pPr defTabSz="1218565" fontAlgn="auto">
                <a:spcBef>
                  <a:spcPts val="0"/>
                </a:spcBef>
                <a:spcAft>
                  <a:spcPts val="0"/>
                </a:spcAft>
                <a:defRPr/>
              </a:pPr>
              <a:endParaRPr lang="zh-CN" altLang="en-US" b="0" kern="0" dirty="0">
                <a:solidFill>
                  <a:sysClr val="window" lastClr="FFFFFF"/>
                </a:solidFill>
                <a:ea typeface="宋体" panose="02010600030101010101" pitchFamily="2" charset="-122"/>
              </a:endParaRPr>
            </a:p>
          </p:txBody>
        </p:sp>
        <p:sp>
          <p:nvSpPr>
            <p:cNvPr id="69" name="矩形 3">
              <a:extLst>
                <a:ext uri="{FF2B5EF4-FFF2-40B4-BE49-F238E27FC236}">
                  <a16:creationId xmlns:a16="http://schemas.microsoft.com/office/drawing/2014/main" id="{D3437B3D-4893-4569-9A76-90EC2D28DE0B}"/>
                </a:ext>
              </a:extLst>
            </p:cNvPr>
            <p:cNvSpPr/>
            <p:nvPr/>
          </p:nvSpPr>
          <p:spPr>
            <a:xfrm>
              <a:off x="3782610" y="3659142"/>
              <a:ext cx="2332259" cy="1441496"/>
            </a:xfrm>
            <a:custGeom>
              <a:avLst/>
              <a:gdLst/>
              <a:ahLst/>
              <a:cxnLst/>
              <a:rect l="l" t="t" r="r" b="b"/>
              <a:pathLst>
                <a:path w="2660146" h="1656184">
                  <a:moveTo>
                    <a:pt x="443774" y="0"/>
                  </a:moveTo>
                  <a:lnTo>
                    <a:pt x="2660146" y="0"/>
                  </a:lnTo>
                  <a:lnTo>
                    <a:pt x="2216373" y="1656184"/>
                  </a:lnTo>
                  <a:lnTo>
                    <a:pt x="0" y="1656184"/>
                  </a:lnTo>
                  <a:close/>
                </a:path>
              </a:pathLst>
            </a:custGeom>
            <a:solidFill>
              <a:srgbClr val="C24948"/>
            </a:solidFill>
            <a:ln w="25400" cap="flat" cmpd="sng" algn="ctr">
              <a:noFill/>
              <a:prstDash val="solid"/>
            </a:ln>
            <a:effectLst>
              <a:outerShdw blurRad="50800" dist="38100" dir="8100000" algn="tr" rotWithShape="0">
                <a:prstClr val="black">
                  <a:alpha val="40000"/>
                </a:prstClr>
              </a:outerShdw>
            </a:effectLst>
          </p:spPr>
          <p:txBody>
            <a:bodyPr lIns="121890" tIns="60945" rIns="121890" bIns="60945" rtlCol="0" anchor="ctr"/>
            <a:lstStyle/>
            <a:p>
              <a:pPr defTabSz="1218565" fontAlgn="auto">
                <a:spcBef>
                  <a:spcPts val="0"/>
                </a:spcBef>
                <a:spcAft>
                  <a:spcPts val="0"/>
                </a:spcAft>
                <a:defRPr/>
              </a:pPr>
              <a:endParaRPr lang="zh-CN" altLang="en-US" b="0" kern="0" dirty="0">
                <a:solidFill>
                  <a:sysClr val="window" lastClr="FFFFFF"/>
                </a:solidFill>
                <a:ea typeface="宋体" panose="02010600030101010101" pitchFamily="2" charset="-122"/>
              </a:endParaRPr>
            </a:p>
          </p:txBody>
        </p:sp>
        <p:sp>
          <p:nvSpPr>
            <p:cNvPr id="70" name="TextBox 11">
              <a:extLst>
                <a:ext uri="{FF2B5EF4-FFF2-40B4-BE49-F238E27FC236}">
                  <a16:creationId xmlns:a16="http://schemas.microsoft.com/office/drawing/2014/main" id="{ACE9265E-E664-C3FC-C0AA-FB2EB9472689}"/>
                </a:ext>
              </a:extLst>
            </p:cNvPr>
            <p:cNvSpPr txBox="1"/>
            <p:nvPr/>
          </p:nvSpPr>
          <p:spPr>
            <a:xfrm>
              <a:off x="4205097" y="3933779"/>
              <a:ext cx="1537370" cy="1014781"/>
            </a:xfrm>
            <a:prstGeom prst="rect">
              <a:avLst/>
            </a:prstGeom>
            <a:noFill/>
          </p:spPr>
          <p:txBody>
            <a:bodyPr wrap="square" lIns="121890" tIns="60945" rIns="121890" bIns="60945" rtlCol="0">
              <a:spAutoFit/>
            </a:bodyPr>
            <a:lstStyle/>
            <a:p>
              <a:pPr algn="ctr" fontAlgn="base">
                <a:spcBef>
                  <a:spcPct val="0"/>
                </a:spcBef>
                <a:spcAft>
                  <a:spcPct val="0"/>
                </a:spcAft>
                <a:defRPr/>
              </a:pPr>
              <a:r>
                <a:rPr lang="en-US" altLang="zh-CN" sz="3200" b="1" kern="0" dirty="0">
                  <a:solidFill>
                    <a:schemeClr val="bg1"/>
                  </a:solidFill>
                  <a:latin typeface="Fira Sans ExtraBold" panose="020B0903050000020004" pitchFamily="34" charset="0"/>
                  <a:ea typeface="Cambria" panose="02040503050406030204" pitchFamily="18" charset="0"/>
                </a:rPr>
                <a:t>SỨC MẠNH</a:t>
              </a:r>
              <a:endParaRPr lang="zh-CN" altLang="en-US" sz="3200" b="1" kern="0" dirty="0">
                <a:solidFill>
                  <a:schemeClr val="bg1"/>
                </a:solidFill>
                <a:latin typeface="Fira Sans ExtraBold" panose="020B0903050000020004" pitchFamily="34" charset="0"/>
              </a:endParaRPr>
            </a:p>
          </p:txBody>
        </p:sp>
        <p:sp>
          <p:nvSpPr>
            <p:cNvPr id="71" name="TextBox 14">
              <a:extLst>
                <a:ext uri="{FF2B5EF4-FFF2-40B4-BE49-F238E27FC236}">
                  <a16:creationId xmlns:a16="http://schemas.microsoft.com/office/drawing/2014/main" id="{EFB71CE3-689B-1A30-F944-51FD4A68D640}"/>
                </a:ext>
              </a:extLst>
            </p:cNvPr>
            <p:cNvSpPr txBox="1"/>
            <p:nvPr/>
          </p:nvSpPr>
          <p:spPr>
            <a:xfrm>
              <a:off x="-1924073" y="3825994"/>
              <a:ext cx="5782025" cy="1224818"/>
            </a:xfrm>
            <a:prstGeom prst="rect">
              <a:avLst/>
            </a:prstGeom>
            <a:noFill/>
          </p:spPr>
          <p:txBody>
            <a:bodyPr wrap="square" lIns="0" tIns="0" rIns="0" bIns="0" rtlCol="0">
              <a:spAutoFit/>
            </a:bodyPr>
            <a:lstStyle/>
            <a:p>
              <a:pPr algn="just">
                <a:lnSpc>
                  <a:spcPct val="150000"/>
                </a:lnSpc>
              </a:pPr>
              <a:r>
                <a:rPr lang="vi-VN" sz="2000" dirty="0">
                  <a:solidFill>
                    <a:srgbClr val="000000"/>
                  </a:solidFill>
                  <a:latin typeface="Calibri" panose="020F0502020204030204" pitchFamily="34" charset="0"/>
                  <a:ea typeface="Cambria" panose="02040503050406030204" pitchFamily="18" charset="0"/>
                  <a:cs typeface="Calibri" panose="020F0502020204030204" pitchFamily="34" charset="0"/>
                </a:rPr>
                <a:t>Trong đám hỗn độn, thần đứng dậy, ngẩng đầu đội trời lên, tự mình đào đất, đắp đá, đắp thành một cái cột cao, vừa to để chống trời</a:t>
              </a:r>
              <a:r>
                <a:rPr lang="en-US" sz="2000" dirty="0">
                  <a:solidFill>
                    <a:srgbClr val="000000"/>
                  </a:solidFill>
                  <a:latin typeface="Calibri" panose="020F0502020204030204" pitchFamily="34" charset="0"/>
                  <a:ea typeface="Cambria" panose="02040503050406030204" pitchFamily="18" charset="0"/>
                  <a:cs typeface="Calibri" panose="020F0502020204030204" pitchFamily="34" charset="0"/>
                </a:rPr>
                <a:t>.</a:t>
              </a:r>
              <a:endParaRPr lang="en-US" altLang="zh-CN" sz="2000" dirty="0">
                <a:solidFill>
                  <a:srgbClr val="000000"/>
                </a:solidFill>
                <a:latin typeface="Calibri" panose="020F0502020204030204" pitchFamily="34" charset="0"/>
                <a:ea typeface="Cambria" panose="02040503050406030204" pitchFamily="18" charset="0"/>
                <a:cs typeface="Calibri" panose="020F0502020204030204" pitchFamily="34" charset="0"/>
              </a:endParaRPr>
            </a:p>
          </p:txBody>
        </p:sp>
      </p:grpSp>
      <p:grpSp>
        <p:nvGrpSpPr>
          <p:cNvPr id="72" name="Nhóm 36">
            <a:extLst>
              <a:ext uri="{FF2B5EF4-FFF2-40B4-BE49-F238E27FC236}">
                <a16:creationId xmlns:a16="http://schemas.microsoft.com/office/drawing/2014/main" id="{3ECE19A5-F4E0-0677-40E4-9713D1448C47}"/>
              </a:ext>
            </a:extLst>
          </p:cNvPr>
          <p:cNvGrpSpPr/>
          <p:nvPr/>
        </p:nvGrpSpPr>
        <p:grpSpPr>
          <a:xfrm>
            <a:off x="524422" y="1273701"/>
            <a:ext cx="2839293" cy="1362850"/>
            <a:chOff x="5349022" y="801163"/>
            <a:chExt cx="3574431" cy="1715713"/>
          </a:xfrm>
        </p:grpSpPr>
        <p:sp>
          <p:nvSpPr>
            <p:cNvPr id="73" name="Hộp Văn bản 16">
              <a:extLst>
                <a:ext uri="{FF2B5EF4-FFF2-40B4-BE49-F238E27FC236}">
                  <a16:creationId xmlns:a16="http://schemas.microsoft.com/office/drawing/2014/main" id="{92B7B383-9634-F366-CA7B-D7626C49E9DA}"/>
                </a:ext>
              </a:extLst>
            </p:cNvPr>
            <p:cNvSpPr txBox="1"/>
            <p:nvPr/>
          </p:nvSpPr>
          <p:spPr>
            <a:xfrm>
              <a:off x="5997424" y="1167466"/>
              <a:ext cx="2926029" cy="728764"/>
            </a:xfrm>
            <a:prstGeom prst="flowChartAlternateProcess">
              <a:avLst/>
            </a:prstGeom>
            <a:solidFill>
              <a:srgbClr val="F0B094"/>
            </a:solidFill>
            <a:ln>
              <a:noFill/>
            </a:ln>
            <a:effectLst/>
          </p:spPr>
          <p:txBody>
            <a:bodyPr wrap="square">
              <a:spAutoFit/>
            </a:bodyPr>
            <a:lstStyle/>
            <a:p>
              <a:pPr marL="0" marR="0" algn="ctr">
                <a:spcBef>
                  <a:spcPts val="0"/>
                </a:spcBef>
                <a:spcAft>
                  <a:spcPts val="800"/>
                </a:spcAft>
              </a:pPr>
              <a:r>
                <a:rPr lang="en-US" sz="2800" b="1" dirty="0" err="1">
                  <a:solidFill>
                    <a:srgbClr val="AD0000"/>
                  </a:solidFill>
                  <a:effectLst/>
                  <a:latin typeface="Fira Sans ExtraBold" panose="020B0903050000020004" pitchFamily="34" charset="0"/>
                  <a:ea typeface="Cambria" panose="02040503050406030204" pitchFamily="18" charset="0"/>
                  <a:cs typeface="Times New Roman" panose="02020603050405020304" pitchFamily="18" charset="0"/>
                </a:rPr>
                <a:t>Nhân</a:t>
              </a:r>
              <a:r>
                <a:rPr lang="en-US" sz="2800" b="1" dirty="0">
                  <a:solidFill>
                    <a:srgbClr val="AD0000"/>
                  </a:solidFill>
                  <a:effectLst/>
                  <a:latin typeface="Fira Sans ExtraBold" panose="020B0903050000020004" pitchFamily="34" charset="0"/>
                  <a:ea typeface="Cambria" panose="02040503050406030204" pitchFamily="18" charset="0"/>
                  <a:cs typeface="Times New Roman" panose="02020603050405020304" pitchFamily="18" charset="0"/>
                </a:rPr>
                <a:t> </a:t>
              </a:r>
              <a:r>
                <a:rPr lang="en-US" sz="2800" b="1" dirty="0" err="1">
                  <a:solidFill>
                    <a:srgbClr val="AD0000"/>
                  </a:solidFill>
                  <a:effectLst/>
                  <a:latin typeface="Fira Sans ExtraBold" panose="020B0903050000020004" pitchFamily="34" charset="0"/>
                  <a:ea typeface="Cambria" panose="02040503050406030204" pitchFamily="18" charset="0"/>
                  <a:cs typeface="Times New Roman" panose="02020603050405020304" pitchFamily="18" charset="0"/>
                </a:rPr>
                <a:t>vật</a:t>
              </a:r>
              <a:endParaRPr lang="en-US" sz="2000" dirty="0">
                <a:solidFill>
                  <a:srgbClr val="AD0000"/>
                </a:solidFill>
                <a:effectLst/>
                <a:latin typeface="Fira Sans ExtraBold" panose="020B0903050000020004" pitchFamily="34" charset="0"/>
                <a:ea typeface="Cambria" panose="02040503050406030204" pitchFamily="18" charset="0"/>
                <a:cs typeface="Times New Roman" panose="02020603050405020304" pitchFamily="18" charset="0"/>
              </a:endParaRPr>
            </a:p>
          </p:txBody>
        </p:sp>
        <p:pic>
          <p:nvPicPr>
            <p:cNvPr id="74" name="图片 9">
              <a:extLst>
                <a:ext uri="{FF2B5EF4-FFF2-40B4-BE49-F238E27FC236}">
                  <a16:creationId xmlns:a16="http://schemas.microsoft.com/office/drawing/2014/main" id="{3EBEE398-021B-CD1F-E332-F696AA1A933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0661" t="17629" r="26560" b="29735"/>
            <a:stretch/>
          </p:blipFill>
          <p:spPr>
            <a:xfrm>
              <a:off x="5349022" y="801163"/>
              <a:ext cx="929520" cy="1715713"/>
            </a:xfrm>
            <a:prstGeom prst="rect">
              <a:avLst/>
            </a:prstGeom>
          </p:spPr>
        </p:pic>
      </p:grpSp>
      <p:grpSp>
        <p:nvGrpSpPr>
          <p:cNvPr id="75" name="组合 3">
            <a:extLst>
              <a:ext uri="{FF2B5EF4-FFF2-40B4-BE49-F238E27FC236}">
                <a16:creationId xmlns:a16="http://schemas.microsoft.com/office/drawing/2014/main" id="{92794D1A-B9EB-E978-F375-6151CB16D3F4}"/>
              </a:ext>
            </a:extLst>
          </p:cNvPr>
          <p:cNvGrpSpPr/>
          <p:nvPr/>
        </p:nvGrpSpPr>
        <p:grpSpPr>
          <a:xfrm>
            <a:off x="-1167498" y="4827689"/>
            <a:ext cx="5165883" cy="1642995"/>
            <a:chOff x="580200" y="0"/>
            <a:chExt cx="8792706" cy="1801228"/>
          </a:xfrm>
        </p:grpSpPr>
        <p:pic>
          <p:nvPicPr>
            <p:cNvPr id="76" name="图片 7">
              <a:extLst>
                <a:ext uri="{FF2B5EF4-FFF2-40B4-BE49-F238E27FC236}">
                  <a16:creationId xmlns:a16="http://schemas.microsoft.com/office/drawing/2014/main" id="{4B9B8517-6806-01D6-4B32-21453C18C2D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4630" b="82147"/>
            <a:stretch/>
          </p:blipFill>
          <p:spPr>
            <a:xfrm>
              <a:off x="580200" y="0"/>
              <a:ext cx="4396353" cy="1801228"/>
            </a:xfrm>
            <a:prstGeom prst="rect">
              <a:avLst/>
            </a:prstGeom>
          </p:spPr>
        </p:pic>
        <p:pic>
          <p:nvPicPr>
            <p:cNvPr id="77" name="图片 8">
              <a:extLst>
                <a:ext uri="{FF2B5EF4-FFF2-40B4-BE49-F238E27FC236}">
                  <a16:creationId xmlns:a16="http://schemas.microsoft.com/office/drawing/2014/main" id="{DBDADBD6-AFCA-2080-761B-BB424341D9D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4630" b="82147"/>
            <a:stretch/>
          </p:blipFill>
          <p:spPr>
            <a:xfrm flipH="1">
              <a:off x="4976553" y="0"/>
              <a:ext cx="4396353" cy="1801228"/>
            </a:xfrm>
            <a:prstGeom prst="rect">
              <a:avLst/>
            </a:prstGeom>
          </p:spPr>
        </p:pic>
      </p:grpSp>
      <p:pic>
        <p:nvPicPr>
          <p:cNvPr id="78" name="Hình ảnh 77" descr="Ảnh có chứa văn bản&#10;&#10;Mô tả được tạo tự động">
            <a:extLst>
              <a:ext uri="{FF2B5EF4-FFF2-40B4-BE49-F238E27FC236}">
                <a16:creationId xmlns:a16="http://schemas.microsoft.com/office/drawing/2014/main" id="{7FFCBF62-6978-0FC0-3C02-8C70804BD6EB}"/>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9968" b="99274" l="9970" r="97933">
                        <a14:foregroundMark x1="62675" y1="21913" x2="64985" y2="29782"/>
                        <a14:foregroundMark x1="63891" y1="20944" x2="63891" y2="20944"/>
                        <a14:foregroundMark x1="65593" y1="20662" x2="65593" y2="20662"/>
                        <a14:foregroundMark x1="62249" y1="19532" x2="62249" y2="19532"/>
                        <a14:foregroundMark x1="61824" y1="19532" x2="61824" y2="19532"/>
                        <a14:foregroundMark x1="61398" y1="19532" x2="59027" y2="19814"/>
                        <a14:foregroundMark x1="64985" y1="20258" x2="66018" y2="25303"/>
                        <a14:foregroundMark x1="65836" y1="31356" x2="60973" y2="43140"/>
                        <a14:foregroundMark x1="90578" y1="37248" x2="90578" y2="37248"/>
                        <a14:foregroundMark x1="79331" y1="90153" x2="44863" y2="89427"/>
                        <a14:foregroundMark x1="89726" y1="92090" x2="64316" y2="87772"/>
                        <a14:foregroundMark x1="84012" y1="75545" x2="84012" y2="75545"/>
                        <a14:foregroundMark x1="93070" y1="92655" x2="78663" y2="96893"/>
                        <a14:foregroundMark x1="78663" y1="96893" x2="64559" y2="97740"/>
                        <a14:foregroundMark x1="58237" y1="94794" x2="36657" y2="91687"/>
                        <a14:foregroundMark x1="31368" y1="97458" x2="46140" y2="99274"/>
                        <a14:foregroundMark x1="78480" y1="98830" x2="43404" y2="97740"/>
                        <a14:foregroundMark x1="23343" y1="98547" x2="32219" y2="98023"/>
                        <a14:foregroundMark x1="96292" y1="94229" x2="97933" y2="98265"/>
                        <a14:foregroundMark x1="74468" y1="40517" x2="74468" y2="40517"/>
                        <a14:foregroundMark x1="73313" y1="41727" x2="72644" y2="45036"/>
                        <a14:foregroundMark x1="40851" y1="36683" x2="40851" y2="36683"/>
                        <a14:foregroundMark x1="29848" y1="64165" x2="27599" y2="64770"/>
                        <a14:foregroundMark x1="24012" y1="62066" x2="24012" y2="62066"/>
                        <a14:foregroundMark x1="23891" y1="62228" x2="23891" y2="62228"/>
                        <a14:foregroundMark x1="23465" y1="62228" x2="23465" y2="62228"/>
                        <a14:foregroundMark x1="31064" y1="78249" x2="19635" y2="78854"/>
                        <a14:foregroundMark x1="19635" y1="78854" x2="20122" y2="80549"/>
                        <a14:foregroundMark x1="23040" y1="75504" x2="14529" y2="80751"/>
                        <a14:foregroundMark x1="13435" y1="79419" x2="13435" y2="79419"/>
                        <a14:foregroundMark x1="14954" y1="79257" x2="13556" y2="80589"/>
                        <a14:foregroundMark x1="26261" y1="74374" x2="17447" y2="78289"/>
                        <a14:foregroundMark x1="15441" y1="78249" x2="12280" y2="80670"/>
                        <a14:foregroundMark x1="55805" y1="23931" x2="55805" y2="23931"/>
                        <a14:foregroundMark x1="58359" y1="20299" x2="54894" y2="23487"/>
                        <a14:foregroundMark x1="62979" y1="20016" x2="68450" y2="26231"/>
                        <a14:foregroundMark x1="67173" y1="23123" x2="65836" y2="21348"/>
                        <a14:foregroundMark x1="56717" y1="21106" x2="56717" y2="21106"/>
                        <a14:foregroundMark x1="56474" y1="20904" x2="56474" y2="20904"/>
                      </a14:backgroundRemoval>
                    </a14:imgEffect>
                  </a14:imgLayer>
                </a14:imgProps>
              </a:ext>
              <a:ext uri="{28A0092B-C50C-407E-A947-70E740481C1C}">
                <a14:useLocalDpi xmlns:a14="http://schemas.microsoft.com/office/drawing/2010/main" val="0"/>
              </a:ext>
            </a:extLst>
          </a:blip>
          <a:srcRect l="9597" t="18365"/>
          <a:stretch/>
        </p:blipFill>
        <p:spPr>
          <a:xfrm flipH="1">
            <a:off x="506046" y="2425226"/>
            <a:ext cx="2957093" cy="4022200"/>
          </a:xfrm>
          <a:prstGeom prst="rect">
            <a:avLst/>
          </a:prstGeom>
        </p:spPr>
      </p:pic>
    </p:spTree>
    <p:extLst>
      <p:ext uri="{BB962C8B-B14F-4D97-AF65-F5344CB8AC3E}">
        <p14:creationId xmlns:p14="http://schemas.microsoft.com/office/powerpoint/2010/main" val="48753451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750"/>
                                        <p:tgtEl>
                                          <p:spTgt spid="32"/>
                                        </p:tgtEl>
                                      </p:cBhvr>
                                    </p:animEffect>
                                    <p:anim calcmode="lin" valueType="num">
                                      <p:cBhvr>
                                        <p:cTn id="8" dur="750" fill="hold"/>
                                        <p:tgtEl>
                                          <p:spTgt spid="32"/>
                                        </p:tgtEl>
                                        <p:attrNameLst>
                                          <p:attrName>ppt_x</p:attrName>
                                        </p:attrNameLst>
                                      </p:cBhvr>
                                      <p:tavLst>
                                        <p:tav tm="0">
                                          <p:val>
                                            <p:strVal val="#ppt_x"/>
                                          </p:val>
                                        </p:tav>
                                        <p:tav tm="100000">
                                          <p:val>
                                            <p:strVal val="#ppt_x"/>
                                          </p:val>
                                        </p:tav>
                                      </p:tavLst>
                                    </p:anim>
                                    <p:anim calcmode="lin" valueType="num">
                                      <p:cBhvr>
                                        <p:cTn id="9" dur="75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750"/>
                                        <p:tgtEl>
                                          <p:spTgt spid="35"/>
                                        </p:tgtEl>
                                      </p:cBhvr>
                                    </p:animEffect>
                                    <p:anim calcmode="lin" valueType="num">
                                      <p:cBhvr>
                                        <p:cTn id="13" dur="750" fill="hold"/>
                                        <p:tgtEl>
                                          <p:spTgt spid="35"/>
                                        </p:tgtEl>
                                        <p:attrNameLst>
                                          <p:attrName>ppt_x</p:attrName>
                                        </p:attrNameLst>
                                      </p:cBhvr>
                                      <p:tavLst>
                                        <p:tav tm="0">
                                          <p:val>
                                            <p:strVal val="#ppt_x"/>
                                          </p:val>
                                        </p:tav>
                                        <p:tav tm="100000">
                                          <p:val>
                                            <p:strVal val="#ppt_x"/>
                                          </p:val>
                                        </p:tav>
                                      </p:tavLst>
                                    </p:anim>
                                    <p:anim calcmode="lin" valueType="num">
                                      <p:cBhvr>
                                        <p:cTn id="14" dur="750" fill="hold"/>
                                        <p:tgtEl>
                                          <p:spTgt spid="3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750"/>
                                        <p:tgtEl>
                                          <p:spTgt spid="39"/>
                                        </p:tgtEl>
                                      </p:cBhvr>
                                    </p:animEffect>
                                    <p:anim calcmode="lin" valueType="num">
                                      <p:cBhvr>
                                        <p:cTn id="18" dur="750" fill="hold"/>
                                        <p:tgtEl>
                                          <p:spTgt spid="39"/>
                                        </p:tgtEl>
                                        <p:attrNameLst>
                                          <p:attrName>ppt_x</p:attrName>
                                        </p:attrNameLst>
                                      </p:cBhvr>
                                      <p:tavLst>
                                        <p:tav tm="0">
                                          <p:val>
                                            <p:strVal val="#ppt_x"/>
                                          </p:val>
                                        </p:tav>
                                        <p:tav tm="100000">
                                          <p:val>
                                            <p:strVal val="#ppt_x"/>
                                          </p:val>
                                        </p:tav>
                                      </p:tavLst>
                                    </p:anim>
                                    <p:anim calcmode="lin" valueType="num">
                                      <p:cBhvr>
                                        <p:cTn id="19" dur="75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1"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750" fill="hold"/>
                                        <p:tgtEl>
                                          <p:spTgt spid="3"/>
                                        </p:tgtEl>
                                        <p:attrNameLst>
                                          <p:attrName>ppt_x</p:attrName>
                                        </p:attrNameLst>
                                      </p:cBhvr>
                                      <p:tavLst>
                                        <p:tav tm="0">
                                          <p:val>
                                            <p:strVal val="#ppt_x"/>
                                          </p:val>
                                        </p:tav>
                                        <p:tav tm="100000">
                                          <p:val>
                                            <p:strVal val="#ppt_x"/>
                                          </p:val>
                                        </p:tav>
                                      </p:tavLst>
                                    </p:anim>
                                    <p:anim calcmode="lin" valueType="num">
                                      <p:cBhvr additive="base">
                                        <p:cTn id="25" dur="75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72"/>
                                        </p:tgtEl>
                                        <p:attrNameLst>
                                          <p:attrName>style.visibility</p:attrName>
                                        </p:attrNameLst>
                                      </p:cBhvr>
                                      <p:to>
                                        <p:strVal val="visible"/>
                                      </p:to>
                                    </p:set>
                                    <p:anim calcmode="lin" valueType="num">
                                      <p:cBhvr>
                                        <p:cTn id="30" dur="750" fill="hold"/>
                                        <p:tgtEl>
                                          <p:spTgt spid="72"/>
                                        </p:tgtEl>
                                        <p:attrNameLst>
                                          <p:attrName>ppt_w</p:attrName>
                                        </p:attrNameLst>
                                      </p:cBhvr>
                                      <p:tavLst>
                                        <p:tav tm="0">
                                          <p:val>
                                            <p:fltVal val="0"/>
                                          </p:val>
                                        </p:tav>
                                        <p:tav tm="100000">
                                          <p:val>
                                            <p:strVal val="#ppt_w"/>
                                          </p:val>
                                        </p:tav>
                                      </p:tavLst>
                                    </p:anim>
                                    <p:anim calcmode="lin" valueType="num">
                                      <p:cBhvr>
                                        <p:cTn id="31" dur="750" fill="hold"/>
                                        <p:tgtEl>
                                          <p:spTgt spid="72"/>
                                        </p:tgtEl>
                                        <p:attrNameLst>
                                          <p:attrName>ppt_h</p:attrName>
                                        </p:attrNameLst>
                                      </p:cBhvr>
                                      <p:tavLst>
                                        <p:tav tm="0">
                                          <p:val>
                                            <p:fltVal val="0"/>
                                          </p:val>
                                        </p:tav>
                                        <p:tav tm="100000">
                                          <p:val>
                                            <p:strVal val="#ppt_h"/>
                                          </p:val>
                                        </p:tav>
                                      </p:tavLst>
                                    </p:anim>
                                    <p:animEffect transition="in" filter="fade">
                                      <p:cBhvr>
                                        <p:cTn id="32" dur="750"/>
                                        <p:tgtEl>
                                          <p:spTgt spid="72"/>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8"/>
                                        </p:tgtEl>
                                        <p:attrNameLst>
                                          <p:attrName>style.visibility</p:attrName>
                                        </p:attrNameLst>
                                      </p:cBhvr>
                                      <p:to>
                                        <p:strVal val="visible"/>
                                      </p:to>
                                    </p:set>
                                    <p:anim calcmode="lin" valueType="num">
                                      <p:cBhvr additive="base">
                                        <p:cTn id="37" dur="500" fill="hold"/>
                                        <p:tgtEl>
                                          <p:spTgt spid="78"/>
                                        </p:tgtEl>
                                        <p:attrNameLst>
                                          <p:attrName>ppt_x</p:attrName>
                                        </p:attrNameLst>
                                      </p:cBhvr>
                                      <p:tavLst>
                                        <p:tav tm="0">
                                          <p:val>
                                            <p:strVal val="#ppt_x"/>
                                          </p:val>
                                        </p:tav>
                                        <p:tav tm="100000">
                                          <p:val>
                                            <p:strVal val="#ppt_x"/>
                                          </p:val>
                                        </p:tav>
                                      </p:tavLst>
                                    </p:anim>
                                    <p:anim calcmode="lin" valueType="num">
                                      <p:cBhvr additive="base">
                                        <p:cTn id="38" dur="500" fill="hold"/>
                                        <p:tgtEl>
                                          <p:spTgt spid="78"/>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75"/>
                                        </p:tgtEl>
                                        <p:attrNameLst>
                                          <p:attrName>style.visibility</p:attrName>
                                        </p:attrNameLst>
                                      </p:cBhvr>
                                      <p:to>
                                        <p:strVal val="visible"/>
                                      </p:to>
                                    </p:set>
                                    <p:anim calcmode="lin" valueType="num">
                                      <p:cBhvr additive="base">
                                        <p:cTn id="41" dur="500" fill="hold"/>
                                        <p:tgtEl>
                                          <p:spTgt spid="75"/>
                                        </p:tgtEl>
                                        <p:attrNameLst>
                                          <p:attrName>ppt_x</p:attrName>
                                        </p:attrNameLst>
                                      </p:cBhvr>
                                      <p:tavLst>
                                        <p:tav tm="0">
                                          <p:val>
                                            <p:strVal val="#ppt_x"/>
                                          </p:val>
                                        </p:tav>
                                        <p:tav tm="100000">
                                          <p:val>
                                            <p:strVal val="#ppt_x"/>
                                          </p:val>
                                        </p:tav>
                                      </p:tavLst>
                                    </p:anim>
                                    <p:anim calcmode="lin" valueType="num">
                                      <p:cBhvr additive="base">
                                        <p:cTn id="42"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nodeType="clickEffect">
                                  <p:stCondLst>
                                    <p:cond delay="0"/>
                                  </p:stCondLst>
                                  <p:childTnLst>
                                    <p:set>
                                      <p:cBhvr>
                                        <p:cTn id="46" dur="1" fill="hold">
                                          <p:stCondLst>
                                            <p:cond delay="0"/>
                                          </p:stCondLst>
                                        </p:cTn>
                                        <p:tgtEl>
                                          <p:spTgt spid="51"/>
                                        </p:tgtEl>
                                        <p:attrNameLst>
                                          <p:attrName>style.visibility</p:attrName>
                                        </p:attrNameLst>
                                      </p:cBhvr>
                                      <p:to>
                                        <p:strVal val="visible"/>
                                      </p:to>
                                    </p:set>
                                    <p:anim calcmode="lin" valueType="num">
                                      <p:cBhvr additive="base">
                                        <p:cTn id="47" dur="500" fill="hold"/>
                                        <p:tgtEl>
                                          <p:spTgt spid="51"/>
                                        </p:tgtEl>
                                        <p:attrNameLst>
                                          <p:attrName>ppt_x</p:attrName>
                                        </p:attrNameLst>
                                      </p:cBhvr>
                                      <p:tavLst>
                                        <p:tav tm="0">
                                          <p:val>
                                            <p:strVal val="0-#ppt_w/2"/>
                                          </p:val>
                                        </p:tav>
                                        <p:tav tm="100000">
                                          <p:val>
                                            <p:strVal val="#ppt_x"/>
                                          </p:val>
                                        </p:tav>
                                      </p:tavLst>
                                    </p:anim>
                                    <p:anim calcmode="lin" valueType="num">
                                      <p:cBhvr additive="base">
                                        <p:cTn id="48" dur="500" fill="hold"/>
                                        <p:tgtEl>
                                          <p:spTgt spid="51"/>
                                        </p:tgtEl>
                                        <p:attrNameLst>
                                          <p:attrName>ppt_y</p:attrName>
                                        </p:attrNameLst>
                                      </p:cBhvr>
                                      <p:tavLst>
                                        <p:tav tm="0">
                                          <p:val>
                                            <p:strVal val="#ppt_y"/>
                                          </p:val>
                                        </p:tav>
                                        <p:tav tm="100000">
                                          <p:val>
                                            <p:strVal val="#ppt_y"/>
                                          </p:val>
                                        </p:tav>
                                      </p:tavLst>
                                    </p:anim>
                                  </p:childTnLst>
                                </p:cTn>
                              </p:par>
                              <p:par>
                                <p:cTn id="49" presetID="2" presetClass="entr" presetSubtype="2" fill="hold" nodeType="withEffect">
                                  <p:stCondLst>
                                    <p:cond delay="0"/>
                                  </p:stCondLst>
                                  <p:childTnLst>
                                    <p:set>
                                      <p:cBhvr>
                                        <p:cTn id="50" dur="1" fill="hold">
                                          <p:stCondLst>
                                            <p:cond delay="0"/>
                                          </p:stCondLst>
                                        </p:cTn>
                                        <p:tgtEl>
                                          <p:spTgt spid="56"/>
                                        </p:tgtEl>
                                        <p:attrNameLst>
                                          <p:attrName>style.visibility</p:attrName>
                                        </p:attrNameLst>
                                      </p:cBhvr>
                                      <p:to>
                                        <p:strVal val="visible"/>
                                      </p:to>
                                    </p:set>
                                    <p:anim calcmode="lin" valueType="num">
                                      <p:cBhvr additive="base">
                                        <p:cTn id="51" dur="500" fill="hold"/>
                                        <p:tgtEl>
                                          <p:spTgt spid="56"/>
                                        </p:tgtEl>
                                        <p:attrNameLst>
                                          <p:attrName>ppt_x</p:attrName>
                                        </p:attrNameLst>
                                      </p:cBhvr>
                                      <p:tavLst>
                                        <p:tav tm="0">
                                          <p:val>
                                            <p:strVal val="1+#ppt_w/2"/>
                                          </p:val>
                                        </p:tav>
                                        <p:tav tm="100000">
                                          <p:val>
                                            <p:strVal val="#ppt_x"/>
                                          </p:val>
                                        </p:tav>
                                      </p:tavLst>
                                    </p:anim>
                                    <p:anim calcmode="lin" valueType="num">
                                      <p:cBhvr additive="base">
                                        <p:cTn id="52" dur="500" fill="hold"/>
                                        <p:tgtEl>
                                          <p:spTgt spid="5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Hình ảnh 85">
            <a:extLst>
              <a:ext uri="{FF2B5EF4-FFF2-40B4-BE49-F238E27FC236}">
                <a16:creationId xmlns:a16="http://schemas.microsoft.com/office/drawing/2014/main" id="{4C0D4697-9D99-03EF-19B0-9B8583B24233}"/>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sp>
        <p:nvSpPr>
          <p:cNvPr id="39" name="椭圆 38">
            <a:extLst>
              <a:ext uri="{FF2B5EF4-FFF2-40B4-BE49-F238E27FC236}">
                <a16:creationId xmlns:a16="http://schemas.microsoft.com/office/drawing/2014/main" id="{6D6C303B-D56D-4F26-9844-C63F85420275}"/>
              </a:ext>
            </a:extLst>
          </p:cNvPr>
          <p:cNvSpPr/>
          <p:nvPr/>
        </p:nvSpPr>
        <p:spPr>
          <a:xfrm flipH="1">
            <a:off x="7495018" y="1708207"/>
            <a:ext cx="116016" cy="116016"/>
          </a:xfrm>
          <a:prstGeom prst="ellipse">
            <a:avLst/>
          </a:prstGeom>
          <a:solidFill>
            <a:schemeClr val="bg1"/>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4" name="Hình chữ nhật: Góc Tròn 43">
            <a:extLst>
              <a:ext uri="{FF2B5EF4-FFF2-40B4-BE49-F238E27FC236}">
                <a16:creationId xmlns:a16="http://schemas.microsoft.com/office/drawing/2014/main" id="{290B6515-08E4-B49C-5069-11AB3F0B6958}"/>
              </a:ext>
            </a:extLst>
          </p:cNvPr>
          <p:cNvSpPr/>
          <p:nvPr/>
        </p:nvSpPr>
        <p:spPr>
          <a:xfrm>
            <a:off x="543005" y="498086"/>
            <a:ext cx="11137718" cy="5949339"/>
          </a:xfrm>
          <a:prstGeom prst="roundRect">
            <a:avLst>
              <a:gd name="adj" fmla="val 6305"/>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grpSp>
        <p:nvGrpSpPr>
          <p:cNvPr id="28" name="Group 22">
            <a:extLst>
              <a:ext uri="{FF2B5EF4-FFF2-40B4-BE49-F238E27FC236}">
                <a16:creationId xmlns:a16="http://schemas.microsoft.com/office/drawing/2014/main" id="{B7B0F779-1D0B-1608-5010-362FC6C5DAE9}"/>
              </a:ext>
            </a:extLst>
          </p:cNvPr>
          <p:cNvGrpSpPr/>
          <p:nvPr/>
        </p:nvGrpSpPr>
        <p:grpSpPr>
          <a:xfrm>
            <a:off x="-347467" y="306736"/>
            <a:ext cx="3840503" cy="802247"/>
            <a:chOff x="-107576" y="39225"/>
            <a:chExt cx="3840503" cy="802247"/>
          </a:xfrm>
          <a:effectLst>
            <a:outerShdw blurRad="63500" sx="102000" sy="102000" algn="ctr" rotWithShape="0">
              <a:prstClr val="black">
                <a:alpha val="40000"/>
              </a:prstClr>
            </a:outerShdw>
          </a:effectLst>
        </p:grpSpPr>
        <p:grpSp>
          <p:nvGrpSpPr>
            <p:cNvPr id="29" name="Group 3">
              <a:extLst>
                <a:ext uri="{FF2B5EF4-FFF2-40B4-BE49-F238E27FC236}">
                  <a16:creationId xmlns:a16="http://schemas.microsoft.com/office/drawing/2014/main" id="{F8541BF5-616D-B41E-60EB-8B6975D6D6A2}"/>
                </a:ext>
              </a:extLst>
            </p:cNvPr>
            <p:cNvGrpSpPr/>
            <p:nvPr/>
          </p:nvGrpSpPr>
          <p:grpSpPr>
            <a:xfrm>
              <a:off x="-107576" y="161365"/>
              <a:ext cx="3181755" cy="613808"/>
              <a:chOff x="-107576" y="161365"/>
              <a:chExt cx="3181755" cy="613808"/>
            </a:xfrm>
          </p:grpSpPr>
          <p:sp>
            <p:nvSpPr>
              <p:cNvPr id="41" name="TextBox 4">
                <a:extLst>
                  <a:ext uri="{FF2B5EF4-FFF2-40B4-BE49-F238E27FC236}">
                    <a16:creationId xmlns:a16="http://schemas.microsoft.com/office/drawing/2014/main" id="{74CA5CDD-211D-C143-32E5-084CD2148AE6}"/>
                  </a:ext>
                </a:extLst>
              </p:cNvPr>
              <p:cNvSpPr txBox="1"/>
              <p:nvPr/>
            </p:nvSpPr>
            <p:spPr>
              <a:xfrm>
                <a:off x="-107576" y="161365"/>
                <a:ext cx="3181755" cy="613808"/>
              </a:xfrm>
              <a:prstGeom prst="rect">
                <a:avLst/>
              </a:prstGeom>
              <a:solidFill>
                <a:schemeClr val="bg1"/>
              </a:solidFill>
              <a:ln>
                <a:noFill/>
              </a:ln>
            </p:spPr>
            <p:txBody>
              <a:bodyPr wrap="square" rtlCol="0">
                <a:spAutoFit/>
              </a:bodyPr>
              <a:lstStyle/>
              <a:p>
                <a:endParaRPr lang="en-GB" dirty="0"/>
              </a:p>
            </p:txBody>
          </p:sp>
          <p:sp>
            <p:nvSpPr>
              <p:cNvPr id="42" name="TextBox 5">
                <a:extLst>
                  <a:ext uri="{FF2B5EF4-FFF2-40B4-BE49-F238E27FC236}">
                    <a16:creationId xmlns:a16="http://schemas.microsoft.com/office/drawing/2014/main" id="{9A11A72F-C85A-5337-1344-77E9241D3AE5}"/>
                  </a:ext>
                </a:extLst>
              </p:cNvPr>
              <p:cNvSpPr txBox="1"/>
              <p:nvPr/>
            </p:nvSpPr>
            <p:spPr>
              <a:xfrm>
                <a:off x="46053" y="309960"/>
                <a:ext cx="2874495" cy="4001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b="1" dirty="0">
                    <a:solidFill>
                      <a:srgbClr val="C00000"/>
                    </a:solidFill>
                    <a:latin typeface="#9Slide03 Arima Madurai Medium" panose="00000600000000000000" pitchFamily="2" charset="0"/>
                    <a:cs typeface="#9Slide03 Arima Madurai Medium" panose="00000600000000000000" pitchFamily="2" charset="0"/>
                  </a:rPr>
                  <a:t>CHÂN TRỜI SÁNG TẠO</a:t>
                </a:r>
              </a:p>
            </p:txBody>
          </p:sp>
        </p:grpSp>
        <p:pic>
          <p:nvPicPr>
            <p:cNvPr id="40" name="Picture 14" descr="Logo&#10;&#10;Description automatically generated">
              <a:extLst>
                <a:ext uri="{FF2B5EF4-FFF2-40B4-BE49-F238E27FC236}">
                  <a16:creationId xmlns:a16="http://schemas.microsoft.com/office/drawing/2014/main" id="{4DD375E1-81F0-0516-3951-33D3642883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2689" y="39225"/>
              <a:ext cx="1010238" cy="802247"/>
            </a:xfrm>
            <a:prstGeom prst="rect">
              <a:avLst/>
            </a:prstGeom>
            <a:ln>
              <a:noFill/>
            </a:ln>
          </p:spPr>
        </p:pic>
      </p:grpSp>
      <p:grpSp>
        <p:nvGrpSpPr>
          <p:cNvPr id="4" name="Nhóm 3">
            <a:extLst>
              <a:ext uri="{FF2B5EF4-FFF2-40B4-BE49-F238E27FC236}">
                <a16:creationId xmlns:a16="http://schemas.microsoft.com/office/drawing/2014/main" id="{63B3B296-1581-0FC6-6658-7D64CEA65D13}"/>
              </a:ext>
            </a:extLst>
          </p:cNvPr>
          <p:cNvGrpSpPr/>
          <p:nvPr/>
        </p:nvGrpSpPr>
        <p:grpSpPr>
          <a:xfrm>
            <a:off x="4033562" y="584454"/>
            <a:ext cx="7391521" cy="941215"/>
            <a:chOff x="4033562" y="584454"/>
            <a:chExt cx="7391521" cy="941215"/>
          </a:xfrm>
        </p:grpSpPr>
        <p:sp>
          <p:nvSpPr>
            <p:cNvPr id="38" name="椭圆 37">
              <a:extLst>
                <a:ext uri="{FF2B5EF4-FFF2-40B4-BE49-F238E27FC236}">
                  <a16:creationId xmlns:a16="http://schemas.microsoft.com/office/drawing/2014/main" id="{4D9F6D38-7D6B-4748-A832-E27B60ABB17E}"/>
                </a:ext>
              </a:extLst>
            </p:cNvPr>
            <p:cNvSpPr/>
            <p:nvPr/>
          </p:nvSpPr>
          <p:spPr>
            <a:xfrm>
              <a:off x="5384732" y="685408"/>
              <a:ext cx="261861" cy="261861"/>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Hình chữ nhật: Góc Tròn 1">
              <a:extLst>
                <a:ext uri="{FF2B5EF4-FFF2-40B4-BE49-F238E27FC236}">
                  <a16:creationId xmlns:a16="http://schemas.microsoft.com/office/drawing/2014/main" id="{B5317D07-D94F-1587-A214-2E8CBDFDD30F}"/>
                </a:ext>
              </a:extLst>
            </p:cNvPr>
            <p:cNvSpPr/>
            <p:nvPr/>
          </p:nvSpPr>
          <p:spPr>
            <a:xfrm>
              <a:off x="4088084" y="806245"/>
              <a:ext cx="7220984" cy="719424"/>
            </a:xfrm>
            <a:prstGeom prst="roundRect">
              <a:avLst/>
            </a:prstGeom>
            <a:solidFill>
              <a:schemeClr val="bg1"/>
            </a:solidFill>
            <a:ln w="38100">
              <a:solidFill>
                <a:srgbClr val="C51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Hộp Văn bản 8">
              <a:extLst>
                <a:ext uri="{FF2B5EF4-FFF2-40B4-BE49-F238E27FC236}">
                  <a16:creationId xmlns:a16="http://schemas.microsoft.com/office/drawing/2014/main" id="{53B79E6B-BEB2-20A6-3279-AED7EAA9C859}"/>
                </a:ext>
              </a:extLst>
            </p:cNvPr>
            <p:cNvSpPr txBox="1"/>
            <p:nvPr/>
          </p:nvSpPr>
          <p:spPr>
            <a:xfrm>
              <a:off x="4033562" y="609016"/>
              <a:ext cx="7391521" cy="461665"/>
            </a:xfrm>
            <a:prstGeom prst="rect">
              <a:avLst/>
            </a:prstGeom>
            <a:solidFill>
              <a:srgbClr val="F0B094"/>
            </a:solidFill>
            <a:ln>
              <a:noFill/>
            </a:ln>
          </p:spPr>
          <p:txBody>
            <a:bodyPr wrap="square">
              <a:spAutoFit/>
            </a:bodyPr>
            <a:lstStyle/>
            <a:p>
              <a:pPr marL="625475" marR="0" algn="just">
                <a:spcBef>
                  <a:spcPts val="0"/>
                </a:spcBef>
              </a:pPr>
              <a:r>
                <a:rPr lang="en-US" sz="2400" b="1" dirty="0">
                  <a:solidFill>
                    <a:srgbClr val="C00000"/>
                  </a:solidFill>
                  <a:effectLst/>
                  <a:latin typeface="Fira Sans ExtraBold" panose="020B0903050000020004" pitchFamily="34" charset="0"/>
                  <a:ea typeface="Cambria" panose="02040503050406030204" pitchFamily="18" charset="0"/>
                  <a:cs typeface="Calibri" panose="020F0502020204030204" pitchFamily="34" charset="0"/>
                </a:rPr>
                <a:t>I. ĐỌC HIỂU VĂN BẢN </a:t>
              </a:r>
            </a:p>
          </p:txBody>
        </p:sp>
        <p:sp>
          <p:nvSpPr>
            <p:cNvPr id="58" name="Hộp Văn bản 8">
              <a:extLst>
                <a:ext uri="{FF2B5EF4-FFF2-40B4-BE49-F238E27FC236}">
                  <a16:creationId xmlns:a16="http://schemas.microsoft.com/office/drawing/2014/main" id="{C5F776E3-99EE-BFF4-DA3D-41FFB0D2FB44}"/>
                </a:ext>
              </a:extLst>
            </p:cNvPr>
            <p:cNvSpPr txBox="1"/>
            <p:nvPr/>
          </p:nvSpPr>
          <p:spPr>
            <a:xfrm>
              <a:off x="4190009" y="1042684"/>
              <a:ext cx="6885726" cy="442674"/>
            </a:xfrm>
            <a:prstGeom prst="roundRect">
              <a:avLst/>
            </a:prstGeom>
            <a:noFill/>
            <a:ln>
              <a:noFill/>
            </a:ln>
          </p:spPr>
          <p:txBody>
            <a:bodyPr wrap="square">
              <a:spAutoFit/>
            </a:bodyPr>
            <a:lstStyle/>
            <a:p>
              <a:pPr marL="0" marR="0" algn="just">
                <a:spcBef>
                  <a:spcPts val="0"/>
                </a:spcBef>
              </a:pPr>
              <a:r>
                <a:rPr lang="en-US" sz="2000" dirty="0">
                  <a:solidFill>
                    <a:srgbClr val="C00000"/>
                  </a:solidFill>
                  <a:effectLst/>
                  <a:latin typeface="Calibri" panose="020F0502020204030204" pitchFamily="34" charset="0"/>
                  <a:ea typeface="Cambria" panose="02040503050406030204" pitchFamily="18" charset="0"/>
                  <a:cs typeface="Calibri" panose="020F0502020204030204" pitchFamily="34" charset="0"/>
                </a:rPr>
                <a:t>1. Thời gian, không gian, nhân vật và sự kiện chính của truyện kể</a:t>
              </a:r>
              <a:endParaRPr lang="en-US" sz="1600" dirty="0">
                <a:solidFill>
                  <a:srgbClr val="C00000"/>
                </a:solidFill>
                <a:effectLst/>
                <a:latin typeface="Calibri" panose="020F0502020204030204" pitchFamily="34" charset="0"/>
                <a:ea typeface="Cambria" panose="02040503050406030204" pitchFamily="18" charset="0"/>
                <a:cs typeface="Calibri" panose="020F0502020204030204" pitchFamily="34" charset="0"/>
              </a:endParaRPr>
            </a:p>
          </p:txBody>
        </p:sp>
        <p:grpSp>
          <p:nvGrpSpPr>
            <p:cNvPr id="59" name="Google Shape;2365;p47">
              <a:extLst>
                <a:ext uri="{FF2B5EF4-FFF2-40B4-BE49-F238E27FC236}">
                  <a16:creationId xmlns:a16="http://schemas.microsoft.com/office/drawing/2014/main" id="{DC3F4B6F-557B-383E-F5BE-D9794C51DDE7}"/>
                </a:ext>
              </a:extLst>
            </p:cNvPr>
            <p:cNvGrpSpPr/>
            <p:nvPr/>
          </p:nvGrpSpPr>
          <p:grpSpPr>
            <a:xfrm>
              <a:off x="4114982" y="584454"/>
              <a:ext cx="445314" cy="443581"/>
              <a:chOff x="1576325" y="2162175"/>
              <a:chExt cx="526625" cy="524575"/>
            </a:xfrm>
          </p:grpSpPr>
          <p:sp>
            <p:nvSpPr>
              <p:cNvPr id="60" name="Google Shape;2366;p47">
                <a:extLst>
                  <a:ext uri="{FF2B5EF4-FFF2-40B4-BE49-F238E27FC236}">
                    <a16:creationId xmlns:a16="http://schemas.microsoft.com/office/drawing/2014/main" id="{7DE6D3E9-615B-F7AE-6485-18FB698383FC}"/>
                  </a:ext>
                </a:extLst>
              </p:cNvPr>
              <p:cNvSpPr/>
              <p:nvPr/>
            </p:nvSpPr>
            <p:spPr>
              <a:xfrm>
                <a:off x="1576325" y="2406300"/>
                <a:ext cx="526625" cy="280450"/>
              </a:xfrm>
              <a:custGeom>
                <a:avLst/>
                <a:gdLst/>
                <a:ahLst/>
                <a:cxnLst/>
                <a:rect l="l" t="t" r="r" b="b"/>
                <a:pathLst>
                  <a:path w="21065" h="11218" extrusionOk="0">
                    <a:moveTo>
                      <a:pt x="4321" y="1"/>
                    </a:moveTo>
                    <a:cubicBezTo>
                      <a:pt x="4060" y="1"/>
                      <a:pt x="3832" y="164"/>
                      <a:pt x="3767" y="425"/>
                    </a:cubicBezTo>
                    <a:lnTo>
                      <a:pt x="82" y="10500"/>
                    </a:lnTo>
                    <a:cubicBezTo>
                      <a:pt x="1" y="10859"/>
                      <a:pt x="262" y="11217"/>
                      <a:pt x="637" y="11217"/>
                    </a:cubicBezTo>
                    <a:lnTo>
                      <a:pt x="16842" y="11217"/>
                    </a:lnTo>
                    <a:cubicBezTo>
                      <a:pt x="17087" y="11217"/>
                      <a:pt x="17315" y="11038"/>
                      <a:pt x="17380" y="10793"/>
                    </a:cubicBezTo>
                    <a:lnTo>
                      <a:pt x="21065" y="718"/>
                    </a:lnTo>
                    <a:cubicBezTo>
                      <a:pt x="21065" y="359"/>
                      <a:pt x="20886" y="1"/>
                      <a:pt x="20511" y="1"/>
                    </a:cubicBezTo>
                    <a:close/>
                  </a:path>
                </a:pathLst>
              </a:custGeom>
              <a:solidFill>
                <a:srgbClr val="AD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 name="Google Shape;2367;p47">
                <a:extLst>
                  <a:ext uri="{FF2B5EF4-FFF2-40B4-BE49-F238E27FC236}">
                    <a16:creationId xmlns:a16="http://schemas.microsoft.com/office/drawing/2014/main" id="{E1368B2B-9833-2D86-5927-EAB40927D3E5}"/>
                  </a:ext>
                </a:extLst>
              </p:cNvPr>
              <p:cNvSpPr/>
              <p:nvPr/>
            </p:nvSpPr>
            <p:spPr>
              <a:xfrm>
                <a:off x="2012450" y="2324800"/>
                <a:ext cx="36300" cy="81525"/>
              </a:xfrm>
              <a:custGeom>
                <a:avLst/>
                <a:gdLst/>
                <a:ahLst/>
                <a:cxnLst/>
                <a:rect l="l" t="t" r="r" b="b"/>
                <a:pathLst>
                  <a:path w="1452" h="3261" extrusionOk="0">
                    <a:moveTo>
                      <a:pt x="1" y="0"/>
                    </a:moveTo>
                    <a:lnTo>
                      <a:pt x="1" y="3261"/>
                    </a:lnTo>
                    <a:lnTo>
                      <a:pt x="1452" y="3261"/>
                    </a:lnTo>
                    <a:lnTo>
                      <a:pt x="1452" y="636"/>
                    </a:lnTo>
                    <a:cubicBezTo>
                      <a:pt x="1452" y="277"/>
                      <a:pt x="1158" y="0"/>
                      <a:pt x="816" y="0"/>
                    </a:cubicBezTo>
                    <a:close/>
                  </a:path>
                </a:pathLst>
              </a:custGeom>
              <a:solidFill>
                <a:srgbClr val="AD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368;p47">
                <a:extLst>
                  <a:ext uri="{FF2B5EF4-FFF2-40B4-BE49-F238E27FC236}">
                    <a16:creationId xmlns:a16="http://schemas.microsoft.com/office/drawing/2014/main" id="{06CBDECE-119C-ED5C-3496-5B36AC7E8AA0}"/>
                  </a:ext>
                </a:extLst>
              </p:cNvPr>
              <p:cNvSpPr/>
              <p:nvPr/>
            </p:nvSpPr>
            <p:spPr>
              <a:xfrm>
                <a:off x="1577975" y="2261625"/>
                <a:ext cx="36300" cy="402300"/>
              </a:xfrm>
              <a:custGeom>
                <a:avLst/>
                <a:gdLst/>
                <a:ahLst/>
                <a:cxnLst/>
                <a:rect l="l" t="t" r="r" b="b"/>
                <a:pathLst>
                  <a:path w="1452" h="16092" extrusionOk="0">
                    <a:moveTo>
                      <a:pt x="636" y="0"/>
                    </a:moveTo>
                    <a:cubicBezTo>
                      <a:pt x="277" y="0"/>
                      <a:pt x="0" y="277"/>
                      <a:pt x="0" y="620"/>
                    </a:cubicBezTo>
                    <a:lnTo>
                      <a:pt x="0" y="16091"/>
                    </a:lnTo>
                    <a:lnTo>
                      <a:pt x="82" y="16091"/>
                    </a:lnTo>
                    <a:lnTo>
                      <a:pt x="1451" y="12342"/>
                    </a:lnTo>
                    <a:lnTo>
                      <a:pt x="1451" y="0"/>
                    </a:lnTo>
                    <a:close/>
                  </a:path>
                </a:pathLst>
              </a:custGeom>
              <a:solidFill>
                <a:srgbClr val="AD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 name="Google Shape;2369;p47">
                <a:extLst>
                  <a:ext uri="{FF2B5EF4-FFF2-40B4-BE49-F238E27FC236}">
                    <a16:creationId xmlns:a16="http://schemas.microsoft.com/office/drawing/2014/main" id="{FB04A339-DACD-B3D0-B843-E80CDF50B1E1}"/>
                  </a:ext>
                </a:extLst>
              </p:cNvPr>
              <p:cNvSpPr/>
              <p:nvPr/>
            </p:nvSpPr>
            <p:spPr>
              <a:xfrm>
                <a:off x="1668450" y="2162175"/>
                <a:ext cx="344025" cy="260050"/>
              </a:xfrm>
              <a:custGeom>
                <a:avLst/>
                <a:gdLst/>
                <a:ahLst/>
                <a:cxnLst/>
                <a:rect l="l" t="t" r="r" b="b"/>
                <a:pathLst>
                  <a:path w="13761" h="10402" extrusionOk="0">
                    <a:moveTo>
                      <a:pt x="0" y="0"/>
                    </a:moveTo>
                    <a:lnTo>
                      <a:pt x="0" y="10402"/>
                    </a:lnTo>
                    <a:lnTo>
                      <a:pt x="82" y="10190"/>
                    </a:lnTo>
                    <a:cubicBezTo>
                      <a:pt x="147" y="9929"/>
                      <a:pt x="375" y="9766"/>
                      <a:pt x="636" y="9766"/>
                    </a:cubicBezTo>
                    <a:lnTo>
                      <a:pt x="13761" y="9766"/>
                    </a:lnTo>
                    <a:lnTo>
                      <a:pt x="13761"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370;p47">
                <a:extLst>
                  <a:ext uri="{FF2B5EF4-FFF2-40B4-BE49-F238E27FC236}">
                    <a16:creationId xmlns:a16="http://schemas.microsoft.com/office/drawing/2014/main" id="{880F9A55-6288-E538-2A9D-FA9334C11013}"/>
                  </a:ext>
                </a:extLst>
              </p:cNvPr>
              <p:cNvSpPr/>
              <p:nvPr/>
            </p:nvSpPr>
            <p:spPr>
              <a:xfrm>
                <a:off x="1719800" y="2288525"/>
                <a:ext cx="241325" cy="18350"/>
              </a:xfrm>
              <a:custGeom>
                <a:avLst/>
                <a:gdLst/>
                <a:ahLst/>
                <a:cxnLst/>
                <a:rect l="l" t="t" r="r" b="b"/>
                <a:pathLst>
                  <a:path w="9653" h="734" extrusionOk="0">
                    <a:moveTo>
                      <a:pt x="490" y="0"/>
                    </a:moveTo>
                    <a:cubicBezTo>
                      <a:pt x="1" y="0"/>
                      <a:pt x="1" y="734"/>
                      <a:pt x="490" y="734"/>
                    </a:cubicBezTo>
                    <a:lnTo>
                      <a:pt x="9163" y="734"/>
                    </a:lnTo>
                    <a:cubicBezTo>
                      <a:pt x="9652" y="734"/>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371;p47">
                <a:extLst>
                  <a:ext uri="{FF2B5EF4-FFF2-40B4-BE49-F238E27FC236}">
                    <a16:creationId xmlns:a16="http://schemas.microsoft.com/office/drawing/2014/main" id="{BA74C202-B2F9-0E05-A9D0-3BFC0BCDB0E4}"/>
                  </a:ext>
                </a:extLst>
              </p:cNvPr>
              <p:cNvSpPr/>
              <p:nvPr/>
            </p:nvSpPr>
            <p:spPr>
              <a:xfrm>
                <a:off x="1719800" y="2225350"/>
                <a:ext cx="114550" cy="17950"/>
              </a:xfrm>
              <a:custGeom>
                <a:avLst/>
                <a:gdLst/>
                <a:ahLst/>
                <a:cxnLst/>
                <a:rect l="l" t="t" r="r" b="b"/>
                <a:pathLst>
                  <a:path w="4582" h="718" extrusionOk="0">
                    <a:moveTo>
                      <a:pt x="490" y="0"/>
                    </a:moveTo>
                    <a:cubicBezTo>
                      <a:pt x="1" y="0"/>
                      <a:pt x="1" y="717"/>
                      <a:pt x="490" y="717"/>
                    </a:cubicBezTo>
                    <a:lnTo>
                      <a:pt x="4109" y="717"/>
                    </a:lnTo>
                    <a:cubicBezTo>
                      <a:pt x="4582" y="717"/>
                      <a:pt x="4582" y="0"/>
                      <a:pt x="41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372;p47">
                <a:extLst>
                  <a:ext uri="{FF2B5EF4-FFF2-40B4-BE49-F238E27FC236}">
                    <a16:creationId xmlns:a16="http://schemas.microsoft.com/office/drawing/2014/main" id="{8051C47F-D944-C479-6A9D-06504C50363A}"/>
                  </a:ext>
                </a:extLst>
              </p:cNvPr>
              <p:cNvSpPr/>
              <p:nvPr/>
            </p:nvSpPr>
            <p:spPr>
              <a:xfrm>
                <a:off x="1719800" y="2352100"/>
                <a:ext cx="241325" cy="17950"/>
              </a:xfrm>
              <a:custGeom>
                <a:avLst/>
                <a:gdLst/>
                <a:ahLst/>
                <a:cxnLst/>
                <a:rect l="l" t="t" r="r" b="b"/>
                <a:pathLst>
                  <a:path w="9653" h="718" extrusionOk="0">
                    <a:moveTo>
                      <a:pt x="490" y="0"/>
                    </a:moveTo>
                    <a:cubicBezTo>
                      <a:pt x="1" y="0"/>
                      <a:pt x="1" y="718"/>
                      <a:pt x="490" y="718"/>
                    </a:cubicBezTo>
                    <a:lnTo>
                      <a:pt x="9163" y="718"/>
                    </a:lnTo>
                    <a:cubicBezTo>
                      <a:pt x="9652" y="718"/>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373;p47">
                <a:extLst>
                  <a:ext uri="{FF2B5EF4-FFF2-40B4-BE49-F238E27FC236}">
                    <a16:creationId xmlns:a16="http://schemas.microsoft.com/office/drawing/2014/main" id="{4FA03308-ECC5-6383-2F23-CCACD1A69284}"/>
                  </a:ext>
                </a:extLst>
              </p:cNvPr>
              <p:cNvSpPr/>
              <p:nvPr/>
            </p:nvSpPr>
            <p:spPr>
              <a:xfrm>
                <a:off x="1641550" y="2180100"/>
                <a:ext cx="26925" cy="316700"/>
              </a:xfrm>
              <a:custGeom>
                <a:avLst/>
                <a:gdLst/>
                <a:ahLst/>
                <a:cxnLst/>
                <a:rect l="l" t="t" r="r" b="b"/>
                <a:pathLst>
                  <a:path w="1077" h="12668" extrusionOk="0">
                    <a:moveTo>
                      <a:pt x="0" y="0"/>
                    </a:moveTo>
                    <a:lnTo>
                      <a:pt x="0" y="12668"/>
                    </a:lnTo>
                    <a:lnTo>
                      <a:pt x="1076" y="9685"/>
                    </a:lnTo>
                    <a:lnTo>
                      <a:pt x="1076"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374;p47">
                <a:extLst>
                  <a:ext uri="{FF2B5EF4-FFF2-40B4-BE49-F238E27FC236}">
                    <a16:creationId xmlns:a16="http://schemas.microsoft.com/office/drawing/2014/main" id="{CE128221-3941-EABD-E82C-F87A100E6FCC}"/>
                  </a:ext>
                </a:extLst>
              </p:cNvPr>
              <p:cNvSpPr/>
              <p:nvPr/>
            </p:nvSpPr>
            <p:spPr>
              <a:xfrm>
                <a:off x="1614250" y="2198025"/>
                <a:ext cx="27325" cy="372975"/>
              </a:xfrm>
              <a:custGeom>
                <a:avLst/>
                <a:gdLst/>
                <a:ahLst/>
                <a:cxnLst/>
                <a:rect l="l" t="t" r="r" b="b"/>
                <a:pathLst>
                  <a:path w="1093" h="14919" extrusionOk="0">
                    <a:moveTo>
                      <a:pt x="0" y="1"/>
                    </a:moveTo>
                    <a:lnTo>
                      <a:pt x="0" y="14918"/>
                    </a:lnTo>
                    <a:lnTo>
                      <a:pt x="1092" y="11951"/>
                    </a:lnTo>
                    <a:lnTo>
                      <a:pt x="1092"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2" name="Nhóm 36">
            <a:extLst>
              <a:ext uri="{FF2B5EF4-FFF2-40B4-BE49-F238E27FC236}">
                <a16:creationId xmlns:a16="http://schemas.microsoft.com/office/drawing/2014/main" id="{3ECE19A5-F4E0-0677-40E4-9713D1448C47}"/>
              </a:ext>
            </a:extLst>
          </p:cNvPr>
          <p:cNvGrpSpPr/>
          <p:nvPr/>
        </p:nvGrpSpPr>
        <p:grpSpPr>
          <a:xfrm>
            <a:off x="524422" y="1273701"/>
            <a:ext cx="2839293" cy="1362850"/>
            <a:chOff x="5349022" y="801163"/>
            <a:chExt cx="3574431" cy="1715713"/>
          </a:xfrm>
        </p:grpSpPr>
        <p:sp>
          <p:nvSpPr>
            <p:cNvPr id="73" name="Hộp Văn bản 16">
              <a:extLst>
                <a:ext uri="{FF2B5EF4-FFF2-40B4-BE49-F238E27FC236}">
                  <a16:creationId xmlns:a16="http://schemas.microsoft.com/office/drawing/2014/main" id="{92B7B383-9634-F366-CA7B-D7626C49E9DA}"/>
                </a:ext>
              </a:extLst>
            </p:cNvPr>
            <p:cNvSpPr txBox="1"/>
            <p:nvPr/>
          </p:nvSpPr>
          <p:spPr>
            <a:xfrm>
              <a:off x="5997424" y="1167466"/>
              <a:ext cx="2926029" cy="728764"/>
            </a:xfrm>
            <a:prstGeom prst="flowChartAlternateProcess">
              <a:avLst/>
            </a:prstGeom>
            <a:solidFill>
              <a:srgbClr val="F0B094"/>
            </a:solidFill>
            <a:ln>
              <a:noFill/>
            </a:ln>
            <a:effectLst/>
          </p:spPr>
          <p:txBody>
            <a:bodyPr wrap="square">
              <a:spAutoFit/>
            </a:bodyPr>
            <a:lstStyle/>
            <a:p>
              <a:pPr marL="0" marR="0" algn="ctr">
                <a:spcBef>
                  <a:spcPts val="0"/>
                </a:spcBef>
                <a:spcAft>
                  <a:spcPts val="800"/>
                </a:spcAft>
              </a:pPr>
              <a:r>
                <a:rPr lang="en-US" sz="2800" b="1" dirty="0">
                  <a:solidFill>
                    <a:srgbClr val="AD0000"/>
                  </a:solidFill>
                  <a:effectLst/>
                  <a:latin typeface="Fira Sans ExtraBold" panose="020B0903050000020004" pitchFamily="34" charset="0"/>
                  <a:ea typeface="Cambria" panose="02040503050406030204" pitchFamily="18" charset="0"/>
                  <a:cs typeface="Times New Roman" panose="02020603050405020304" pitchFamily="18" charset="0"/>
                </a:rPr>
                <a:t>Cốt truyện</a:t>
              </a:r>
              <a:endParaRPr lang="en-US" sz="2000" dirty="0">
                <a:solidFill>
                  <a:srgbClr val="AD0000"/>
                </a:solidFill>
                <a:effectLst/>
                <a:latin typeface="Fira Sans ExtraBold" panose="020B0903050000020004" pitchFamily="34" charset="0"/>
                <a:ea typeface="Cambria" panose="02040503050406030204" pitchFamily="18" charset="0"/>
                <a:cs typeface="Times New Roman" panose="02020603050405020304" pitchFamily="18" charset="0"/>
              </a:endParaRPr>
            </a:p>
          </p:txBody>
        </p:sp>
        <p:pic>
          <p:nvPicPr>
            <p:cNvPr id="74" name="图片 9">
              <a:extLst>
                <a:ext uri="{FF2B5EF4-FFF2-40B4-BE49-F238E27FC236}">
                  <a16:creationId xmlns:a16="http://schemas.microsoft.com/office/drawing/2014/main" id="{3EBEE398-021B-CD1F-E332-F696AA1A933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0661" t="17629" r="26560" b="29735"/>
            <a:stretch/>
          </p:blipFill>
          <p:spPr>
            <a:xfrm>
              <a:off x="5349022" y="801163"/>
              <a:ext cx="929520" cy="1715713"/>
            </a:xfrm>
            <a:prstGeom prst="rect">
              <a:avLst/>
            </a:prstGeom>
          </p:spPr>
        </p:pic>
      </p:grpSp>
      <p:sp>
        <p:nvSpPr>
          <p:cNvPr id="48" name="Hộp Văn bản 47">
            <a:extLst>
              <a:ext uri="{FF2B5EF4-FFF2-40B4-BE49-F238E27FC236}">
                <a16:creationId xmlns:a16="http://schemas.microsoft.com/office/drawing/2014/main" id="{A0BBAC50-ABE5-33D8-89A5-EFCF682CE99C}"/>
              </a:ext>
            </a:extLst>
          </p:cNvPr>
          <p:cNvSpPr txBox="1"/>
          <p:nvPr/>
        </p:nvSpPr>
        <p:spPr>
          <a:xfrm>
            <a:off x="3433602" y="1654054"/>
            <a:ext cx="7838697" cy="400110"/>
          </a:xfrm>
          <a:prstGeom prst="rect">
            <a:avLst/>
          </a:prstGeom>
          <a:noFill/>
        </p:spPr>
        <p:txBody>
          <a:bodyPr wrap="square">
            <a:spAutoFit/>
          </a:bodyPr>
          <a:lstStyle/>
          <a:p>
            <a:pPr marL="0" marR="0" lvl="0" indent="0" defTabSz="914400" rtl="0" eaLnBrk="1" fontAlgn="auto" latinLnBrk="0" hangingPunct="1">
              <a:spcBef>
                <a:spcPts val="0"/>
              </a:spcBef>
              <a:spcAft>
                <a:spcPts val="800"/>
              </a:spcAft>
              <a:buClrTx/>
              <a:buSzTx/>
              <a:buFontTx/>
              <a:buNone/>
              <a:tabLst>
                <a:tab pos="659130" algn="l"/>
              </a:tabLst>
              <a:defRPr/>
            </a:pPr>
            <a:r>
              <a:rPr kumimoji="0" lang="en-US" sz="2000" b="1" i="0" u="none" strike="noStrike" kern="1200" cap="none" spc="0" normalizeH="0" baseline="0" noProof="0" dirty="0">
                <a:ln>
                  <a:noFill/>
                </a:ln>
                <a:solidFill>
                  <a:srgbClr val="AD0000"/>
                </a:solidFill>
                <a:effectLst/>
                <a:uLnTx/>
                <a:uFillTx/>
                <a:latin typeface="Calibri" panose="020F0502020204030204"/>
                <a:ea typeface="Times New Roman" panose="02020603050405020304" pitchFamily="18" charset="0"/>
                <a:cs typeface="+mn-cs"/>
              </a:rPr>
              <a:t>Xoay quanh việc thần Trụ trời trong quá trình tạo lập nên trời và đất.</a:t>
            </a:r>
            <a:endParaRPr kumimoji="0" lang="en-US" sz="2000" b="1" i="0" u="none" strike="noStrike" kern="1200" cap="none" spc="0" normalizeH="0" baseline="0" noProof="0" dirty="0">
              <a:ln>
                <a:noFill/>
              </a:ln>
              <a:solidFill>
                <a:srgbClr val="AD0000"/>
              </a:solidFill>
              <a:effectLst/>
              <a:uLnTx/>
              <a:uFillTx/>
              <a:latin typeface="Calibri" panose="020F0502020204030204"/>
              <a:ea typeface="Calibri" panose="020F0502020204030204" pitchFamily="34" charset="0"/>
              <a:cs typeface="+mn-cs"/>
            </a:endParaRPr>
          </a:p>
        </p:txBody>
      </p:sp>
      <p:graphicFrame>
        <p:nvGraphicFramePr>
          <p:cNvPr id="3" name="Sơ đồ 2">
            <a:extLst>
              <a:ext uri="{FF2B5EF4-FFF2-40B4-BE49-F238E27FC236}">
                <a16:creationId xmlns:a16="http://schemas.microsoft.com/office/drawing/2014/main" id="{DAE236A3-F065-CB56-9659-0D38968E133D}"/>
              </a:ext>
            </a:extLst>
          </p:cNvPr>
          <p:cNvGraphicFramePr/>
          <p:nvPr>
            <p:extLst>
              <p:ext uri="{D42A27DB-BD31-4B8C-83A1-F6EECF244321}">
                <p14:modId xmlns:p14="http://schemas.microsoft.com/office/powerpoint/2010/main" val="1602035670"/>
              </p:ext>
            </p:extLst>
          </p:nvPr>
        </p:nvGraphicFramePr>
        <p:xfrm>
          <a:off x="1456610" y="2305286"/>
          <a:ext cx="9509636" cy="412383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64727763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1000"/>
                                        <p:tgtEl>
                                          <p:spTgt spid="39"/>
                                        </p:tgtEl>
                                      </p:cBhvr>
                                    </p:animEffect>
                                    <p:anim calcmode="lin" valueType="num">
                                      <p:cBhvr>
                                        <p:cTn id="8" dur="1000" fill="hold"/>
                                        <p:tgtEl>
                                          <p:spTgt spid="39"/>
                                        </p:tgtEl>
                                        <p:attrNameLst>
                                          <p:attrName>ppt_x</p:attrName>
                                        </p:attrNameLst>
                                      </p:cBhvr>
                                      <p:tavLst>
                                        <p:tav tm="0">
                                          <p:val>
                                            <p:strVal val="#ppt_x"/>
                                          </p:val>
                                        </p:tav>
                                        <p:tav tm="100000">
                                          <p:val>
                                            <p:strVal val="#ppt_x"/>
                                          </p:val>
                                        </p:tav>
                                      </p:tavLst>
                                    </p:anim>
                                    <p:anim calcmode="lin" valueType="num">
                                      <p:cBhvr>
                                        <p:cTn id="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750" fill="hold"/>
                                        <p:tgtEl>
                                          <p:spTgt spid="4"/>
                                        </p:tgtEl>
                                        <p:attrNameLst>
                                          <p:attrName>ppt_x</p:attrName>
                                        </p:attrNameLst>
                                      </p:cBhvr>
                                      <p:tavLst>
                                        <p:tav tm="0">
                                          <p:val>
                                            <p:strVal val="#ppt_x"/>
                                          </p:val>
                                        </p:tav>
                                        <p:tav tm="100000">
                                          <p:val>
                                            <p:strVal val="#ppt_x"/>
                                          </p:val>
                                        </p:tav>
                                      </p:tavLst>
                                    </p:anim>
                                    <p:anim calcmode="lin" valueType="num">
                                      <p:cBhvr additive="base">
                                        <p:cTn id="15" dur="75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72"/>
                                        </p:tgtEl>
                                        <p:attrNameLst>
                                          <p:attrName>style.visibility</p:attrName>
                                        </p:attrNameLst>
                                      </p:cBhvr>
                                      <p:to>
                                        <p:strVal val="visible"/>
                                      </p:to>
                                    </p:set>
                                    <p:anim calcmode="lin" valueType="num">
                                      <p:cBhvr>
                                        <p:cTn id="20" dur="750" fill="hold"/>
                                        <p:tgtEl>
                                          <p:spTgt spid="72"/>
                                        </p:tgtEl>
                                        <p:attrNameLst>
                                          <p:attrName>ppt_w</p:attrName>
                                        </p:attrNameLst>
                                      </p:cBhvr>
                                      <p:tavLst>
                                        <p:tav tm="0">
                                          <p:val>
                                            <p:fltVal val="0"/>
                                          </p:val>
                                        </p:tav>
                                        <p:tav tm="100000">
                                          <p:val>
                                            <p:strVal val="#ppt_w"/>
                                          </p:val>
                                        </p:tav>
                                      </p:tavLst>
                                    </p:anim>
                                    <p:anim calcmode="lin" valueType="num">
                                      <p:cBhvr>
                                        <p:cTn id="21" dur="750" fill="hold"/>
                                        <p:tgtEl>
                                          <p:spTgt spid="72"/>
                                        </p:tgtEl>
                                        <p:attrNameLst>
                                          <p:attrName>ppt_h</p:attrName>
                                        </p:attrNameLst>
                                      </p:cBhvr>
                                      <p:tavLst>
                                        <p:tav tm="0">
                                          <p:val>
                                            <p:fltVal val="0"/>
                                          </p:val>
                                        </p:tav>
                                        <p:tav tm="100000">
                                          <p:val>
                                            <p:strVal val="#ppt_h"/>
                                          </p:val>
                                        </p:tav>
                                      </p:tavLst>
                                    </p:anim>
                                    <p:animEffect transition="in" filter="fade">
                                      <p:cBhvr>
                                        <p:cTn id="22" dur="750"/>
                                        <p:tgtEl>
                                          <p:spTgt spid="7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8">
                                            <p:txEl>
                                              <p:pRg st="0" end="0"/>
                                            </p:txEl>
                                          </p:spTgt>
                                        </p:tgtEl>
                                        <p:attrNameLst>
                                          <p:attrName>style.visibility</p:attrName>
                                        </p:attrNameLst>
                                      </p:cBhvr>
                                      <p:to>
                                        <p:strVal val="visible"/>
                                      </p:to>
                                    </p:set>
                                    <p:animEffect transition="in" filter="wipe(left)">
                                      <p:cBhvr>
                                        <p:cTn id="27" dur="500"/>
                                        <p:tgtEl>
                                          <p:spTgt spid="48">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Graphic spid="3"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Hình ảnh 85">
            <a:extLst>
              <a:ext uri="{FF2B5EF4-FFF2-40B4-BE49-F238E27FC236}">
                <a16:creationId xmlns:a16="http://schemas.microsoft.com/office/drawing/2014/main" id="{4C0D4697-9D99-03EF-19B0-9B8583B24233}"/>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sp>
        <p:nvSpPr>
          <p:cNvPr id="44" name="Hình chữ nhật: Góc Tròn 43">
            <a:extLst>
              <a:ext uri="{FF2B5EF4-FFF2-40B4-BE49-F238E27FC236}">
                <a16:creationId xmlns:a16="http://schemas.microsoft.com/office/drawing/2014/main" id="{290B6515-08E4-B49C-5069-11AB3F0B6958}"/>
              </a:ext>
            </a:extLst>
          </p:cNvPr>
          <p:cNvSpPr/>
          <p:nvPr/>
        </p:nvSpPr>
        <p:spPr>
          <a:xfrm>
            <a:off x="737150" y="428877"/>
            <a:ext cx="11137718" cy="6000248"/>
          </a:xfrm>
          <a:prstGeom prst="roundRect">
            <a:avLst>
              <a:gd name="adj" fmla="val 6305"/>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grpSp>
        <p:nvGrpSpPr>
          <p:cNvPr id="28" name="Group 22">
            <a:extLst>
              <a:ext uri="{FF2B5EF4-FFF2-40B4-BE49-F238E27FC236}">
                <a16:creationId xmlns:a16="http://schemas.microsoft.com/office/drawing/2014/main" id="{B7B0F779-1D0B-1608-5010-362FC6C5DAE9}"/>
              </a:ext>
            </a:extLst>
          </p:cNvPr>
          <p:cNvGrpSpPr/>
          <p:nvPr/>
        </p:nvGrpSpPr>
        <p:grpSpPr>
          <a:xfrm>
            <a:off x="-347467" y="306736"/>
            <a:ext cx="3840503" cy="802247"/>
            <a:chOff x="-107576" y="39225"/>
            <a:chExt cx="3840503" cy="802247"/>
          </a:xfrm>
          <a:effectLst>
            <a:outerShdw blurRad="63500" sx="102000" sy="102000" algn="ctr" rotWithShape="0">
              <a:prstClr val="black">
                <a:alpha val="40000"/>
              </a:prstClr>
            </a:outerShdw>
          </a:effectLst>
        </p:grpSpPr>
        <p:grpSp>
          <p:nvGrpSpPr>
            <p:cNvPr id="29" name="Group 3">
              <a:extLst>
                <a:ext uri="{FF2B5EF4-FFF2-40B4-BE49-F238E27FC236}">
                  <a16:creationId xmlns:a16="http://schemas.microsoft.com/office/drawing/2014/main" id="{F8541BF5-616D-B41E-60EB-8B6975D6D6A2}"/>
                </a:ext>
              </a:extLst>
            </p:cNvPr>
            <p:cNvGrpSpPr/>
            <p:nvPr/>
          </p:nvGrpSpPr>
          <p:grpSpPr>
            <a:xfrm>
              <a:off x="-107576" y="161365"/>
              <a:ext cx="3181755" cy="613808"/>
              <a:chOff x="-107576" y="161365"/>
              <a:chExt cx="3181755" cy="613808"/>
            </a:xfrm>
          </p:grpSpPr>
          <p:sp>
            <p:nvSpPr>
              <p:cNvPr id="41" name="TextBox 4">
                <a:extLst>
                  <a:ext uri="{FF2B5EF4-FFF2-40B4-BE49-F238E27FC236}">
                    <a16:creationId xmlns:a16="http://schemas.microsoft.com/office/drawing/2014/main" id="{74CA5CDD-211D-C143-32E5-084CD2148AE6}"/>
                  </a:ext>
                </a:extLst>
              </p:cNvPr>
              <p:cNvSpPr txBox="1"/>
              <p:nvPr/>
            </p:nvSpPr>
            <p:spPr>
              <a:xfrm>
                <a:off x="-107576" y="161365"/>
                <a:ext cx="3181755" cy="613808"/>
              </a:xfrm>
              <a:prstGeom prst="rect">
                <a:avLst/>
              </a:prstGeom>
              <a:solidFill>
                <a:schemeClr val="bg1"/>
              </a:solidFill>
              <a:ln>
                <a:noFill/>
              </a:ln>
            </p:spPr>
            <p:txBody>
              <a:bodyPr wrap="square" rtlCol="0">
                <a:spAutoFit/>
              </a:bodyPr>
              <a:lstStyle/>
              <a:p>
                <a:endParaRPr lang="en-GB" dirty="0"/>
              </a:p>
            </p:txBody>
          </p:sp>
          <p:sp>
            <p:nvSpPr>
              <p:cNvPr id="42" name="TextBox 5">
                <a:extLst>
                  <a:ext uri="{FF2B5EF4-FFF2-40B4-BE49-F238E27FC236}">
                    <a16:creationId xmlns:a16="http://schemas.microsoft.com/office/drawing/2014/main" id="{9A11A72F-C85A-5337-1344-77E9241D3AE5}"/>
                  </a:ext>
                </a:extLst>
              </p:cNvPr>
              <p:cNvSpPr txBox="1"/>
              <p:nvPr/>
            </p:nvSpPr>
            <p:spPr>
              <a:xfrm>
                <a:off x="46053" y="309960"/>
                <a:ext cx="2874495" cy="4001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b="1" dirty="0">
                    <a:solidFill>
                      <a:srgbClr val="C00000"/>
                    </a:solidFill>
                    <a:latin typeface="#9Slide03 Arima Madurai Medium" panose="00000600000000000000" pitchFamily="2" charset="0"/>
                    <a:cs typeface="#9Slide03 Arima Madurai Medium" panose="00000600000000000000" pitchFamily="2" charset="0"/>
                  </a:rPr>
                  <a:t>CHÂN TRỜI SÁNG TẠO</a:t>
                </a:r>
              </a:p>
            </p:txBody>
          </p:sp>
        </p:grpSp>
        <p:pic>
          <p:nvPicPr>
            <p:cNvPr id="40" name="Picture 14" descr="Logo&#10;&#10;Description automatically generated">
              <a:extLst>
                <a:ext uri="{FF2B5EF4-FFF2-40B4-BE49-F238E27FC236}">
                  <a16:creationId xmlns:a16="http://schemas.microsoft.com/office/drawing/2014/main" id="{4DD375E1-81F0-0516-3951-33D3642883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2689" y="39225"/>
              <a:ext cx="1010238" cy="802247"/>
            </a:xfrm>
            <a:prstGeom prst="rect">
              <a:avLst/>
            </a:prstGeom>
            <a:ln>
              <a:noFill/>
            </a:ln>
          </p:spPr>
        </p:pic>
      </p:grpSp>
      <p:grpSp>
        <p:nvGrpSpPr>
          <p:cNvPr id="3" name="Nhóm 2">
            <a:extLst>
              <a:ext uri="{FF2B5EF4-FFF2-40B4-BE49-F238E27FC236}">
                <a16:creationId xmlns:a16="http://schemas.microsoft.com/office/drawing/2014/main" id="{A27F8811-BEC8-39AC-4A12-E490D4ACE029}"/>
              </a:ext>
            </a:extLst>
          </p:cNvPr>
          <p:cNvGrpSpPr/>
          <p:nvPr/>
        </p:nvGrpSpPr>
        <p:grpSpPr>
          <a:xfrm>
            <a:off x="4033562" y="584454"/>
            <a:ext cx="7391521" cy="941215"/>
            <a:chOff x="4033562" y="584454"/>
            <a:chExt cx="7391521" cy="941215"/>
          </a:xfrm>
        </p:grpSpPr>
        <p:sp>
          <p:nvSpPr>
            <p:cNvPr id="38" name="椭圆 37">
              <a:extLst>
                <a:ext uri="{FF2B5EF4-FFF2-40B4-BE49-F238E27FC236}">
                  <a16:creationId xmlns:a16="http://schemas.microsoft.com/office/drawing/2014/main" id="{4D9F6D38-7D6B-4748-A832-E27B60ABB17E}"/>
                </a:ext>
              </a:extLst>
            </p:cNvPr>
            <p:cNvSpPr/>
            <p:nvPr/>
          </p:nvSpPr>
          <p:spPr>
            <a:xfrm>
              <a:off x="5384732" y="685408"/>
              <a:ext cx="261861" cy="261861"/>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Hình chữ nhật: Góc Tròn 1">
              <a:extLst>
                <a:ext uri="{FF2B5EF4-FFF2-40B4-BE49-F238E27FC236}">
                  <a16:creationId xmlns:a16="http://schemas.microsoft.com/office/drawing/2014/main" id="{B5317D07-D94F-1587-A214-2E8CBDFDD30F}"/>
                </a:ext>
              </a:extLst>
            </p:cNvPr>
            <p:cNvSpPr/>
            <p:nvPr/>
          </p:nvSpPr>
          <p:spPr>
            <a:xfrm>
              <a:off x="4088084" y="806245"/>
              <a:ext cx="7220984" cy="719424"/>
            </a:xfrm>
            <a:prstGeom prst="roundRect">
              <a:avLst/>
            </a:prstGeom>
            <a:solidFill>
              <a:schemeClr val="bg1"/>
            </a:solidFill>
            <a:ln w="38100">
              <a:solidFill>
                <a:srgbClr val="C51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Hộp Văn bản 8">
              <a:extLst>
                <a:ext uri="{FF2B5EF4-FFF2-40B4-BE49-F238E27FC236}">
                  <a16:creationId xmlns:a16="http://schemas.microsoft.com/office/drawing/2014/main" id="{53B79E6B-BEB2-20A6-3279-AED7EAA9C859}"/>
                </a:ext>
              </a:extLst>
            </p:cNvPr>
            <p:cNvSpPr txBox="1"/>
            <p:nvPr/>
          </p:nvSpPr>
          <p:spPr>
            <a:xfrm>
              <a:off x="4033562" y="609016"/>
              <a:ext cx="7391521" cy="461665"/>
            </a:xfrm>
            <a:prstGeom prst="rect">
              <a:avLst/>
            </a:prstGeom>
            <a:solidFill>
              <a:srgbClr val="F0B094"/>
            </a:solidFill>
            <a:ln>
              <a:noFill/>
            </a:ln>
          </p:spPr>
          <p:txBody>
            <a:bodyPr wrap="square">
              <a:spAutoFit/>
            </a:bodyPr>
            <a:lstStyle/>
            <a:p>
              <a:pPr marL="625475" marR="0" algn="just">
                <a:spcBef>
                  <a:spcPts val="0"/>
                </a:spcBef>
              </a:pPr>
              <a:r>
                <a:rPr lang="en-US" sz="2400" b="1" dirty="0">
                  <a:solidFill>
                    <a:srgbClr val="C00000"/>
                  </a:solidFill>
                  <a:effectLst/>
                  <a:latin typeface="Fira Sans ExtraBold" panose="020B0903050000020004" pitchFamily="34" charset="0"/>
                  <a:ea typeface="Cambria" panose="02040503050406030204" pitchFamily="18" charset="0"/>
                  <a:cs typeface="Calibri" panose="020F0502020204030204" pitchFamily="34" charset="0"/>
                </a:rPr>
                <a:t>I. ĐỌC HIỂU VĂN BẢN </a:t>
              </a:r>
            </a:p>
          </p:txBody>
        </p:sp>
        <p:sp>
          <p:nvSpPr>
            <p:cNvPr id="58" name="Hộp Văn bản 8">
              <a:extLst>
                <a:ext uri="{FF2B5EF4-FFF2-40B4-BE49-F238E27FC236}">
                  <a16:creationId xmlns:a16="http://schemas.microsoft.com/office/drawing/2014/main" id="{C5F776E3-99EE-BFF4-DA3D-41FFB0D2FB44}"/>
                </a:ext>
              </a:extLst>
            </p:cNvPr>
            <p:cNvSpPr txBox="1"/>
            <p:nvPr/>
          </p:nvSpPr>
          <p:spPr>
            <a:xfrm>
              <a:off x="4190009" y="1042684"/>
              <a:ext cx="6885726" cy="442674"/>
            </a:xfrm>
            <a:prstGeom prst="roundRect">
              <a:avLst/>
            </a:prstGeom>
            <a:noFill/>
            <a:ln>
              <a:noFill/>
            </a:ln>
          </p:spPr>
          <p:txBody>
            <a:bodyPr wrap="square">
              <a:spAutoFit/>
            </a:bodyPr>
            <a:lstStyle/>
            <a:p>
              <a:pPr marL="0" marR="0" algn="just">
                <a:spcBef>
                  <a:spcPts val="0"/>
                </a:spcBef>
              </a:pPr>
              <a:r>
                <a:rPr lang="en-US" sz="2000" dirty="0">
                  <a:solidFill>
                    <a:srgbClr val="C00000"/>
                  </a:solidFill>
                  <a:effectLst/>
                  <a:latin typeface="Calibri" panose="020F0502020204030204" pitchFamily="34" charset="0"/>
                  <a:ea typeface="Cambria" panose="02040503050406030204" pitchFamily="18" charset="0"/>
                  <a:cs typeface="Calibri" panose="020F0502020204030204" pitchFamily="34" charset="0"/>
                </a:rPr>
                <a:t>1. Thời gian, không gian, nhân vật và sự kiện chính của truyện kể</a:t>
              </a:r>
              <a:endParaRPr lang="en-US" sz="1600" dirty="0">
                <a:solidFill>
                  <a:srgbClr val="C00000"/>
                </a:solidFill>
                <a:effectLst/>
                <a:latin typeface="Calibri" panose="020F0502020204030204" pitchFamily="34" charset="0"/>
                <a:ea typeface="Cambria" panose="02040503050406030204" pitchFamily="18" charset="0"/>
                <a:cs typeface="Calibri" panose="020F0502020204030204" pitchFamily="34" charset="0"/>
              </a:endParaRPr>
            </a:p>
          </p:txBody>
        </p:sp>
        <p:grpSp>
          <p:nvGrpSpPr>
            <p:cNvPr id="59" name="Google Shape;2365;p47">
              <a:extLst>
                <a:ext uri="{FF2B5EF4-FFF2-40B4-BE49-F238E27FC236}">
                  <a16:creationId xmlns:a16="http://schemas.microsoft.com/office/drawing/2014/main" id="{DC3F4B6F-557B-383E-F5BE-D9794C51DDE7}"/>
                </a:ext>
              </a:extLst>
            </p:cNvPr>
            <p:cNvGrpSpPr/>
            <p:nvPr/>
          </p:nvGrpSpPr>
          <p:grpSpPr>
            <a:xfrm>
              <a:off x="4114982" y="584454"/>
              <a:ext cx="445314" cy="443581"/>
              <a:chOff x="1576325" y="2162175"/>
              <a:chExt cx="526625" cy="524575"/>
            </a:xfrm>
          </p:grpSpPr>
          <p:sp>
            <p:nvSpPr>
              <p:cNvPr id="60" name="Google Shape;2366;p47">
                <a:extLst>
                  <a:ext uri="{FF2B5EF4-FFF2-40B4-BE49-F238E27FC236}">
                    <a16:creationId xmlns:a16="http://schemas.microsoft.com/office/drawing/2014/main" id="{7DE6D3E9-615B-F7AE-6485-18FB698383FC}"/>
                  </a:ext>
                </a:extLst>
              </p:cNvPr>
              <p:cNvSpPr/>
              <p:nvPr/>
            </p:nvSpPr>
            <p:spPr>
              <a:xfrm>
                <a:off x="1576325" y="2406300"/>
                <a:ext cx="526625" cy="280450"/>
              </a:xfrm>
              <a:custGeom>
                <a:avLst/>
                <a:gdLst/>
                <a:ahLst/>
                <a:cxnLst/>
                <a:rect l="l" t="t" r="r" b="b"/>
                <a:pathLst>
                  <a:path w="21065" h="11218" extrusionOk="0">
                    <a:moveTo>
                      <a:pt x="4321" y="1"/>
                    </a:moveTo>
                    <a:cubicBezTo>
                      <a:pt x="4060" y="1"/>
                      <a:pt x="3832" y="164"/>
                      <a:pt x="3767" y="425"/>
                    </a:cubicBezTo>
                    <a:lnTo>
                      <a:pt x="82" y="10500"/>
                    </a:lnTo>
                    <a:cubicBezTo>
                      <a:pt x="1" y="10859"/>
                      <a:pt x="262" y="11217"/>
                      <a:pt x="637" y="11217"/>
                    </a:cubicBezTo>
                    <a:lnTo>
                      <a:pt x="16842" y="11217"/>
                    </a:lnTo>
                    <a:cubicBezTo>
                      <a:pt x="17087" y="11217"/>
                      <a:pt x="17315" y="11038"/>
                      <a:pt x="17380" y="10793"/>
                    </a:cubicBezTo>
                    <a:lnTo>
                      <a:pt x="21065" y="718"/>
                    </a:lnTo>
                    <a:cubicBezTo>
                      <a:pt x="21065" y="359"/>
                      <a:pt x="20886" y="1"/>
                      <a:pt x="20511" y="1"/>
                    </a:cubicBezTo>
                    <a:close/>
                  </a:path>
                </a:pathLst>
              </a:custGeom>
              <a:solidFill>
                <a:srgbClr val="AD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 name="Google Shape;2367;p47">
                <a:extLst>
                  <a:ext uri="{FF2B5EF4-FFF2-40B4-BE49-F238E27FC236}">
                    <a16:creationId xmlns:a16="http://schemas.microsoft.com/office/drawing/2014/main" id="{E1368B2B-9833-2D86-5927-EAB40927D3E5}"/>
                  </a:ext>
                </a:extLst>
              </p:cNvPr>
              <p:cNvSpPr/>
              <p:nvPr/>
            </p:nvSpPr>
            <p:spPr>
              <a:xfrm>
                <a:off x="2012450" y="2324800"/>
                <a:ext cx="36300" cy="81525"/>
              </a:xfrm>
              <a:custGeom>
                <a:avLst/>
                <a:gdLst/>
                <a:ahLst/>
                <a:cxnLst/>
                <a:rect l="l" t="t" r="r" b="b"/>
                <a:pathLst>
                  <a:path w="1452" h="3261" extrusionOk="0">
                    <a:moveTo>
                      <a:pt x="1" y="0"/>
                    </a:moveTo>
                    <a:lnTo>
                      <a:pt x="1" y="3261"/>
                    </a:lnTo>
                    <a:lnTo>
                      <a:pt x="1452" y="3261"/>
                    </a:lnTo>
                    <a:lnTo>
                      <a:pt x="1452" y="636"/>
                    </a:lnTo>
                    <a:cubicBezTo>
                      <a:pt x="1452" y="277"/>
                      <a:pt x="1158" y="0"/>
                      <a:pt x="816" y="0"/>
                    </a:cubicBezTo>
                    <a:close/>
                  </a:path>
                </a:pathLst>
              </a:custGeom>
              <a:solidFill>
                <a:srgbClr val="AD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368;p47">
                <a:extLst>
                  <a:ext uri="{FF2B5EF4-FFF2-40B4-BE49-F238E27FC236}">
                    <a16:creationId xmlns:a16="http://schemas.microsoft.com/office/drawing/2014/main" id="{06CBDECE-119C-ED5C-3496-5B36AC7E8AA0}"/>
                  </a:ext>
                </a:extLst>
              </p:cNvPr>
              <p:cNvSpPr/>
              <p:nvPr/>
            </p:nvSpPr>
            <p:spPr>
              <a:xfrm>
                <a:off x="1577975" y="2261625"/>
                <a:ext cx="36300" cy="402300"/>
              </a:xfrm>
              <a:custGeom>
                <a:avLst/>
                <a:gdLst/>
                <a:ahLst/>
                <a:cxnLst/>
                <a:rect l="l" t="t" r="r" b="b"/>
                <a:pathLst>
                  <a:path w="1452" h="16092" extrusionOk="0">
                    <a:moveTo>
                      <a:pt x="636" y="0"/>
                    </a:moveTo>
                    <a:cubicBezTo>
                      <a:pt x="277" y="0"/>
                      <a:pt x="0" y="277"/>
                      <a:pt x="0" y="620"/>
                    </a:cubicBezTo>
                    <a:lnTo>
                      <a:pt x="0" y="16091"/>
                    </a:lnTo>
                    <a:lnTo>
                      <a:pt x="82" y="16091"/>
                    </a:lnTo>
                    <a:lnTo>
                      <a:pt x="1451" y="12342"/>
                    </a:lnTo>
                    <a:lnTo>
                      <a:pt x="1451" y="0"/>
                    </a:lnTo>
                    <a:close/>
                  </a:path>
                </a:pathLst>
              </a:custGeom>
              <a:solidFill>
                <a:srgbClr val="AD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 name="Google Shape;2369;p47">
                <a:extLst>
                  <a:ext uri="{FF2B5EF4-FFF2-40B4-BE49-F238E27FC236}">
                    <a16:creationId xmlns:a16="http://schemas.microsoft.com/office/drawing/2014/main" id="{FB04A339-DACD-B3D0-B843-E80CDF50B1E1}"/>
                  </a:ext>
                </a:extLst>
              </p:cNvPr>
              <p:cNvSpPr/>
              <p:nvPr/>
            </p:nvSpPr>
            <p:spPr>
              <a:xfrm>
                <a:off x="1668450" y="2162175"/>
                <a:ext cx="344025" cy="260050"/>
              </a:xfrm>
              <a:custGeom>
                <a:avLst/>
                <a:gdLst/>
                <a:ahLst/>
                <a:cxnLst/>
                <a:rect l="l" t="t" r="r" b="b"/>
                <a:pathLst>
                  <a:path w="13761" h="10402" extrusionOk="0">
                    <a:moveTo>
                      <a:pt x="0" y="0"/>
                    </a:moveTo>
                    <a:lnTo>
                      <a:pt x="0" y="10402"/>
                    </a:lnTo>
                    <a:lnTo>
                      <a:pt x="82" y="10190"/>
                    </a:lnTo>
                    <a:cubicBezTo>
                      <a:pt x="147" y="9929"/>
                      <a:pt x="375" y="9766"/>
                      <a:pt x="636" y="9766"/>
                    </a:cubicBezTo>
                    <a:lnTo>
                      <a:pt x="13761" y="9766"/>
                    </a:lnTo>
                    <a:lnTo>
                      <a:pt x="13761"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370;p47">
                <a:extLst>
                  <a:ext uri="{FF2B5EF4-FFF2-40B4-BE49-F238E27FC236}">
                    <a16:creationId xmlns:a16="http://schemas.microsoft.com/office/drawing/2014/main" id="{880F9A55-6288-E538-2A9D-FA9334C11013}"/>
                  </a:ext>
                </a:extLst>
              </p:cNvPr>
              <p:cNvSpPr/>
              <p:nvPr/>
            </p:nvSpPr>
            <p:spPr>
              <a:xfrm>
                <a:off x="1719800" y="2288525"/>
                <a:ext cx="241325" cy="18350"/>
              </a:xfrm>
              <a:custGeom>
                <a:avLst/>
                <a:gdLst/>
                <a:ahLst/>
                <a:cxnLst/>
                <a:rect l="l" t="t" r="r" b="b"/>
                <a:pathLst>
                  <a:path w="9653" h="734" extrusionOk="0">
                    <a:moveTo>
                      <a:pt x="490" y="0"/>
                    </a:moveTo>
                    <a:cubicBezTo>
                      <a:pt x="1" y="0"/>
                      <a:pt x="1" y="734"/>
                      <a:pt x="490" y="734"/>
                    </a:cubicBezTo>
                    <a:lnTo>
                      <a:pt x="9163" y="734"/>
                    </a:lnTo>
                    <a:cubicBezTo>
                      <a:pt x="9652" y="734"/>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371;p47">
                <a:extLst>
                  <a:ext uri="{FF2B5EF4-FFF2-40B4-BE49-F238E27FC236}">
                    <a16:creationId xmlns:a16="http://schemas.microsoft.com/office/drawing/2014/main" id="{BA74C202-B2F9-0E05-A9D0-3BFC0BCDB0E4}"/>
                  </a:ext>
                </a:extLst>
              </p:cNvPr>
              <p:cNvSpPr/>
              <p:nvPr/>
            </p:nvSpPr>
            <p:spPr>
              <a:xfrm>
                <a:off x="1719800" y="2225350"/>
                <a:ext cx="114550" cy="17950"/>
              </a:xfrm>
              <a:custGeom>
                <a:avLst/>
                <a:gdLst/>
                <a:ahLst/>
                <a:cxnLst/>
                <a:rect l="l" t="t" r="r" b="b"/>
                <a:pathLst>
                  <a:path w="4582" h="718" extrusionOk="0">
                    <a:moveTo>
                      <a:pt x="490" y="0"/>
                    </a:moveTo>
                    <a:cubicBezTo>
                      <a:pt x="1" y="0"/>
                      <a:pt x="1" y="717"/>
                      <a:pt x="490" y="717"/>
                    </a:cubicBezTo>
                    <a:lnTo>
                      <a:pt x="4109" y="717"/>
                    </a:lnTo>
                    <a:cubicBezTo>
                      <a:pt x="4582" y="717"/>
                      <a:pt x="4582" y="0"/>
                      <a:pt x="41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372;p47">
                <a:extLst>
                  <a:ext uri="{FF2B5EF4-FFF2-40B4-BE49-F238E27FC236}">
                    <a16:creationId xmlns:a16="http://schemas.microsoft.com/office/drawing/2014/main" id="{8051C47F-D944-C479-6A9D-06504C50363A}"/>
                  </a:ext>
                </a:extLst>
              </p:cNvPr>
              <p:cNvSpPr/>
              <p:nvPr/>
            </p:nvSpPr>
            <p:spPr>
              <a:xfrm>
                <a:off x="1719800" y="2352100"/>
                <a:ext cx="241325" cy="17950"/>
              </a:xfrm>
              <a:custGeom>
                <a:avLst/>
                <a:gdLst/>
                <a:ahLst/>
                <a:cxnLst/>
                <a:rect l="l" t="t" r="r" b="b"/>
                <a:pathLst>
                  <a:path w="9653" h="718" extrusionOk="0">
                    <a:moveTo>
                      <a:pt x="490" y="0"/>
                    </a:moveTo>
                    <a:cubicBezTo>
                      <a:pt x="1" y="0"/>
                      <a:pt x="1" y="718"/>
                      <a:pt x="490" y="718"/>
                    </a:cubicBezTo>
                    <a:lnTo>
                      <a:pt x="9163" y="718"/>
                    </a:lnTo>
                    <a:cubicBezTo>
                      <a:pt x="9652" y="718"/>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373;p47">
                <a:extLst>
                  <a:ext uri="{FF2B5EF4-FFF2-40B4-BE49-F238E27FC236}">
                    <a16:creationId xmlns:a16="http://schemas.microsoft.com/office/drawing/2014/main" id="{4FA03308-ECC5-6383-2F23-CCACD1A69284}"/>
                  </a:ext>
                </a:extLst>
              </p:cNvPr>
              <p:cNvSpPr/>
              <p:nvPr/>
            </p:nvSpPr>
            <p:spPr>
              <a:xfrm>
                <a:off x="1641550" y="2180100"/>
                <a:ext cx="26925" cy="316700"/>
              </a:xfrm>
              <a:custGeom>
                <a:avLst/>
                <a:gdLst/>
                <a:ahLst/>
                <a:cxnLst/>
                <a:rect l="l" t="t" r="r" b="b"/>
                <a:pathLst>
                  <a:path w="1077" h="12668" extrusionOk="0">
                    <a:moveTo>
                      <a:pt x="0" y="0"/>
                    </a:moveTo>
                    <a:lnTo>
                      <a:pt x="0" y="12668"/>
                    </a:lnTo>
                    <a:lnTo>
                      <a:pt x="1076" y="9685"/>
                    </a:lnTo>
                    <a:lnTo>
                      <a:pt x="1076"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374;p47">
                <a:extLst>
                  <a:ext uri="{FF2B5EF4-FFF2-40B4-BE49-F238E27FC236}">
                    <a16:creationId xmlns:a16="http://schemas.microsoft.com/office/drawing/2014/main" id="{CE128221-3941-EABD-E82C-F87A100E6FCC}"/>
                  </a:ext>
                </a:extLst>
              </p:cNvPr>
              <p:cNvSpPr/>
              <p:nvPr/>
            </p:nvSpPr>
            <p:spPr>
              <a:xfrm>
                <a:off x="1614250" y="2198025"/>
                <a:ext cx="27325" cy="372975"/>
              </a:xfrm>
              <a:custGeom>
                <a:avLst/>
                <a:gdLst/>
                <a:ahLst/>
                <a:cxnLst/>
                <a:rect l="l" t="t" r="r" b="b"/>
                <a:pathLst>
                  <a:path w="1093" h="14919" extrusionOk="0">
                    <a:moveTo>
                      <a:pt x="0" y="1"/>
                    </a:moveTo>
                    <a:lnTo>
                      <a:pt x="0" y="14918"/>
                    </a:lnTo>
                    <a:lnTo>
                      <a:pt x="1092" y="11951"/>
                    </a:lnTo>
                    <a:lnTo>
                      <a:pt x="1092"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33" name="图片 17">
            <a:extLst>
              <a:ext uri="{FF2B5EF4-FFF2-40B4-BE49-F238E27FC236}">
                <a16:creationId xmlns:a16="http://schemas.microsoft.com/office/drawing/2014/main" id="{8D402AAC-17C4-9221-EFED-4F6FB10AB95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0661" t="17629" r="26560" b="29735"/>
          <a:stretch/>
        </p:blipFill>
        <p:spPr>
          <a:xfrm rot="369905">
            <a:off x="582141" y="1710416"/>
            <a:ext cx="2754140" cy="5083605"/>
          </a:xfrm>
          <a:prstGeom prst="rect">
            <a:avLst/>
          </a:prstGeom>
        </p:spPr>
      </p:pic>
      <p:grpSp>
        <p:nvGrpSpPr>
          <p:cNvPr id="72" name="Nhóm 36">
            <a:extLst>
              <a:ext uri="{FF2B5EF4-FFF2-40B4-BE49-F238E27FC236}">
                <a16:creationId xmlns:a16="http://schemas.microsoft.com/office/drawing/2014/main" id="{3ECE19A5-F4E0-0677-40E4-9713D1448C47}"/>
              </a:ext>
            </a:extLst>
          </p:cNvPr>
          <p:cNvGrpSpPr/>
          <p:nvPr/>
        </p:nvGrpSpPr>
        <p:grpSpPr>
          <a:xfrm>
            <a:off x="623494" y="3063629"/>
            <a:ext cx="2578697" cy="1362850"/>
            <a:chOff x="5349022" y="801163"/>
            <a:chExt cx="3246362" cy="1715713"/>
          </a:xfrm>
        </p:grpSpPr>
        <p:sp>
          <p:nvSpPr>
            <p:cNvPr id="73" name="Hộp Văn bản 16">
              <a:extLst>
                <a:ext uri="{FF2B5EF4-FFF2-40B4-BE49-F238E27FC236}">
                  <a16:creationId xmlns:a16="http://schemas.microsoft.com/office/drawing/2014/main" id="{92B7B383-9634-F366-CA7B-D7626C49E9DA}"/>
                </a:ext>
              </a:extLst>
            </p:cNvPr>
            <p:cNvSpPr txBox="1"/>
            <p:nvPr/>
          </p:nvSpPr>
          <p:spPr>
            <a:xfrm>
              <a:off x="5997425" y="1167466"/>
              <a:ext cx="2597959" cy="728764"/>
            </a:xfrm>
            <a:prstGeom prst="flowChartAlternateProcess">
              <a:avLst/>
            </a:prstGeom>
            <a:solidFill>
              <a:schemeClr val="bg1"/>
            </a:solidFill>
            <a:ln>
              <a:noFill/>
            </a:ln>
            <a:effectLst>
              <a:outerShdw blurRad="50800" dist="38100" dir="2700000" algn="tl" rotWithShape="0">
                <a:prstClr val="black">
                  <a:alpha val="40000"/>
                </a:prstClr>
              </a:outerShdw>
            </a:effectLst>
          </p:spPr>
          <p:txBody>
            <a:bodyPr wrap="square">
              <a:spAutoFit/>
            </a:bodyPr>
            <a:lstStyle/>
            <a:p>
              <a:pPr marL="0" marR="0" algn="ctr">
                <a:spcBef>
                  <a:spcPts val="0"/>
                </a:spcBef>
                <a:spcAft>
                  <a:spcPts val="800"/>
                </a:spcAft>
              </a:pPr>
              <a:r>
                <a:rPr lang="en-US" sz="2800" b="1" dirty="0">
                  <a:solidFill>
                    <a:srgbClr val="AD0000"/>
                  </a:solidFill>
                  <a:effectLst/>
                  <a:latin typeface="Fira Sans ExtraBold" panose="020B0903050000020004" pitchFamily="34" charset="0"/>
                  <a:ea typeface="Cambria" panose="02040503050406030204" pitchFamily="18" charset="0"/>
                  <a:cs typeface="Times New Roman" panose="02020603050405020304" pitchFamily="18" charset="0"/>
                </a:rPr>
                <a:t>Nhận xét</a:t>
              </a:r>
              <a:endParaRPr lang="en-US" sz="2000" dirty="0">
                <a:solidFill>
                  <a:srgbClr val="AD0000"/>
                </a:solidFill>
                <a:effectLst/>
                <a:latin typeface="Fira Sans ExtraBold" panose="020B0903050000020004" pitchFamily="34" charset="0"/>
                <a:ea typeface="Cambria" panose="02040503050406030204" pitchFamily="18" charset="0"/>
                <a:cs typeface="Times New Roman" panose="02020603050405020304" pitchFamily="18" charset="0"/>
              </a:endParaRPr>
            </a:p>
          </p:txBody>
        </p:sp>
        <p:pic>
          <p:nvPicPr>
            <p:cNvPr id="74" name="图片 9">
              <a:extLst>
                <a:ext uri="{FF2B5EF4-FFF2-40B4-BE49-F238E27FC236}">
                  <a16:creationId xmlns:a16="http://schemas.microsoft.com/office/drawing/2014/main" id="{3EBEE398-021B-CD1F-E332-F696AA1A933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0661" t="17629" r="26560" b="29735"/>
            <a:stretch/>
          </p:blipFill>
          <p:spPr>
            <a:xfrm>
              <a:off x="5349022" y="801163"/>
              <a:ext cx="929520" cy="1715713"/>
            </a:xfrm>
            <a:prstGeom prst="rect">
              <a:avLst/>
            </a:prstGeom>
          </p:spPr>
        </p:pic>
      </p:grpSp>
      <p:grpSp>
        <p:nvGrpSpPr>
          <p:cNvPr id="8" name="Nhóm 7">
            <a:extLst>
              <a:ext uri="{FF2B5EF4-FFF2-40B4-BE49-F238E27FC236}">
                <a16:creationId xmlns:a16="http://schemas.microsoft.com/office/drawing/2014/main" id="{F2C9E46E-F637-10FF-C9B7-E7E119F29746}"/>
              </a:ext>
            </a:extLst>
          </p:cNvPr>
          <p:cNvGrpSpPr/>
          <p:nvPr/>
        </p:nvGrpSpPr>
        <p:grpSpPr>
          <a:xfrm>
            <a:off x="3462786" y="1687649"/>
            <a:ext cx="7898947" cy="4583415"/>
            <a:chOff x="3696595" y="1640477"/>
            <a:chExt cx="7898947" cy="4583415"/>
          </a:xfrm>
        </p:grpSpPr>
        <p:sp>
          <p:nvSpPr>
            <p:cNvPr id="34" name="Hộp Văn bản 11">
              <a:extLst>
                <a:ext uri="{FF2B5EF4-FFF2-40B4-BE49-F238E27FC236}">
                  <a16:creationId xmlns:a16="http://schemas.microsoft.com/office/drawing/2014/main" id="{190B7AA9-92E2-9268-C063-CA4DDDE6E58D}"/>
                </a:ext>
              </a:extLst>
            </p:cNvPr>
            <p:cNvSpPr txBox="1"/>
            <p:nvPr/>
          </p:nvSpPr>
          <p:spPr>
            <a:xfrm>
              <a:off x="4321893" y="1640477"/>
              <a:ext cx="6987651" cy="523220"/>
            </a:xfrm>
            <a:prstGeom prst="rect">
              <a:avLst/>
            </a:prstGeom>
            <a:noFill/>
          </p:spPr>
          <p:txBody>
            <a:bodyPr wrap="square">
              <a:spAutoFit/>
            </a:bodyPr>
            <a:lstStyle/>
            <a:p>
              <a:pPr algn="ctr"/>
              <a:r>
                <a:rPr lang="en-US" sz="2800" b="1" dirty="0">
                  <a:latin typeface="Calibri" panose="020F0502020204030204" pitchFamily="34" charset="0"/>
                  <a:cs typeface="Calibri" panose="020F0502020204030204" pitchFamily="34" charset="0"/>
                </a:rPr>
                <a:t>Dấu hiệu để xác định đây là truyện thần thoại </a:t>
              </a:r>
            </a:p>
          </p:txBody>
        </p:sp>
        <p:sp>
          <p:nvSpPr>
            <p:cNvPr id="52" name="Hộp Văn bản 16">
              <a:extLst>
                <a:ext uri="{FF2B5EF4-FFF2-40B4-BE49-F238E27FC236}">
                  <a16:creationId xmlns:a16="http://schemas.microsoft.com/office/drawing/2014/main" id="{3C86AAD4-D14E-F431-715B-0DB7FBFC8257}"/>
                </a:ext>
              </a:extLst>
            </p:cNvPr>
            <p:cNvSpPr txBox="1"/>
            <p:nvPr/>
          </p:nvSpPr>
          <p:spPr>
            <a:xfrm>
              <a:off x="3726845" y="2385057"/>
              <a:ext cx="1856686" cy="510778"/>
            </a:xfrm>
            <a:prstGeom prst="flowChartAlternateProcess">
              <a:avLst/>
            </a:prstGeom>
            <a:solidFill>
              <a:srgbClr val="F0B094"/>
            </a:solidFill>
            <a:ln>
              <a:noFill/>
            </a:ln>
            <a:effectLst/>
          </p:spPr>
          <p:txBody>
            <a:bodyPr wrap="square">
              <a:spAutoFit/>
            </a:bodyPr>
            <a:lstStyle/>
            <a:p>
              <a:pPr marL="0" marR="0" algn="ctr">
                <a:spcBef>
                  <a:spcPts val="0"/>
                </a:spcBef>
                <a:spcAft>
                  <a:spcPts val="800"/>
                </a:spcAft>
              </a:pPr>
              <a:r>
                <a:rPr lang="en-US" sz="2400" b="1" dirty="0">
                  <a:solidFill>
                    <a:srgbClr val="AD0000"/>
                  </a:solidFill>
                  <a:effectLst/>
                  <a:latin typeface="Fira Sans ExtraBold" panose="020B0903050000020004" pitchFamily="34" charset="0"/>
                  <a:ea typeface="Cambria" panose="02040503050406030204" pitchFamily="18" charset="0"/>
                  <a:cs typeface="Times New Roman" panose="02020603050405020304" pitchFamily="18" charset="0"/>
                </a:rPr>
                <a:t>Không gian</a:t>
              </a:r>
              <a:endParaRPr lang="en-US" dirty="0">
                <a:solidFill>
                  <a:srgbClr val="AD0000"/>
                </a:solidFill>
                <a:effectLst/>
                <a:latin typeface="Fira Sans ExtraBold" panose="020B0903050000020004" pitchFamily="34" charset="0"/>
                <a:ea typeface="Cambria" panose="02040503050406030204" pitchFamily="18" charset="0"/>
                <a:cs typeface="Times New Roman" panose="02020603050405020304" pitchFamily="18" charset="0"/>
              </a:endParaRPr>
            </a:p>
          </p:txBody>
        </p:sp>
        <p:sp>
          <p:nvSpPr>
            <p:cNvPr id="53" name="Hộp Văn bản 16">
              <a:extLst>
                <a:ext uri="{FF2B5EF4-FFF2-40B4-BE49-F238E27FC236}">
                  <a16:creationId xmlns:a16="http://schemas.microsoft.com/office/drawing/2014/main" id="{8A58ADBB-C296-13F9-BF95-0B710DB7029E}"/>
                </a:ext>
              </a:extLst>
            </p:cNvPr>
            <p:cNvSpPr txBox="1"/>
            <p:nvPr/>
          </p:nvSpPr>
          <p:spPr>
            <a:xfrm>
              <a:off x="3726845" y="3287516"/>
              <a:ext cx="1834943" cy="510778"/>
            </a:xfrm>
            <a:prstGeom prst="flowChartAlternateProcess">
              <a:avLst/>
            </a:prstGeom>
            <a:solidFill>
              <a:srgbClr val="F0B094"/>
            </a:solidFill>
            <a:ln>
              <a:noFill/>
            </a:ln>
            <a:effectLst/>
          </p:spPr>
          <p:txBody>
            <a:bodyPr wrap="square">
              <a:spAutoFit/>
            </a:bodyPr>
            <a:lstStyle/>
            <a:p>
              <a:pPr marL="0" marR="0" algn="ctr">
                <a:spcBef>
                  <a:spcPts val="0"/>
                </a:spcBef>
                <a:spcAft>
                  <a:spcPts val="800"/>
                </a:spcAft>
              </a:pPr>
              <a:r>
                <a:rPr lang="en-US" sz="2400" b="1" dirty="0">
                  <a:solidFill>
                    <a:srgbClr val="AD0000"/>
                  </a:solidFill>
                  <a:effectLst/>
                  <a:latin typeface="Fira Sans ExtraBold" panose="020B0903050000020004" pitchFamily="34" charset="0"/>
                  <a:ea typeface="Cambria" panose="02040503050406030204" pitchFamily="18" charset="0"/>
                  <a:cs typeface="Times New Roman" panose="02020603050405020304" pitchFamily="18" charset="0"/>
                </a:rPr>
                <a:t>Thời gian</a:t>
              </a:r>
              <a:endParaRPr lang="en-US" dirty="0">
                <a:solidFill>
                  <a:srgbClr val="AD0000"/>
                </a:solidFill>
                <a:effectLst/>
                <a:latin typeface="Fira Sans ExtraBold" panose="020B0903050000020004" pitchFamily="34" charset="0"/>
                <a:ea typeface="Cambria" panose="02040503050406030204" pitchFamily="18" charset="0"/>
                <a:cs typeface="Times New Roman" panose="02020603050405020304" pitchFamily="18" charset="0"/>
              </a:endParaRPr>
            </a:p>
          </p:txBody>
        </p:sp>
        <p:sp>
          <p:nvSpPr>
            <p:cNvPr id="54" name="Hộp Văn bản 16">
              <a:extLst>
                <a:ext uri="{FF2B5EF4-FFF2-40B4-BE49-F238E27FC236}">
                  <a16:creationId xmlns:a16="http://schemas.microsoft.com/office/drawing/2014/main" id="{23399446-4CA2-AE6D-EC62-1893DA4EE595}"/>
                </a:ext>
              </a:extLst>
            </p:cNvPr>
            <p:cNvSpPr txBox="1"/>
            <p:nvPr/>
          </p:nvSpPr>
          <p:spPr>
            <a:xfrm>
              <a:off x="3696595" y="4277748"/>
              <a:ext cx="1834943" cy="510778"/>
            </a:xfrm>
            <a:prstGeom prst="flowChartAlternateProcess">
              <a:avLst/>
            </a:prstGeom>
            <a:solidFill>
              <a:srgbClr val="F0B094"/>
            </a:solidFill>
            <a:ln>
              <a:noFill/>
            </a:ln>
            <a:effectLst/>
          </p:spPr>
          <p:txBody>
            <a:bodyPr wrap="square">
              <a:spAutoFit/>
            </a:bodyPr>
            <a:lstStyle/>
            <a:p>
              <a:pPr marL="0" marR="0" algn="ctr">
                <a:spcBef>
                  <a:spcPts val="0"/>
                </a:spcBef>
                <a:spcAft>
                  <a:spcPts val="800"/>
                </a:spcAft>
              </a:pPr>
              <a:r>
                <a:rPr lang="en-US" sz="2400" b="1" dirty="0">
                  <a:solidFill>
                    <a:srgbClr val="AD0000"/>
                  </a:solidFill>
                  <a:effectLst/>
                  <a:latin typeface="Fira Sans ExtraBold" panose="020B0903050000020004" pitchFamily="34" charset="0"/>
                  <a:ea typeface="Cambria" panose="02040503050406030204" pitchFamily="18" charset="0"/>
                  <a:cs typeface="Times New Roman" panose="02020603050405020304" pitchFamily="18" charset="0"/>
                </a:rPr>
                <a:t>Cốt truyện</a:t>
              </a:r>
              <a:endParaRPr lang="en-US" dirty="0">
                <a:solidFill>
                  <a:srgbClr val="AD0000"/>
                </a:solidFill>
                <a:effectLst/>
                <a:latin typeface="Fira Sans ExtraBold" panose="020B0903050000020004" pitchFamily="34" charset="0"/>
                <a:ea typeface="Cambria" panose="02040503050406030204" pitchFamily="18" charset="0"/>
                <a:cs typeface="Times New Roman" panose="02020603050405020304" pitchFamily="18" charset="0"/>
              </a:endParaRPr>
            </a:p>
          </p:txBody>
        </p:sp>
        <p:sp>
          <p:nvSpPr>
            <p:cNvPr id="55" name="Hộp Văn bản 16">
              <a:extLst>
                <a:ext uri="{FF2B5EF4-FFF2-40B4-BE49-F238E27FC236}">
                  <a16:creationId xmlns:a16="http://schemas.microsoft.com/office/drawing/2014/main" id="{0E75E330-5D45-1672-9852-0F5A9C13ECCC}"/>
                </a:ext>
              </a:extLst>
            </p:cNvPr>
            <p:cNvSpPr txBox="1"/>
            <p:nvPr/>
          </p:nvSpPr>
          <p:spPr>
            <a:xfrm>
              <a:off x="3696595" y="5300366"/>
              <a:ext cx="1834943" cy="510778"/>
            </a:xfrm>
            <a:prstGeom prst="flowChartAlternateProcess">
              <a:avLst/>
            </a:prstGeom>
            <a:solidFill>
              <a:srgbClr val="F0B094"/>
            </a:solidFill>
            <a:ln>
              <a:noFill/>
            </a:ln>
            <a:effectLst/>
          </p:spPr>
          <p:txBody>
            <a:bodyPr wrap="square">
              <a:spAutoFit/>
            </a:bodyPr>
            <a:lstStyle/>
            <a:p>
              <a:pPr marL="0" marR="0" algn="ctr">
                <a:spcBef>
                  <a:spcPts val="0"/>
                </a:spcBef>
                <a:spcAft>
                  <a:spcPts val="800"/>
                </a:spcAft>
              </a:pPr>
              <a:r>
                <a:rPr lang="en-US" sz="2400" b="1" dirty="0">
                  <a:solidFill>
                    <a:srgbClr val="AD0000"/>
                  </a:solidFill>
                  <a:effectLst/>
                  <a:latin typeface="Fira Sans ExtraBold" panose="020B0903050000020004" pitchFamily="34" charset="0"/>
                  <a:ea typeface="Cambria" panose="02040503050406030204" pitchFamily="18" charset="0"/>
                  <a:cs typeface="Times New Roman" panose="02020603050405020304" pitchFamily="18" charset="0"/>
                </a:rPr>
                <a:t>Nhân vật</a:t>
              </a:r>
              <a:endParaRPr lang="en-US" dirty="0">
                <a:solidFill>
                  <a:srgbClr val="AD0000"/>
                </a:solidFill>
                <a:effectLst/>
                <a:latin typeface="Fira Sans ExtraBold" panose="020B0903050000020004" pitchFamily="34" charset="0"/>
                <a:ea typeface="Cambria" panose="02040503050406030204" pitchFamily="18" charset="0"/>
                <a:cs typeface="Times New Roman" panose="02020603050405020304" pitchFamily="18" charset="0"/>
              </a:endParaRPr>
            </a:p>
          </p:txBody>
        </p:sp>
        <p:sp>
          <p:nvSpPr>
            <p:cNvPr id="56" name="Hộp Văn bản 55">
              <a:extLst>
                <a:ext uri="{FF2B5EF4-FFF2-40B4-BE49-F238E27FC236}">
                  <a16:creationId xmlns:a16="http://schemas.microsoft.com/office/drawing/2014/main" id="{D3137AB6-92FF-C239-F35C-6E107D5F91EC}"/>
                </a:ext>
              </a:extLst>
            </p:cNvPr>
            <p:cNvSpPr txBox="1"/>
            <p:nvPr/>
          </p:nvSpPr>
          <p:spPr>
            <a:xfrm>
              <a:off x="5675445" y="2274868"/>
              <a:ext cx="5902974" cy="783193"/>
            </a:xfrm>
            <a:prstGeom prst="roundRect">
              <a:avLst/>
            </a:prstGeom>
            <a:solidFill>
              <a:schemeClr val="bg1"/>
            </a:solidFill>
            <a:effectLst/>
          </p:spPr>
          <p:txBody>
            <a:bodyPr wrap="square">
              <a:spAutoFit/>
            </a:bodyPr>
            <a:lstStyle/>
            <a:p>
              <a:pPr algn="just"/>
              <a:r>
                <a:rPr lang="en-US" sz="2000" dirty="0">
                  <a:solidFill>
                    <a:srgbClr val="AD0000"/>
                  </a:solidFill>
                  <a:latin typeface="Calibri" panose="020F0502020204030204" pitchFamily="34" charset="0"/>
                  <a:cs typeface="Calibri" panose="020F0502020204030204" pitchFamily="34" charset="0"/>
                </a:rPr>
                <a:t>Trời và đất </a:t>
              </a:r>
              <a:r>
                <a:rPr lang="en-US" sz="2000" dirty="0">
                  <a:solidFill>
                    <a:srgbClr val="AD0000"/>
                  </a:solidFill>
                  <a:latin typeface="Calibri" panose="020F0502020204030204" pitchFamily="34" charset="0"/>
                  <a:cs typeface="Calibri" panose="020F0502020204030204" pitchFamily="34" charset="0"/>
                  <a:sym typeface="Wingdings" panose="05000000000000000000" pitchFamily="2" charset="2"/>
                </a:rPr>
                <a:t></a:t>
              </a:r>
              <a:r>
                <a:rPr lang="en-US" sz="2000" dirty="0">
                  <a:solidFill>
                    <a:srgbClr val="AD0000"/>
                  </a:solidFill>
                  <a:latin typeface="Calibri" panose="020F0502020204030204" pitchFamily="34" charset="0"/>
                  <a:cs typeface="Calibri" panose="020F0502020204030204" pitchFamily="34" charset="0"/>
                </a:rPr>
                <a:t> không gian vũ trụ, không thể hiện một địa điểm cụ thể.</a:t>
              </a:r>
              <a:endParaRPr lang="en-US" sz="2000" dirty="0">
                <a:solidFill>
                  <a:srgbClr val="AD0000"/>
                </a:solidFill>
              </a:endParaRPr>
            </a:p>
          </p:txBody>
        </p:sp>
        <p:sp>
          <p:nvSpPr>
            <p:cNvPr id="57" name="Hộp Văn bản 56">
              <a:extLst>
                <a:ext uri="{FF2B5EF4-FFF2-40B4-BE49-F238E27FC236}">
                  <a16:creationId xmlns:a16="http://schemas.microsoft.com/office/drawing/2014/main" id="{3D2D6C39-528E-0F30-0C3C-FCC541626A95}"/>
                </a:ext>
              </a:extLst>
            </p:cNvPr>
            <p:cNvSpPr txBox="1"/>
            <p:nvPr/>
          </p:nvSpPr>
          <p:spPr>
            <a:xfrm>
              <a:off x="5675445" y="3229866"/>
              <a:ext cx="5902974" cy="783193"/>
            </a:xfrm>
            <a:prstGeom prst="roundRect">
              <a:avLst/>
            </a:prstGeom>
            <a:solidFill>
              <a:schemeClr val="bg1"/>
            </a:solidFill>
            <a:effectLst/>
          </p:spPr>
          <p:txBody>
            <a:bodyPr wrap="square">
              <a:spAutoFit/>
            </a:bodyPr>
            <a:lstStyle/>
            <a:p>
              <a:pPr lvl="0" algn="just"/>
              <a:r>
                <a:rPr lang="en-US" sz="2000" dirty="0">
                  <a:solidFill>
                    <a:srgbClr val="AD0000"/>
                  </a:solidFill>
                  <a:latin typeface="Calibri" panose="020F0502020204030204" pitchFamily="34" charset="0"/>
                  <a:cs typeface="Calibri" panose="020F0502020204030204" pitchFamily="34" charset="0"/>
                </a:rPr>
                <a:t>“thuở ấy” </a:t>
              </a:r>
              <a:r>
                <a:rPr lang="en-US" sz="2000" dirty="0">
                  <a:solidFill>
                    <a:srgbClr val="AD0000"/>
                  </a:solidFill>
                  <a:latin typeface="Calibri" panose="020F0502020204030204" pitchFamily="34" charset="0"/>
                  <a:cs typeface="Calibri" panose="020F0502020204030204" pitchFamily="34" charset="0"/>
                  <a:sym typeface="Wingdings" panose="05000000000000000000" pitchFamily="2" charset="2"/>
                </a:rPr>
                <a:t></a:t>
              </a:r>
              <a:r>
                <a:rPr lang="en-US" sz="2000" dirty="0">
                  <a:solidFill>
                    <a:srgbClr val="AD0000"/>
                  </a:solidFill>
                  <a:latin typeface="Calibri" panose="020F0502020204030204" pitchFamily="34" charset="0"/>
                  <a:cs typeface="Calibri" panose="020F0502020204030204" pitchFamily="34" charset="0"/>
                </a:rPr>
                <a:t>  thời gian mang tính chất cổ xưa, không rõ ràng.</a:t>
              </a:r>
            </a:p>
          </p:txBody>
        </p:sp>
        <p:sp>
          <p:nvSpPr>
            <p:cNvPr id="69" name="Hộp Văn bản 68">
              <a:extLst>
                <a:ext uri="{FF2B5EF4-FFF2-40B4-BE49-F238E27FC236}">
                  <a16:creationId xmlns:a16="http://schemas.microsoft.com/office/drawing/2014/main" id="{0E72D27A-EA3C-647B-81D3-F0E4B66D4A29}"/>
                </a:ext>
              </a:extLst>
            </p:cNvPr>
            <p:cNvSpPr txBox="1"/>
            <p:nvPr/>
          </p:nvSpPr>
          <p:spPr>
            <a:xfrm>
              <a:off x="5675445" y="4168612"/>
              <a:ext cx="5902974" cy="783193"/>
            </a:xfrm>
            <a:prstGeom prst="roundRect">
              <a:avLst/>
            </a:prstGeom>
            <a:solidFill>
              <a:schemeClr val="bg1"/>
            </a:solidFill>
            <a:effectLst/>
          </p:spPr>
          <p:txBody>
            <a:bodyPr wrap="square">
              <a:spAutoFit/>
            </a:bodyPr>
            <a:lstStyle/>
            <a:p>
              <a:pPr lvl="0" algn="just"/>
              <a:r>
                <a:rPr lang="en-US" sz="2000" dirty="0">
                  <a:solidFill>
                    <a:srgbClr val="AD0000"/>
                  </a:solidFill>
                  <a:latin typeface="Calibri" panose="020F0502020204030204" pitchFamily="34" charset="0"/>
                  <a:cs typeface="Calibri" panose="020F0502020204030204" pitchFamily="34" charset="0"/>
                </a:rPr>
                <a:t>Xoay quanh việc thần Trụ trời trong quá trình tạo lập nên trời và đất.</a:t>
              </a:r>
            </a:p>
          </p:txBody>
        </p:sp>
        <p:sp>
          <p:nvSpPr>
            <p:cNvPr id="70" name="Hộp Văn bản 69">
              <a:extLst>
                <a:ext uri="{FF2B5EF4-FFF2-40B4-BE49-F238E27FC236}">
                  <a16:creationId xmlns:a16="http://schemas.microsoft.com/office/drawing/2014/main" id="{A61B3597-E4EA-8A4B-8250-F42770F42601}"/>
                </a:ext>
              </a:extLst>
            </p:cNvPr>
            <p:cNvSpPr txBox="1"/>
            <p:nvPr/>
          </p:nvSpPr>
          <p:spPr>
            <a:xfrm>
              <a:off x="5618541" y="5100180"/>
              <a:ext cx="5977001" cy="1123712"/>
            </a:xfrm>
            <a:prstGeom prst="roundRect">
              <a:avLst/>
            </a:prstGeom>
            <a:solidFill>
              <a:schemeClr val="bg1">
                <a:alpha val="53000"/>
              </a:schemeClr>
            </a:solidFill>
            <a:effectLst/>
          </p:spPr>
          <p:txBody>
            <a:bodyPr wrap="square">
              <a:spAutoFit/>
            </a:bodyPr>
            <a:lstStyle/>
            <a:p>
              <a:pPr algn="just"/>
              <a:r>
                <a:rPr lang="en-US" sz="2000" dirty="0">
                  <a:solidFill>
                    <a:srgbClr val="AD0000"/>
                  </a:solidFill>
                  <a:latin typeface="Calibri" panose="020F0502020204030204" pitchFamily="34" charset="0"/>
                  <a:cs typeface="Calibri" panose="020F0502020204030204" pitchFamily="34" charset="0"/>
                </a:rPr>
                <a:t>Thần Trụ trời có vóc dáng khổng lồ và sức mạnh phi thường để thực hiện nhiệm vụ của mình là sáng tạp ra thế giới.</a:t>
              </a:r>
              <a:endParaRPr lang="en-US" sz="2000" dirty="0">
                <a:solidFill>
                  <a:srgbClr val="AD0000"/>
                </a:solidFill>
              </a:endParaRPr>
            </a:p>
          </p:txBody>
        </p:sp>
      </p:grpSp>
    </p:spTree>
    <p:extLst>
      <p:ext uri="{BB962C8B-B14F-4D97-AF65-F5344CB8AC3E}">
        <p14:creationId xmlns:p14="http://schemas.microsoft.com/office/powerpoint/2010/main" val="296008926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750"/>
                                        <p:tgtEl>
                                          <p:spTgt spid="33"/>
                                        </p:tgtEl>
                                      </p:cBhvr>
                                    </p:animEffect>
                                    <p:anim calcmode="lin" valueType="num">
                                      <p:cBhvr>
                                        <p:cTn id="14" dur="750" fill="hold"/>
                                        <p:tgtEl>
                                          <p:spTgt spid="33"/>
                                        </p:tgtEl>
                                        <p:attrNameLst>
                                          <p:attrName>ppt_x</p:attrName>
                                        </p:attrNameLst>
                                      </p:cBhvr>
                                      <p:tavLst>
                                        <p:tav tm="0">
                                          <p:val>
                                            <p:strVal val="#ppt_x"/>
                                          </p:val>
                                        </p:tav>
                                        <p:tav tm="100000">
                                          <p:val>
                                            <p:strVal val="#ppt_x"/>
                                          </p:val>
                                        </p:tav>
                                      </p:tavLst>
                                    </p:anim>
                                    <p:anim calcmode="lin" valueType="num">
                                      <p:cBhvr>
                                        <p:cTn id="15" dur="75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72"/>
                                        </p:tgtEl>
                                        <p:attrNameLst>
                                          <p:attrName>style.visibility</p:attrName>
                                        </p:attrNameLst>
                                      </p:cBhvr>
                                      <p:to>
                                        <p:strVal val="visible"/>
                                      </p:to>
                                    </p:set>
                                    <p:anim calcmode="lin" valueType="num">
                                      <p:cBhvr>
                                        <p:cTn id="20" dur="750" fill="hold"/>
                                        <p:tgtEl>
                                          <p:spTgt spid="72"/>
                                        </p:tgtEl>
                                        <p:attrNameLst>
                                          <p:attrName>ppt_w</p:attrName>
                                        </p:attrNameLst>
                                      </p:cBhvr>
                                      <p:tavLst>
                                        <p:tav tm="0">
                                          <p:val>
                                            <p:fltVal val="0"/>
                                          </p:val>
                                        </p:tav>
                                        <p:tav tm="100000">
                                          <p:val>
                                            <p:strVal val="#ppt_w"/>
                                          </p:val>
                                        </p:tav>
                                      </p:tavLst>
                                    </p:anim>
                                    <p:anim calcmode="lin" valueType="num">
                                      <p:cBhvr>
                                        <p:cTn id="21" dur="750" fill="hold"/>
                                        <p:tgtEl>
                                          <p:spTgt spid="72"/>
                                        </p:tgtEl>
                                        <p:attrNameLst>
                                          <p:attrName>ppt_h</p:attrName>
                                        </p:attrNameLst>
                                      </p:cBhvr>
                                      <p:tavLst>
                                        <p:tav tm="0">
                                          <p:val>
                                            <p:fltVal val="0"/>
                                          </p:val>
                                        </p:tav>
                                        <p:tav tm="100000">
                                          <p:val>
                                            <p:strVal val="#ppt_h"/>
                                          </p:val>
                                        </p:tav>
                                      </p:tavLst>
                                    </p:anim>
                                    <p:animEffect transition="in" filter="fade">
                                      <p:cBhvr>
                                        <p:cTn id="22" dur="750"/>
                                        <p:tgtEl>
                                          <p:spTgt spid="7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outVertical)">
                                      <p:cBhvr>
                                        <p:cTn id="27"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a:extLst>
              <a:ext uri="{FF2B5EF4-FFF2-40B4-BE49-F238E27FC236}">
                <a16:creationId xmlns:a16="http://schemas.microsoft.com/office/drawing/2014/main" id="{673073D7-1896-458C-8279-ACB23A71E589}"/>
              </a:ext>
            </a:extLst>
          </p:cNvPr>
          <p:cNvSpPr/>
          <p:nvPr/>
        </p:nvSpPr>
        <p:spPr>
          <a:xfrm>
            <a:off x="-3146612" y="282388"/>
            <a:ext cx="6293223" cy="6293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3" name="组合 2">
            <a:extLst>
              <a:ext uri="{FF2B5EF4-FFF2-40B4-BE49-F238E27FC236}">
                <a16:creationId xmlns:a16="http://schemas.microsoft.com/office/drawing/2014/main" id="{3783ECBA-F23E-4F49-8034-6B4C8238B15C}"/>
              </a:ext>
            </a:extLst>
          </p:cNvPr>
          <p:cNvGrpSpPr/>
          <p:nvPr/>
        </p:nvGrpSpPr>
        <p:grpSpPr>
          <a:xfrm>
            <a:off x="-5048439" y="1371598"/>
            <a:ext cx="10096878" cy="4114802"/>
            <a:chOff x="185379" y="0"/>
            <a:chExt cx="11821242" cy="4817536"/>
          </a:xfrm>
        </p:grpSpPr>
        <p:grpSp>
          <p:nvGrpSpPr>
            <p:cNvPr id="4" name="组合 3">
              <a:extLst>
                <a:ext uri="{FF2B5EF4-FFF2-40B4-BE49-F238E27FC236}">
                  <a16:creationId xmlns:a16="http://schemas.microsoft.com/office/drawing/2014/main" id="{9203753B-AA5D-46B8-BF96-1FF8F49C8E4A}"/>
                </a:ext>
              </a:extLst>
            </p:cNvPr>
            <p:cNvGrpSpPr/>
            <p:nvPr/>
          </p:nvGrpSpPr>
          <p:grpSpPr>
            <a:xfrm>
              <a:off x="185379" y="0"/>
              <a:ext cx="11821242" cy="2421638"/>
              <a:chOff x="580200" y="0"/>
              <a:chExt cx="8792706" cy="1801228"/>
            </a:xfrm>
          </p:grpSpPr>
          <p:pic>
            <p:nvPicPr>
              <p:cNvPr id="8" name="图片 7">
                <a:extLst>
                  <a:ext uri="{FF2B5EF4-FFF2-40B4-BE49-F238E27FC236}">
                    <a16:creationId xmlns:a16="http://schemas.microsoft.com/office/drawing/2014/main" id="{3F694CF4-5C7B-4532-808C-343625E46AE1}"/>
                  </a:ext>
                </a:extLst>
              </p:cNvPr>
              <p:cNvPicPr>
                <a:picLocks noChangeAspect="1"/>
              </p:cNvPicPr>
              <p:nvPr/>
            </p:nvPicPr>
            <p:blipFill rotWithShape="1">
              <a:blip r:embed="rId3">
                <a:extLst>
                  <a:ext uri="{28A0092B-C50C-407E-A947-70E740481C1C}">
                    <a14:useLocalDpi xmlns:a14="http://schemas.microsoft.com/office/drawing/2010/main" val="0"/>
                  </a:ext>
                </a:extLst>
              </a:blip>
              <a:srcRect l="34630" b="82147"/>
              <a:stretch/>
            </p:blipFill>
            <p:spPr>
              <a:xfrm>
                <a:off x="580200" y="0"/>
                <a:ext cx="4396353" cy="1801228"/>
              </a:xfrm>
              <a:prstGeom prst="rect">
                <a:avLst/>
              </a:prstGeom>
            </p:spPr>
          </p:pic>
          <p:pic>
            <p:nvPicPr>
              <p:cNvPr id="9" name="图片 8">
                <a:extLst>
                  <a:ext uri="{FF2B5EF4-FFF2-40B4-BE49-F238E27FC236}">
                    <a16:creationId xmlns:a16="http://schemas.microsoft.com/office/drawing/2014/main" id="{D625EF98-927F-44CA-9F59-3324E25E909B}"/>
                  </a:ext>
                </a:extLst>
              </p:cNvPr>
              <p:cNvPicPr>
                <a:picLocks noChangeAspect="1"/>
              </p:cNvPicPr>
              <p:nvPr/>
            </p:nvPicPr>
            <p:blipFill rotWithShape="1">
              <a:blip r:embed="rId3">
                <a:extLst>
                  <a:ext uri="{28A0092B-C50C-407E-A947-70E740481C1C}">
                    <a14:useLocalDpi xmlns:a14="http://schemas.microsoft.com/office/drawing/2010/main" val="0"/>
                  </a:ext>
                </a:extLst>
              </a:blip>
              <a:srcRect l="34630" b="82147"/>
              <a:stretch/>
            </p:blipFill>
            <p:spPr>
              <a:xfrm flipH="1">
                <a:off x="4976553" y="0"/>
                <a:ext cx="4396353" cy="1801228"/>
              </a:xfrm>
              <a:prstGeom prst="rect">
                <a:avLst/>
              </a:prstGeom>
            </p:spPr>
          </p:pic>
        </p:grpSp>
        <p:grpSp>
          <p:nvGrpSpPr>
            <p:cNvPr id="5" name="组合 4">
              <a:extLst>
                <a:ext uri="{FF2B5EF4-FFF2-40B4-BE49-F238E27FC236}">
                  <a16:creationId xmlns:a16="http://schemas.microsoft.com/office/drawing/2014/main" id="{FFBB7248-C5DA-43CB-B016-8610325725B4}"/>
                </a:ext>
              </a:extLst>
            </p:cNvPr>
            <p:cNvGrpSpPr/>
            <p:nvPr/>
          </p:nvGrpSpPr>
          <p:grpSpPr>
            <a:xfrm>
              <a:off x="2726576" y="411166"/>
              <a:ext cx="6738848" cy="4406370"/>
              <a:chOff x="1051531" y="528595"/>
              <a:chExt cx="8871421" cy="5800807"/>
            </a:xfrm>
          </p:grpSpPr>
          <p:pic>
            <p:nvPicPr>
              <p:cNvPr id="6" name="图片 5">
                <a:extLst>
                  <a:ext uri="{FF2B5EF4-FFF2-40B4-BE49-F238E27FC236}">
                    <a16:creationId xmlns:a16="http://schemas.microsoft.com/office/drawing/2014/main" id="{65355B19-3C62-44B8-8789-0791C19BB63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255" b="61407"/>
              <a:stretch/>
            </p:blipFill>
            <p:spPr>
              <a:xfrm>
                <a:off x="1051531" y="528595"/>
                <a:ext cx="6787752" cy="5800807"/>
              </a:xfrm>
              <a:prstGeom prst="rect">
                <a:avLst/>
              </a:prstGeom>
            </p:spPr>
          </p:pic>
          <p:pic>
            <p:nvPicPr>
              <p:cNvPr id="7" name="图片 6">
                <a:extLst>
                  <a:ext uri="{FF2B5EF4-FFF2-40B4-BE49-F238E27FC236}">
                    <a16:creationId xmlns:a16="http://schemas.microsoft.com/office/drawing/2014/main" id="{2BAC8888-AE30-4FA0-BE0E-44E8467BA54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255" b="61407"/>
              <a:stretch/>
            </p:blipFill>
            <p:spPr>
              <a:xfrm flipH="1">
                <a:off x="3135200" y="528595"/>
                <a:ext cx="6787752" cy="5800807"/>
              </a:xfrm>
              <a:prstGeom prst="rect">
                <a:avLst/>
              </a:prstGeom>
            </p:spPr>
          </p:pic>
        </p:grpSp>
      </p:grpSp>
      <p:pic>
        <p:nvPicPr>
          <p:cNvPr id="10" name="图片 9">
            <a:extLst>
              <a:ext uri="{FF2B5EF4-FFF2-40B4-BE49-F238E27FC236}">
                <a16:creationId xmlns:a16="http://schemas.microsoft.com/office/drawing/2014/main" id="{10B9F737-CE85-44C0-9CF7-91DA33043F5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0661" t="17629" r="26560" b="29735"/>
          <a:stretch/>
        </p:blipFill>
        <p:spPr>
          <a:xfrm flipH="1">
            <a:off x="10232161" y="5283673"/>
            <a:ext cx="1959839" cy="3617480"/>
          </a:xfrm>
          <a:prstGeom prst="rect">
            <a:avLst/>
          </a:prstGeom>
        </p:spPr>
      </p:pic>
      <p:grpSp>
        <p:nvGrpSpPr>
          <p:cNvPr id="14" name="Nhóm 13">
            <a:extLst>
              <a:ext uri="{FF2B5EF4-FFF2-40B4-BE49-F238E27FC236}">
                <a16:creationId xmlns:a16="http://schemas.microsoft.com/office/drawing/2014/main" id="{8B3B508E-CA13-3EC8-7CAE-B079F76998F6}"/>
              </a:ext>
            </a:extLst>
          </p:cNvPr>
          <p:cNvGrpSpPr/>
          <p:nvPr/>
        </p:nvGrpSpPr>
        <p:grpSpPr>
          <a:xfrm>
            <a:off x="3843581" y="756957"/>
            <a:ext cx="8043620" cy="4859804"/>
            <a:chOff x="3843581" y="756957"/>
            <a:chExt cx="8043620" cy="4859804"/>
          </a:xfrm>
        </p:grpSpPr>
        <p:sp>
          <p:nvSpPr>
            <p:cNvPr id="11" name="Hình chữ nhật: Góc Tròn 10">
              <a:extLst>
                <a:ext uri="{FF2B5EF4-FFF2-40B4-BE49-F238E27FC236}">
                  <a16:creationId xmlns:a16="http://schemas.microsoft.com/office/drawing/2014/main" id="{33F186DF-9E1F-8055-76A8-48F78E98A754}"/>
                </a:ext>
              </a:extLst>
            </p:cNvPr>
            <p:cNvSpPr/>
            <p:nvPr/>
          </p:nvSpPr>
          <p:spPr>
            <a:xfrm>
              <a:off x="3843581" y="1568912"/>
              <a:ext cx="8043620" cy="4047849"/>
            </a:xfrm>
            <a:prstGeom prst="roundRect">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ộp Văn bản 11">
              <a:extLst>
                <a:ext uri="{FF2B5EF4-FFF2-40B4-BE49-F238E27FC236}">
                  <a16:creationId xmlns:a16="http://schemas.microsoft.com/office/drawing/2014/main" id="{7CB0A807-23E6-F9E7-01C9-2826F1C4BF80}"/>
                </a:ext>
              </a:extLst>
            </p:cNvPr>
            <p:cNvSpPr txBox="1"/>
            <p:nvPr/>
          </p:nvSpPr>
          <p:spPr>
            <a:xfrm>
              <a:off x="4076054" y="1777051"/>
              <a:ext cx="7563173" cy="3603682"/>
            </a:xfrm>
            <a:prstGeom prst="roundRect">
              <a:avLst>
                <a:gd name="adj" fmla="val 14087"/>
              </a:avLst>
            </a:prstGeom>
            <a:solidFill>
              <a:schemeClr val="bg1">
                <a:alpha val="70000"/>
              </a:schemeClr>
            </a:solidFill>
          </p:spPr>
          <p:txBody>
            <a:bodyPr wrap="square">
              <a:spAutoFit/>
            </a:bodyPr>
            <a:lstStyle/>
            <a:p>
              <a:pPr marR="0" algn="just">
                <a:lnSpc>
                  <a:spcPct val="150000"/>
                </a:lnSpc>
                <a:spcBef>
                  <a:spcPts val="0"/>
                </a:spcBef>
                <a:spcAft>
                  <a:spcPts val="800"/>
                </a:spcAft>
              </a:pPr>
              <a:r>
                <a:rPr lang="en-US" sz="2800" dirty="0" err="1">
                  <a:latin typeface="Calibri" panose="020F0502020204030204" pitchFamily="34" charset="0"/>
                  <a:cs typeface="Calibri" panose="020F0502020204030204" pitchFamily="34" charset="0"/>
                </a:rPr>
                <a:t>Truyện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Thần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Trụ</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trời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thuộc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nhóm</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thần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thoại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về</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nguồn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gốc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vũ</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trụ</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và</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các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hiện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tượng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tự</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nhiên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Cụ</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thể</a:t>
              </a:r>
              <a:r>
                <a:rPr lang="en-US" sz="2800" dirty="0">
                  <a:latin typeface="Calibri" panose="020F0502020204030204" pitchFamily="34" charset="0"/>
                  <a:cs typeface="Calibri" panose="020F0502020204030204" pitchFamily="34" charset="0"/>
                </a:rPr>
                <a:t> ở </a:t>
              </a:r>
              <a:r>
                <a:rPr lang="en-US" sz="2800" dirty="0" err="1">
                  <a:latin typeface="Calibri" panose="020F0502020204030204" pitchFamily="34" charset="0"/>
                  <a:cs typeface="Calibri" panose="020F0502020204030204" pitchFamily="34" charset="0"/>
                </a:rPr>
                <a:t>đây</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câu</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chuyện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đã</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cho</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người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thấy</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được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quá</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trình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tạo</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ra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trời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đất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thế</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gian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của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thần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Trụ</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trời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và</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các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vị</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thần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khác</a:t>
              </a:r>
              <a:r>
                <a:rPr lang="en-US" sz="2800" dirty="0">
                  <a:latin typeface="Calibri" panose="020F0502020204030204" pitchFamily="34" charset="0"/>
                  <a:cs typeface="Calibri" panose="020F0502020204030204" pitchFamily="34" charset="0"/>
                </a:rPr>
                <a:t>.</a:t>
              </a:r>
              <a:endParaRPr lang="en-US" sz="3200" dirty="0">
                <a:effectLst/>
                <a:latin typeface="Calibri" panose="020F0502020204030204" pitchFamily="34" charset="0"/>
                <a:ea typeface="Cambria" panose="02040503050406030204" pitchFamily="18" charset="0"/>
                <a:cs typeface="Calibri" panose="020F0502020204030204" pitchFamily="34" charset="0"/>
              </a:endParaRPr>
            </a:p>
          </p:txBody>
        </p:sp>
        <p:sp>
          <p:nvSpPr>
            <p:cNvPr id="13" name="Hộp Văn bản 12">
              <a:extLst>
                <a:ext uri="{FF2B5EF4-FFF2-40B4-BE49-F238E27FC236}">
                  <a16:creationId xmlns:a16="http://schemas.microsoft.com/office/drawing/2014/main" id="{A1F101A8-AA72-8BC4-A721-5838886FF372}"/>
                </a:ext>
              </a:extLst>
            </p:cNvPr>
            <p:cNvSpPr txBox="1"/>
            <p:nvPr/>
          </p:nvSpPr>
          <p:spPr>
            <a:xfrm>
              <a:off x="6815797" y="756957"/>
              <a:ext cx="2452190" cy="707886"/>
            </a:xfrm>
            <a:prstGeom prst="rect">
              <a:avLst/>
            </a:prstGeom>
            <a:noFill/>
          </p:spPr>
          <p:txBody>
            <a:bodyPr wrap="square">
              <a:spAutoFit/>
            </a:bodyPr>
            <a:lstStyle/>
            <a:p>
              <a:pPr marR="0" algn="ctr">
                <a:spcBef>
                  <a:spcPts val="0"/>
                </a:spcBef>
                <a:spcAft>
                  <a:spcPts val="800"/>
                </a:spcAft>
              </a:pPr>
              <a:r>
                <a:rPr lang="en-US" sz="4000" b="1" dirty="0">
                  <a:solidFill>
                    <a:srgbClr val="C00000"/>
                  </a:solidFill>
                  <a:effectLst/>
                  <a:latin typeface="Calibri" panose="020F0502020204030204" pitchFamily="34" charset="0"/>
                  <a:ea typeface="Cambria" panose="02040503050406030204" pitchFamily="18" charset="0"/>
                  <a:cs typeface="Calibri" panose="020F0502020204030204" pitchFamily="34" charset="0"/>
                </a:rPr>
                <a:t>TIỂU KẾT</a:t>
              </a:r>
            </a:p>
          </p:txBody>
        </p:sp>
      </p:grpSp>
      <p:grpSp>
        <p:nvGrpSpPr>
          <p:cNvPr id="15" name="Group 22">
            <a:extLst>
              <a:ext uri="{FF2B5EF4-FFF2-40B4-BE49-F238E27FC236}">
                <a16:creationId xmlns:a16="http://schemas.microsoft.com/office/drawing/2014/main" id="{EBA8BE29-1355-7477-1801-29C5A2DB0D34}"/>
              </a:ext>
            </a:extLst>
          </p:cNvPr>
          <p:cNvGrpSpPr/>
          <p:nvPr/>
        </p:nvGrpSpPr>
        <p:grpSpPr>
          <a:xfrm>
            <a:off x="-347467" y="306736"/>
            <a:ext cx="3840503" cy="802247"/>
            <a:chOff x="-107576" y="39225"/>
            <a:chExt cx="3840503" cy="802247"/>
          </a:xfrm>
          <a:effectLst>
            <a:outerShdw blurRad="63500" sx="102000" sy="102000" algn="ctr" rotWithShape="0">
              <a:prstClr val="black">
                <a:alpha val="40000"/>
              </a:prstClr>
            </a:outerShdw>
          </a:effectLst>
        </p:grpSpPr>
        <p:grpSp>
          <p:nvGrpSpPr>
            <p:cNvPr id="16" name="Group 3">
              <a:extLst>
                <a:ext uri="{FF2B5EF4-FFF2-40B4-BE49-F238E27FC236}">
                  <a16:creationId xmlns:a16="http://schemas.microsoft.com/office/drawing/2014/main" id="{501E3CE6-996E-9763-B9B7-8B7B88F0DBF0}"/>
                </a:ext>
              </a:extLst>
            </p:cNvPr>
            <p:cNvGrpSpPr/>
            <p:nvPr/>
          </p:nvGrpSpPr>
          <p:grpSpPr>
            <a:xfrm>
              <a:off x="-107576" y="161365"/>
              <a:ext cx="3181755" cy="613808"/>
              <a:chOff x="-107576" y="161365"/>
              <a:chExt cx="3181755" cy="613808"/>
            </a:xfrm>
          </p:grpSpPr>
          <p:sp>
            <p:nvSpPr>
              <p:cNvPr id="18" name="TextBox 4">
                <a:extLst>
                  <a:ext uri="{FF2B5EF4-FFF2-40B4-BE49-F238E27FC236}">
                    <a16:creationId xmlns:a16="http://schemas.microsoft.com/office/drawing/2014/main" id="{77EC2BA7-462B-6C41-1F23-F70465C2E095}"/>
                  </a:ext>
                </a:extLst>
              </p:cNvPr>
              <p:cNvSpPr txBox="1"/>
              <p:nvPr/>
            </p:nvSpPr>
            <p:spPr>
              <a:xfrm>
                <a:off x="-107576" y="161365"/>
                <a:ext cx="3181755" cy="613808"/>
              </a:xfrm>
              <a:prstGeom prst="rect">
                <a:avLst/>
              </a:prstGeom>
              <a:solidFill>
                <a:schemeClr val="bg1"/>
              </a:solidFill>
              <a:ln>
                <a:noFill/>
              </a:ln>
            </p:spPr>
            <p:txBody>
              <a:bodyPr wrap="square" rtlCol="0">
                <a:spAutoFit/>
              </a:bodyPr>
              <a:lstStyle/>
              <a:p>
                <a:endParaRPr lang="en-GB" dirty="0"/>
              </a:p>
            </p:txBody>
          </p:sp>
          <p:sp>
            <p:nvSpPr>
              <p:cNvPr id="19" name="TextBox 5">
                <a:extLst>
                  <a:ext uri="{FF2B5EF4-FFF2-40B4-BE49-F238E27FC236}">
                    <a16:creationId xmlns:a16="http://schemas.microsoft.com/office/drawing/2014/main" id="{5B61BE7F-F6DF-C903-D320-4642502727C6}"/>
                  </a:ext>
                </a:extLst>
              </p:cNvPr>
              <p:cNvSpPr txBox="1"/>
              <p:nvPr/>
            </p:nvSpPr>
            <p:spPr>
              <a:xfrm>
                <a:off x="46053" y="309960"/>
                <a:ext cx="2874495" cy="4001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b="1" dirty="0">
                    <a:solidFill>
                      <a:srgbClr val="C00000"/>
                    </a:solidFill>
                    <a:latin typeface="#9Slide03 Arima Madurai Medium" panose="00000600000000000000" pitchFamily="2" charset="0"/>
                    <a:cs typeface="#9Slide03 Arima Madurai Medium" panose="00000600000000000000" pitchFamily="2" charset="0"/>
                  </a:rPr>
                  <a:t>CHÂN TRỜI SÁNG TẠO</a:t>
                </a:r>
              </a:p>
            </p:txBody>
          </p:sp>
        </p:grpSp>
        <p:pic>
          <p:nvPicPr>
            <p:cNvPr id="17" name="Picture 14" descr="Logo&#10;&#10;Description automatically generated">
              <a:extLst>
                <a:ext uri="{FF2B5EF4-FFF2-40B4-BE49-F238E27FC236}">
                  <a16:creationId xmlns:a16="http://schemas.microsoft.com/office/drawing/2014/main" id="{CC85BD2F-F176-305C-6E56-1E14F8EFB34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22689" y="39225"/>
              <a:ext cx="1010238" cy="802247"/>
            </a:xfrm>
            <a:prstGeom prst="rect">
              <a:avLst/>
            </a:prstGeom>
            <a:ln>
              <a:noFill/>
            </a:ln>
          </p:spPr>
        </p:pic>
      </p:grpSp>
    </p:spTree>
    <p:extLst>
      <p:ext uri="{BB962C8B-B14F-4D97-AF65-F5344CB8AC3E}">
        <p14:creationId xmlns:p14="http://schemas.microsoft.com/office/powerpoint/2010/main" val="42590197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animEffect transition="in" filter="fade">
                                      <p:cBhvr>
                                        <p:cTn id="9" dur="75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750" fill="hold"/>
                                        <p:tgtEl>
                                          <p:spTgt spid="3"/>
                                        </p:tgtEl>
                                        <p:attrNameLst>
                                          <p:attrName>ppt_w</p:attrName>
                                        </p:attrNameLst>
                                      </p:cBhvr>
                                      <p:tavLst>
                                        <p:tav tm="0">
                                          <p:val>
                                            <p:fltVal val="0"/>
                                          </p:val>
                                        </p:tav>
                                        <p:tav tm="100000">
                                          <p:val>
                                            <p:strVal val="#ppt_w"/>
                                          </p:val>
                                        </p:tav>
                                      </p:tavLst>
                                    </p:anim>
                                    <p:anim calcmode="lin" valueType="num">
                                      <p:cBhvr>
                                        <p:cTn id="13" dur="750" fill="hold"/>
                                        <p:tgtEl>
                                          <p:spTgt spid="3"/>
                                        </p:tgtEl>
                                        <p:attrNameLst>
                                          <p:attrName>ppt_h</p:attrName>
                                        </p:attrNameLst>
                                      </p:cBhvr>
                                      <p:tavLst>
                                        <p:tav tm="0">
                                          <p:val>
                                            <p:fltVal val="0"/>
                                          </p:val>
                                        </p:tav>
                                        <p:tav tm="100000">
                                          <p:val>
                                            <p:strVal val="#ppt_h"/>
                                          </p:val>
                                        </p:tav>
                                      </p:tavLst>
                                    </p:anim>
                                    <p:animEffect transition="in" filter="fade">
                                      <p:cBhvr>
                                        <p:cTn id="14" dur="75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0"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800" decel="100000"/>
                                        <p:tgtEl>
                                          <p:spTgt spid="14"/>
                                        </p:tgtEl>
                                      </p:cBhvr>
                                    </p:animEffect>
                                    <p:anim calcmode="lin" valueType="num">
                                      <p:cBhvr>
                                        <p:cTn id="27" dur="800" decel="100000" fill="hold"/>
                                        <p:tgtEl>
                                          <p:spTgt spid="14"/>
                                        </p:tgtEl>
                                        <p:attrNameLst>
                                          <p:attrName>style.rotation</p:attrName>
                                        </p:attrNameLst>
                                      </p:cBhvr>
                                      <p:tavLst>
                                        <p:tav tm="0">
                                          <p:val>
                                            <p:fltVal val="-90"/>
                                          </p:val>
                                        </p:tav>
                                        <p:tav tm="100000">
                                          <p:val>
                                            <p:fltVal val="0"/>
                                          </p:val>
                                        </p:tav>
                                      </p:tavLst>
                                    </p:anim>
                                    <p:anim calcmode="lin" valueType="num">
                                      <p:cBhvr>
                                        <p:cTn id="28" dur="800" decel="100000" fill="hold"/>
                                        <p:tgtEl>
                                          <p:spTgt spid="14"/>
                                        </p:tgtEl>
                                        <p:attrNameLst>
                                          <p:attrName>ppt_x</p:attrName>
                                        </p:attrNameLst>
                                      </p:cBhvr>
                                      <p:tavLst>
                                        <p:tav tm="0">
                                          <p:val>
                                            <p:strVal val="#ppt_x+0.4"/>
                                          </p:val>
                                        </p:tav>
                                        <p:tav tm="100000">
                                          <p:val>
                                            <p:strVal val="#ppt_x-0.05"/>
                                          </p:val>
                                        </p:tav>
                                      </p:tavLst>
                                    </p:anim>
                                    <p:anim calcmode="lin" valueType="num">
                                      <p:cBhvr>
                                        <p:cTn id="29" dur="800" decel="100000" fill="hold"/>
                                        <p:tgtEl>
                                          <p:spTgt spid="14"/>
                                        </p:tgtEl>
                                        <p:attrNameLst>
                                          <p:attrName>ppt_y</p:attrName>
                                        </p:attrNameLst>
                                      </p:cBhvr>
                                      <p:tavLst>
                                        <p:tav tm="0">
                                          <p:val>
                                            <p:strVal val="#ppt_y-0.4"/>
                                          </p:val>
                                        </p:tav>
                                        <p:tav tm="100000">
                                          <p:val>
                                            <p:strVal val="#ppt_y+0.1"/>
                                          </p:val>
                                        </p:tav>
                                      </p:tavLst>
                                    </p:anim>
                                    <p:anim calcmode="lin" valueType="num">
                                      <p:cBhvr>
                                        <p:cTn id="30"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31"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1">
            <a:extLst>
              <a:ext uri="{FF2B5EF4-FFF2-40B4-BE49-F238E27FC236}">
                <a16:creationId xmlns:a16="http://schemas.microsoft.com/office/drawing/2014/main" id="{5B984DA7-4542-414F-962E-BAE339DF57DF}"/>
              </a:ext>
            </a:extLst>
          </p:cNvPr>
          <p:cNvSpPr txBox="1"/>
          <p:nvPr/>
        </p:nvSpPr>
        <p:spPr>
          <a:xfrm>
            <a:off x="2041064" y="1108983"/>
            <a:ext cx="8343698" cy="1843582"/>
          </a:xfrm>
          <a:prstGeom prst="rect">
            <a:avLst/>
          </a:prstGeom>
          <a:noFill/>
          <a:effectLst>
            <a:glow rad="139700">
              <a:schemeClr val="bg1">
                <a:alpha val="40000"/>
              </a:schemeClr>
            </a:glow>
          </a:effectLst>
        </p:spPr>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4000" b="1" i="0" u="none" strike="noStrike" kern="1200" cap="none" spc="0" normalizeH="0" baseline="0" noProof="0" dirty="0">
                <a:ln>
                  <a:noFill/>
                </a:ln>
                <a:solidFill>
                  <a:srgbClr val="C00000"/>
                </a:solidFill>
                <a:effectLst>
                  <a:glow rad="127000">
                    <a:schemeClr val="bg1"/>
                  </a:glow>
                </a:effectLst>
                <a:uLnTx/>
                <a:uFillTx/>
                <a:latin typeface="Calibri" panose="020F0502020204030204"/>
                <a:ea typeface="Cambria" panose="02040503050406030204" pitchFamily="18" charset="0"/>
                <a:cs typeface="Times New Roman" panose="02020603050405020304" pitchFamily="18" charset="0"/>
              </a:rPr>
              <a:t>2. GIẢI THÍCH NHẬN THỨC TẠO LẬP THẾ GIỚI VÀ Ý NGHĨA THẦN TRỤ TRỜI</a:t>
            </a:r>
            <a:endParaRPr kumimoji="0" lang="en-US" sz="4000" b="0" i="0" u="none" strike="noStrike" kern="1200" cap="none" spc="0" normalizeH="0" baseline="0" noProof="0" dirty="0">
              <a:ln>
                <a:noFill/>
              </a:ln>
              <a:solidFill>
                <a:srgbClr val="C00000"/>
              </a:solidFill>
              <a:effectLst>
                <a:glow rad="127000">
                  <a:schemeClr val="bg1"/>
                </a:glow>
              </a:effectLst>
              <a:uLnTx/>
              <a:uFillTx/>
              <a:latin typeface="Calibri" panose="020F0502020204030204"/>
              <a:ea typeface="Cambria" panose="02040503050406030204" pitchFamily="18" charset="0"/>
              <a:cs typeface="Times New Roman" panose="02020603050405020304" pitchFamily="18" charset="0"/>
            </a:endParaRPr>
          </a:p>
        </p:txBody>
      </p:sp>
      <p:grpSp>
        <p:nvGrpSpPr>
          <p:cNvPr id="5" name="Nhóm 4">
            <a:extLst>
              <a:ext uri="{FF2B5EF4-FFF2-40B4-BE49-F238E27FC236}">
                <a16:creationId xmlns:a16="http://schemas.microsoft.com/office/drawing/2014/main" id="{F7834665-18AD-3B52-05E3-3A7DCA5E33FE}"/>
              </a:ext>
            </a:extLst>
          </p:cNvPr>
          <p:cNvGrpSpPr/>
          <p:nvPr/>
        </p:nvGrpSpPr>
        <p:grpSpPr>
          <a:xfrm>
            <a:off x="-2633386" y="-2093334"/>
            <a:ext cx="17179380" cy="9562416"/>
            <a:chOff x="-2633386" y="-2093334"/>
            <a:chExt cx="17179380" cy="9562416"/>
          </a:xfrm>
        </p:grpSpPr>
        <p:grpSp>
          <p:nvGrpSpPr>
            <p:cNvPr id="4" name="组合 3">
              <a:extLst>
                <a:ext uri="{FF2B5EF4-FFF2-40B4-BE49-F238E27FC236}">
                  <a16:creationId xmlns:a16="http://schemas.microsoft.com/office/drawing/2014/main" id="{5E973D27-137A-4317-BB46-BD25F230FEBF}"/>
                </a:ext>
              </a:extLst>
            </p:cNvPr>
            <p:cNvGrpSpPr/>
            <p:nvPr/>
          </p:nvGrpSpPr>
          <p:grpSpPr>
            <a:xfrm>
              <a:off x="-2633386" y="-2093334"/>
              <a:ext cx="17179380" cy="9390951"/>
              <a:chOff x="-2633386" y="-2093334"/>
              <a:chExt cx="16952336" cy="9390951"/>
            </a:xfrm>
          </p:grpSpPr>
          <p:sp>
            <p:nvSpPr>
              <p:cNvPr id="2" name="空心弧 1">
                <a:extLst>
                  <a:ext uri="{FF2B5EF4-FFF2-40B4-BE49-F238E27FC236}">
                    <a16:creationId xmlns:a16="http://schemas.microsoft.com/office/drawing/2014/main" id="{AB981785-9148-4D62-8C04-F599C980B41C}"/>
                  </a:ext>
                </a:extLst>
              </p:cNvPr>
              <p:cNvSpPr/>
              <p:nvPr/>
            </p:nvSpPr>
            <p:spPr>
              <a:xfrm flipV="1">
                <a:off x="-2633386" y="-2093334"/>
                <a:ext cx="16952336" cy="8951334"/>
              </a:xfrm>
              <a:prstGeom prst="blockArc">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 name="矩形 2">
                <a:extLst>
                  <a:ext uri="{FF2B5EF4-FFF2-40B4-BE49-F238E27FC236}">
                    <a16:creationId xmlns:a16="http://schemas.microsoft.com/office/drawing/2014/main" id="{F15C24D3-8A97-460F-9D69-4FCD9AB56A1C}"/>
                  </a:ext>
                </a:extLst>
              </p:cNvPr>
              <p:cNvSpPr/>
              <p:nvPr/>
            </p:nvSpPr>
            <p:spPr>
              <a:xfrm>
                <a:off x="0" y="4695733"/>
                <a:ext cx="12192000" cy="26018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22" name="组合 8">
              <a:extLst>
                <a:ext uri="{FF2B5EF4-FFF2-40B4-BE49-F238E27FC236}">
                  <a16:creationId xmlns:a16="http://schemas.microsoft.com/office/drawing/2014/main" id="{7EB2A3D7-7D58-1C66-7E83-FB0439D1B1BA}"/>
                </a:ext>
              </a:extLst>
            </p:cNvPr>
            <p:cNvGrpSpPr/>
            <p:nvPr/>
          </p:nvGrpSpPr>
          <p:grpSpPr>
            <a:xfrm>
              <a:off x="1243409" y="3354280"/>
              <a:ext cx="10096878" cy="4114802"/>
              <a:chOff x="185379" y="0"/>
              <a:chExt cx="11821242" cy="4817536"/>
            </a:xfrm>
          </p:grpSpPr>
          <p:grpSp>
            <p:nvGrpSpPr>
              <p:cNvPr id="23" name="组合 2">
                <a:extLst>
                  <a:ext uri="{FF2B5EF4-FFF2-40B4-BE49-F238E27FC236}">
                    <a16:creationId xmlns:a16="http://schemas.microsoft.com/office/drawing/2014/main" id="{7B50D86B-90E0-61F7-33BE-345D865E5B4F}"/>
                  </a:ext>
                </a:extLst>
              </p:cNvPr>
              <p:cNvGrpSpPr/>
              <p:nvPr/>
            </p:nvGrpSpPr>
            <p:grpSpPr>
              <a:xfrm>
                <a:off x="185379" y="0"/>
                <a:ext cx="11821242" cy="2421638"/>
                <a:chOff x="580200" y="0"/>
                <a:chExt cx="8792706" cy="1801228"/>
              </a:xfrm>
            </p:grpSpPr>
            <p:pic>
              <p:nvPicPr>
                <p:cNvPr id="27" name="图片 3">
                  <a:extLst>
                    <a:ext uri="{FF2B5EF4-FFF2-40B4-BE49-F238E27FC236}">
                      <a16:creationId xmlns:a16="http://schemas.microsoft.com/office/drawing/2014/main" id="{E7E0B738-8C34-8A85-4753-D217783F0A73}"/>
                    </a:ext>
                  </a:extLst>
                </p:cNvPr>
                <p:cNvPicPr>
                  <a:picLocks noChangeAspect="1"/>
                </p:cNvPicPr>
                <p:nvPr/>
              </p:nvPicPr>
              <p:blipFill rotWithShape="1">
                <a:blip r:embed="rId3">
                  <a:extLst>
                    <a:ext uri="{28A0092B-C50C-407E-A947-70E740481C1C}">
                      <a14:useLocalDpi xmlns:a14="http://schemas.microsoft.com/office/drawing/2010/main" val="0"/>
                    </a:ext>
                  </a:extLst>
                </a:blip>
                <a:srcRect l="34630" b="82147"/>
                <a:stretch/>
              </p:blipFill>
              <p:spPr>
                <a:xfrm>
                  <a:off x="580200" y="0"/>
                  <a:ext cx="4396353" cy="1801228"/>
                </a:xfrm>
                <a:prstGeom prst="rect">
                  <a:avLst/>
                </a:prstGeom>
              </p:spPr>
            </p:pic>
            <p:pic>
              <p:nvPicPr>
                <p:cNvPr id="28" name="图片 4">
                  <a:extLst>
                    <a:ext uri="{FF2B5EF4-FFF2-40B4-BE49-F238E27FC236}">
                      <a16:creationId xmlns:a16="http://schemas.microsoft.com/office/drawing/2014/main" id="{68CA6E0B-FBFF-9650-48E8-2FB4DE43E572}"/>
                    </a:ext>
                  </a:extLst>
                </p:cNvPr>
                <p:cNvPicPr>
                  <a:picLocks noChangeAspect="1"/>
                </p:cNvPicPr>
                <p:nvPr/>
              </p:nvPicPr>
              <p:blipFill rotWithShape="1">
                <a:blip r:embed="rId3">
                  <a:extLst>
                    <a:ext uri="{28A0092B-C50C-407E-A947-70E740481C1C}">
                      <a14:useLocalDpi xmlns:a14="http://schemas.microsoft.com/office/drawing/2010/main" val="0"/>
                    </a:ext>
                  </a:extLst>
                </a:blip>
                <a:srcRect l="34630" b="82147"/>
                <a:stretch/>
              </p:blipFill>
              <p:spPr>
                <a:xfrm flipH="1">
                  <a:off x="4976553" y="0"/>
                  <a:ext cx="4396353" cy="1801228"/>
                </a:xfrm>
                <a:prstGeom prst="rect">
                  <a:avLst/>
                </a:prstGeom>
              </p:spPr>
            </p:pic>
          </p:grpSp>
          <p:grpSp>
            <p:nvGrpSpPr>
              <p:cNvPr id="24" name="组合 5">
                <a:extLst>
                  <a:ext uri="{FF2B5EF4-FFF2-40B4-BE49-F238E27FC236}">
                    <a16:creationId xmlns:a16="http://schemas.microsoft.com/office/drawing/2014/main" id="{680C1023-5D69-0EDD-3A1E-CBBE5149C7C1}"/>
                  </a:ext>
                </a:extLst>
              </p:cNvPr>
              <p:cNvGrpSpPr/>
              <p:nvPr/>
            </p:nvGrpSpPr>
            <p:grpSpPr>
              <a:xfrm>
                <a:off x="2726576" y="411166"/>
                <a:ext cx="6738848" cy="4406370"/>
                <a:chOff x="1051531" y="528595"/>
                <a:chExt cx="8871421" cy="5800807"/>
              </a:xfrm>
            </p:grpSpPr>
            <p:pic>
              <p:nvPicPr>
                <p:cNvPr id="25" name="图片 6">
                  <a:extLst>
                    <a:ext uri="{FF2B5EF4-FFF2-40B4-BE49-F238E27FC236}">
                      <a16:creationId xmlns:a16="http://schemas.microsoft.com/office/drawing/2014/main" id="{6830A08D-880B-12CF-361B-0F0E3D7FA14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255" b="61407"/>
                <a:stretch/>
              </p:blipFill>
              <p:spPr>
                <a:xfrm>
                  <a:off x="1051531" y="528595"/>
                  <a:ext cx="6787752" cy="5800807"/>
                </a:xfrm>
                <a:prstGeom prst="rect">
                  <a:avLst/>
                </a:prstGeom>
              </p:spPr>
            </p:pic>
            <p:pic>
              <p:nvPicPr>
                <p:cNvPr id="26" name="图片 7">
                  <a:extLst>
                    <a:ext uri="{FF2B5EF4-FFF2-40B4-BE49-F238E27FC236}">
                      <a16:creationId xmlns:a16="http://schemas.microsoft.com/office/drawing/2014/main" id="{441F07D5-393D-706D-E5AA-87A330AAC7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255" b="61407"/>
                <a:stretch/>
              </p:blipFill>
              <p:spPr>
                <a:xfrm flipH="1">
                  <a:off x="3135200" y="528595"/>
                  <a:ext cx="6787752" cy="5800807"/>
                </a:xfrm>
                <a:prstGeom prst="rect">
                  <a:avLst/>
                </a:prstGeom>
              </p:spPr>
            </p:pic>
          </p:grpSp>
        </p:grpSp>
      </p:grpSp>
      <p:grpSp>
        <p:nvGrpSpPr>
          <p:cNvPr id="29" name="Group 22">
            <a:extLst>
              <a:ext uri="{FF2B5EF4-FFF2-40B4-BE49-F238E27FC236}">
                <a16:creationId xmlns:a16="http://schemas.microsoft.com/office/drawing/2014/main" id="{ADCE24E8-0C5A-1C13-4364-597D5B1EC4DB}"/>
              </a:ext>
            </a:extLst>
          </p:cNvPr>
          <p:cNvGrpSpPr/>
          <p:nvPr/>
        </p:nvGrpSpPr>
        <p:grpSpPr>
          <a:xfrm>
            <a:off x="-347467" y="306736"/>
            <a:ext cx="3840503" cy="802247"/>
            <a:chOff x="-107576" y="39225"/>
            <a:chExt cx="3840503" cy="802247"/>
          </a:xfrm>
          <a:effectLst>
            <a:outerShdw blurRad="63500" sx="102000" sy="102000" algn="ctr" rotWithShape="0">
              <a:prstClr val="black">
                <a:alpha val="40000"/>
              </a:prstClr>
            </a:outerShdw>
          </a:effectLst>
        </p:grpSpPr>
        <p:grpSp>
          <p:nvGrpSpPr>
            <p:cNvPr id="30" name="Group 3">
              <a:extLst>
                <a:ext uri="{FF2B5EF4-FFF2-40B4-BE49-F238E27FC236}">
                  <a16:creationId xmlns:a16="http://schemas.microsoft.com/office/drawing/2014/main" id="{5CFA09A3-742D-8ADF-4FBB-1EA4FCE40A7C}"/>
                </a:ext>
              </a:extLst>
            </p:cNvPr>
            <p:cNvGrpSpPr/>
            <p:nvPr/>
          </p:nvGrpSpPr>
          <p:grpSpPr>
            <a:xfrm>
              <a:off x="-107576" y="161365"/>
              <a:ext cx="3181755" cy="613808"/>
              <a:chOff x="-107576" y="161365"/>
              <a:chExt cx="3181755" cy="613808"/>
            </a:xfrm>
          </p:grpSpPr>
          <p:sp>
            <p:nvSpPr>
              <p:cNvPr id="32" name="TextBox 4">
                <a:extLst>
                  <a:ext uri="{FF2B5EF4-FFF2-40B4-BE49-F238E27FC236}">
                    <a16:creationId xmlns:a16="http://schemas.microsoft.com/office/drawing/2014/main" id="{006B5489-9CD3-B387-A5DE-F83C42D39009}"/>
                  </a:ext>
                </a:extLst>
              </p:cNvPr>
              <p:cNvSpPr txBox="1"/>
              <p:nvPr/>
            </p:nvSpPr>
            <p:spPr>
              <a:xfrm>
                <a:off x="-107576" y="161365"/>
                <a:ext cx="3181755" cy="613808"/>
              </a:xfrm>
              <a:prstGeom prst="rect">
                <a:avLst/>
              </a:prstGeom>
              <a:solidFill>
                <a:schemeClr val="bg1"/>
              </a:solidFill>
              <a:ln>
                <a:noFill/>
              </a:ln>
            </p:spPr>
            <p:txBody>
              <a:bodyPr wrap="square" rtlCol="0">
                <a:spAutoFit/>
              </a:bodyPr>
              <a:lstStyle/>
              <a:p>
                <a:endParaRPr lang="en-GB" dirty="0"/>
              </a:p>
            </p:txBody>
          </p:sp>
          <p:sp>
            <p:nvSpPr>
              <p:cNvPr id="33" name="TextBox 5">
                <a:extLst>
                  <a:ext uri="{FF2B5EF4-FFF2-40B4-BE49-F238E27FC236}">
                    <a16:creationId xmlns:a16="http://schemas.microsoft.com/office/drawing/2014/main" id="{996AC408-A37A-1F1A-D389-445F8E41F9A4}"/>
                  </a:ext>
                </a:extLst>
              </p:cNvPr>
              <p:cNvSpPr txBox="1"/>
              <p:nvPr/>
            </p:nvSpPr>
            <p:spPr>
              <a:xfrm>
                <a:off x="46053" y="309960"/>
                <a:ext cx="2874495" cy="4001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b="1" dirty="0">
                    <a:solidFill>
                      <a:srgbClr val="C00000"/>
                    </a:solidFill>
                    <a:latin typeface="#9Slide03 Arima Madurai Medium" panose="00000600000000000000" pitchFamily="2" charset="0"/>
                    <a:cs typeface="#9Slide03 Arima Madurai Medium" panose="00000600000000000000" pitchFamily="2" charset="0"/>
                  </a:rPr>
                  <a:t>CHÂN TRỜI SÁNG TẠO</a:t>
                </a:r>
              </a:p>
            </p:txBody>
          </p:sp>
        </p:grpSp>
        <p:pic>
          <p:nvPicPr>
            <p:cNvPr id="31" name="Picture 14" descr="Logo&#10;&#10;Description automatically generated">
              <a:extLst>
                <a:ext uri="{FF2B5EF4-FFF2-40B4-BE49-F238E27FC236}">
                  <a16:creationId xmlns:a16="http://schemas.microsoft.com/office/drawing/2014/main" id="{37ED3895-02CD-DBE1-B7FE-6366593FAB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22689" y="39225"/>
              <a:ext cx="1010238" cy="802247"/>
            </a:xfrm>
            <a:prstGeom prst="rect">
              <a:avLst/>
            </a:prstGeom>
            <a:ln>
              <a:noFill/>
            </a:ln>
          </p:spPr>
        </p:pic>
      </p:grpSp>
    </p:spTree>
    <p:extLst>
      <p:ext uri="{BB962C8B-B14F-4D97-AF65-F5344CB8AC3E}">
        <p14:creationId xmlns:p14="http://schemas.microsoft.com/office/powerpoint/2010/main" val="8464309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37"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outVertical)">
                                      <p:cBhvr>
                                        <p:cTn id="13"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Hình ảnh 85">
            <a:extLst>
              <a:ext uri="{FF2B5EF4-FFF2-40B4-BE49-F238E27FC236}">
                <a16:creationId xmlns:a16="http://schemas.microsoft.com/office/drawing/2014/main" id="{4C0D4697-9D99-03EF-19B0-9B8583B24233}"/>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sp>
        <p:nvSpPr>
          <p:cNvPr id="44" name="Hình chữ nhật: Góc Tròn 43">
            <a:extLst>
              <a:ext uri="{FF2B5EF4-FFF2-40B4-BE49-F238E27FC236}">
                <a16:creationId xmlns:a16="http://schemas.microsoft.com/office/drawing/2014/main" id="{290B6515-08E4-B49C-5069-11AB3F0B6958}"/>
              </a:ext>
            </a:extLst>
          </p:cNvPr>
          <p:cNvSpPr/>
          <p:nvPr/>
        </p:nvSpPr>
        <p:spPr>
          <a:xfrm>
            <a:off x="428010" y="428877"/>
            <a:ext cx="11335980" cy="6000248"/>
          </a:xfrm>
          <a:prstGeom prst="roundRect">
            <a:avLst>
              <a:gd name="adj" fmla="val 6305"/>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grpSp>
        <p:nvGrpSpPr>
          <p:cNvPr id="28" name="Group 22">
            <a:extLst>
              <a:ext uri="{FF2B5EF4-FFF2-40B4-BE49-F238E27FC236}">
                <a16:creationId xmlns:a16="http://schemas.microsoft.com/office/drawing/2014/main" id="{B7B0F779-1D0B-1608-5010-362FC6C5DAE9}"/>
              </a:ext>
            </a:extLst>
          </p:cNvPr>
          <p:cNvGrpSpPr/>
          <p:nvPr/>
        </p:nvGrpSpPr>
        <p:grpSpPr>
          <a:xfrm>
            <a:off x="-347467" y="306736"/>
            <a:ext cx="3840503" cy="802247"/>
            <a:chOff x="-107576" y="39225"/>
            <a:chExt cx="3840503" cy="802247"/>
          </a:xfrm>
          <a:effectLst>
            <a:outerShdw blurRad="63500" sx="102000" sy="102000" algn="ctr" rotWithShape="0">
              <a:prstClr val="black">
                <a:alpha val="40000"/>
              </a:prstClr>
            </a:outerShdw>
          </a:effectLst>
        </p:grpSpPr>
        <p:grpSp>
          <p:nvGrpSpPr>
            <p:cNvPr id="29" name="Group 3">
              <a:extLst>
                <a:ext uri="{FF2B5EF4-FFF2-40B4-BE49-F238E27FC236}">
                  <a16:creationId xmlns:a16="http://schemas.microsoft.com/office/drawing/2014/main" id="{F8541BF5-616D-B41E-60EB-8B6975D6D6A2}"/>
                </a:ext>
              </a:extLst>
            </p:cNvPr>
            <p:cNvGrpSpPr/>
            <p:nvPr/>
          </p:nvGrpSpPr>
          <p:grpSpPr>
            <a:xfrm>
              <a:off x="-107576" y="161365"/>
              <a:ext cx="3181755" cy="613808"/>
              <a:chOff x="-107576" y="161365"/>
              <a:chExt cx="3181755" cy="613808"/>
            </a:xfrm>
          </p:grpSpPr>
          <p:sp>
            <p:nvSpPr>
              <p:cNvPr id="41" name="TextBox 4">
                <a:extLst>
                  <a:ext uri="{FF2B5EF4-FFF2-40B4-BE49-F238E27FC236}">
                    <a16:creationId xmlns:a16="http://schemas.microsoft.com/office/drawing/2014/main" id="{74CA5CDD-211D-C143-32E5-084CD2148AE6}"/>
                  </a:ext>
                </a:extLst>
              </p:cNvPr>
              <p:cNvSpPr txBox="1"/>
              <p:nvPr/>
            </p:nvSpPr>
            <p:spPr>
              <a:xfrm>
                <a:off x="-107576" y="161365"/>
                <a:ext cx="3181755" cy="613808"/>
              </a:xfrm>
              <a:prstGeom prst="rect">
                <a:avLst/>
              </a:prstGeom>
              <a:solidFill>
                <a:schemeClr val="bg1"/>
              </a:solidFill>
              <a:ln>
                <a:noFill/>
              </a:ln>
            </p:spPr>
            <p:txBody>
              <a:bodyPr wrap="square" rtlCol="0">
                <a:spAutoFit/>
              </a:bodyPr>
              <a:lstStyle/>
              <a:p>
                <a:endParaRPr lang="en-GB" dirty="0"/>
              </a:p>
            </p:txBody>
          </p:sp>
          <p:sp>
            <p:nvSpPr>
              <p:cNvPr id="42" name="TextBox 5">
                <a:extLst>
                  <a:ext uri="{FF2B5EF4-FFF2-40B4-BE49-F238E27FC236}">
                    <a16:creationId xmlns:a16="http://schemas.microsoft.com/office/drawing/2014/main" id="{9A11A72F-C85A-5337-1344-77E9241D3AE5}"/>
                  </a:ext>
                </a:extLst>
              </p:cNvPr>
              <p:cNvSpPr txBox="1"/>
              <p:nvPr/>
            </p:nvSpPr>
            <p:spPr>
              <a:xfrm>
                <a:off x="46053" y="309960"/>
                <a:ext cx="2874495" cy="4001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b="1" dirty="0">
                    <a:solidFill>
                      <a:srgbClr val="C00000"/>
                    </a:solidFill>
                    <a:latin typeface="#9Slide03 Arima Madurai Medium" panose="00000600000000000000" pitchFamily="2" charset="0"/>
                    <a:cs typeface="#9Slide03 Arima Madurai Medium" panose="00000600000000000000" pitchFamily="2" charset="0"/>
                  </a:rPr>
                  <a:t>CHÂN TRỜI SÁNG TẠO</a:t>
                </a:r>
              </a:p>
            </p:txBody>
          </p:sp>
        </p:grpSp>
        <p:pic>
          <p:nvPicPr>
            <p:cNvPr id="40" name="Picture 14" descr="Logo&#10;&#10;Description automatically generated">
              <a:extLst>
                <a:ext uri="{FF2B5EF4-FFF2-40B4-BE49-F238E27FC236}">
                  <a16:creationId xmlns:a16="http://schemas.microsoft.com/office/drawing/2014/main" id="{4DD375E1-81F0-0516-3951-33D3642883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2689" y="39225"/>
              <a:ext cx="1010238" cy="802247"/>
            </a:xfrm>
            <a:prstGeom prst="rect">
              <a:avLst/>
            </a:prstGeom>
            <a:ln>
              <a:noFill/>
            </a:ln>
          </p:spPr>
        </p:pic>
      </p:grpSp>
      <p:grpSp>
        <p:nvGrpSpPr>
          <p:cNvPr id="3" name="Nhóm 2">
            <a:extLst>
              <a:ext uri="{FF2B5EF4-FFF2-40B4-BE49-F238E27FC236}">
                <a16:creationId xmlns:a16="http://schemas.microsoft.com/office/drawing/2014/main" id="{334F354E-FF0A-0567-A085-A634799FBE0D}"/>
              </a:ext>
            </a:extLst>
          </p:cNvPr>
          <p:cNvGrpSpPr/>
          <p:nvPr/>
        </p:nvGrpSpPr>
        <p:grpSpPr>
          <a:xfrm>
            <a:off x="4033562" y="584454"/>
            <a:ext cx="7391521" cy="941215"/>
            <a:chOff x="4033562" y="584454"/>
            <a:chExt cx="7391521" cy="941215"/>
          </a:xfrm>
        </p:grpSpPr>
        <p:sp>
          <p:nvSpPr>
            <p:cNvPr id="38" name="椭圆 37">
              <a:extLst>
                <a:ext uri="{FF2B5EF4-FFF2-40B4-BE49-F238E27FC236}">
                  <a16:creationId xmlns:a16="http://schemas.microsoft.com/office/drawing/2014/main" id="{4D9F6D38-7D6B-4748-A832-E27B60ABB17E}"/>
                </a:ext>
              </a:extLst>
            </p:cNvPr>
            <p:cNvSpPr/>
            <p:nvPr/>
          </p:nvSpPr>
          <p:spPr>
            <a:xfrm>
              <a:off x="5384732" y="685408"/>
              <a:ext cx="261861" cy="261861"/>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Hình chữ nhật: Góc Tròn 1">
              <a:extLst>
                <a:ext uri="{FF2B5EF4-FFF2-40B4-BE49-F238E27FC236}">
                  <a16:creationId xmlns:a16="http://schemas.microsoft.com/office/drawing/2014/main" id="{B5317D07-D94F-1587-A214-2E8CBDFDD30F}"/>
                </a:ext>
              </a:extLst>
            </p:cNvPr>
            <p:cNvSpPr/>
            <p:nvPr/>
          </p:nvSpPr>
          <p:spPr>
            <a:xfrm>
              <a:off x="4088084" y="806245"/>
              <a:ext cx="7220984" cy="719424"/>
            </a:xfrm>
            <a:prstGeom prst="roundRect">
              <a:avLst/>
            </a:prstGeom>
            <a:solidFill>
              <a:schemeClr val="bg1"/>
            </a:solidFill>
            <a:ln w="38100">
              <a:solidFill>
                <a:srgbClr val="C51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Hộp Văn bản 8">
              <a:extLst>
                <a:ext uri="{FF2B5EF4-FFF2-40B4-BE49-F238E27FC236}">
                  <a16:creationId xmlns:a16="http://schemas.microsoft.com/office/drawing/2014/main" id="{53B79E6B-BEB2-20A6-3279-AED7EAA9C859}"/>
                </a:ext>
              </a:extLst>
            </p:cNvPr>
            <p:cNvSpPr txBox="1"/>
            <p:nvPr/>
          </p:nvSpPr>
          <p:spPr>
            <a:xfrm>
              <a:off x="4033562" y="609016"/>
              <a:ext cx="7391521" cy="461665"/>
            </a:xfrm>
            <a:prstGeom prst="rect">
              <a:avLst/>
            </a:prstGeom>
            <a:solidFill>
              <a:srgbClr val="F0B094"/>
            </a:solidFill>
            <a:ln>
              <a:noFill/>
            </a:ln>
          </p:spPr>
          <p:txBody>
            <a:bodyPr wrap="square">
              <a:spAutoFit/>
            </a:bodyPr>
            <a:lstStyle/>
            <a:p>
              <a:pPr marL="625475" marR="0" algn="just">
                <a:spcBef>
                  <a:spcPts val="0"/>
                </a:spcBef>
              </a:pPr>
              <a:r>
                <a:rPr lang="en-US" sz="2400" b="1" dirty="0">
                  <a:solidFill>
                    <a:srgbClr val="C00000"/>
                  </a:solidFill>
                  <a:effectLst/>
                  <a:latin typeface="Fira Sans ExtraBold" panose="020B0903050000020004" pitchFamily="34" charset="0"/>
                  <a:ea typeface="Cambria" panose="02040503050406030204" pitchFamily="18" charset="0"/>
                  <a:cs typeface="Calibri" panose="020F0502020204030204" pitchFamily="34" charset="0"/>
                </a:rPr>
                <a:t>I. ĐỌC HIỂU VĂN BẢN </a:t>
              </a:r>
            </a:p>
          </p:txBody>
        </p:sp>
        <p:sp>
          <p:nvSpPr>
            <p:cNvPr id="58" name="Hộp Văn bản 8">
              <a:extLst>
                <a:ext uri="{FF2B5EF4-FFF2-40B4-BE49-F238E27FC236}">
                  <a16:creationId xmlns:a16="http://schemas.microsoft.com/office/drawing/2014/main" id="{C5F776E3-99EE-BFF4-DA3D-41FFB0D2FB44}"/>
                </a:ext>
              </a:extLst>
            </p:cNvPr>
            <p:cNvSpPr txBox="1"/>
            <p:nvPr/>
          </p:nvSpPr>
          <p:spPr>
            <a:xfrm>
              <a:off x="4190009" y="1042684"/>
              <a:ext cx="6885726" cy="442674"/>
            </a:xfrm>
            <a:prstGeom prst="roundRect">
              <a:avLst/>
            </a:prstGeom>
            <a:noFill/>
            <a:ln>
              <a:noFill/>
            </a:ln>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2000" i="0" u="none" strike="noStrike" kern="1200" cap="none" spc="0" normalizeH="0" baseline="0" noProof="0" dirty="0">
                  <a:ln>
                    <a:noFill/>
                  </a:ln>
                  <a:solidFill>
                    <a:srgbClr val="C00000"/>
                  </a:solidFill>
                  <a:effectLst/>
                  <a:uLnTx/>
                  <a:uFillTx/>
                  <a:latin typeface="Calibri" panose="020F0502020204030204"/>
                  <a:ea typeface="Cambria" panose="02040503050406030204" pitchFamily="18" charset="0"/>
                  <a:cs typeface="Times New Roman" panose="02020603050405020304" pitchFamily="18" charset="0"/>
                </a:rPr>
                <a:t>2. Giải thích nhận thức tạo lập thế giới và ý nghĩa thần trụ trời</a:t>
              </a:r>
              <a:endParaRPr kumimoji="0" lang="en-US" sz="1600" i="0" u="none" strike="noStrike" kern="1200" cap="none" spc="0" normalizeH="0" baseline="0" noProof="0" dirty="0">
                <a:ln>
                  <a:noFill/>
                </a:ln>
                <a:solidFill>
                  <a:srgbClr val="C00000"/>
                </a:solidFill>
                <a:effectLst/>
                <a:uLnTx/>
                <a:uFillTx/>
                <a:latin typeface="Calibri" panose="020F0502020204030204"/>
                <a:ea typeface="Cambria" panose="02040503050406030204" pitchFamily="18" charset="0"/>
                <a:cs typeface="Times New Roman" panose="02020603050405020304" pitchFamily="18" charset="0"/>
              </a:endParaRPr>
            </a:p>
          </p:txBody>
        </p:sp>
        <p:grpSp>
          <p:nvGrpSpPr>
            <p:cNvPr id="59" name="Google Shape;2365;p47">
              <a:extLst>
                <a:ext uri="{FF2B5EF4-FFF2-40B4-BE49-F238E27FC236}">
                  <a16:creationId xmlns:a16="http://schemas.microsoft.com/office/drawing/2014/main" id="{DC3F4B6F-557B-383E-F5BE-D9794C51DDE7}"/>
                </a:ext>
              </a:extLst>
            </p:cNvPr>
            <p:cNvGrpSpPr/>
            <p:nvPr/>
          </p:nvGrpSpPr>
          <p:grpSpPr>
            <a:xfrm>
              <a:off x="4114982" y="584454"/>
              <a:ext cx="445314" cy="443581"/>
              <a:chOff x="1576325" y="2162175"/>
              <a:chExt cx="526625" cy="524575"/>
            </a:xfrm>
          </p:grpSpPr>
          <p:sp>
            <p:nvSpPr>
              <p:cNvPr id="60" name="Google Shape;2366;p47">
                <a:extLst>
                  <a:ext uri="{FF2B5EF4-FFF2-40B4-BE49-F238E27FC236}">
                    <a16:creationId xmlns:a16="http://schemas.microsoft.com/office/drawing/2014/main" id="{7DE6D3E9-615B-F7AE-6485-18FB698383FC}"/>
                  </a:ext>
                </a:extLst>
              </p:cNvPr>
              <p:cNvSpPr/>
              <p:nvPr/>
            </p:nvSpPr>
            <p:spPr>
              <a:xfrm>
                <a:off x="1576325" y="2406300"/>
                <a:ext cx="526625" cy="280450"/>
              </a:xfrm>
              <a:custGeom>
                <a:avLst/>
                <a:gdLst/>
                <a:ahLst/>
                <a:cxnLst/>
                <a:rect l="l" t="t" r="r" b="b"/>
                <a:pathLst>
                  <a:path w="21065" h="11218" extrusionOk="0">
                    <a:moveTo>
                      <a:pt x="4321" y="1"/>
                    </a:moveTo>
                    <a:cubicBezTo>
                      <a:pt x="4060" y="1"/>
                      <a:pt x="3832" y="164"/>
                      <a:pt x="3767" y="425"/>
                    </a:cubicBezTo>
                    <a:lnTo>
                      <a:pt x="82" y="10500"/>
                    </a:lnTo>
                    <a:cubicBezTo>
                      <a:pt x="1" y="10859"/>
                      <a:pt x="262" y="11217"/>
                      <a:pt x="637" y="11217"/>
                    </a:cubicBezTo>
                    <a:lnTo>
                      <a:pt x="16842" y="11217"/>
                    </a:lnTo>
                    <a:cubicBezTo>
                      <a:pt x="17087" y="11217"/>
                      <a:pt x="17315" y="11038"/>
                      <a:pt x="17380" y="10793"/>
                    </a:cubicBezTo>
                    <a:lnTo>
                      <a:pt x="21065" y="718"/>
                    </a:lnTo>
                    <a:cubicBezTo>
                      <a:pt x="21065" y="359"/>
                      <a:pt x="20886" y="1"/>
                      <a:pt x="20511" y="1"/>
                    </a:cubicBezTo>
                    <a:close/>
                  </a:path>
                </a:pathLst>
              </a:custGeom>
              <a:solidFill>
                <a:srgbClr val="AD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 name="Google Shape;2367;p47">
                <a:extLst>
                  <a:ext uri="{FF2B5EF4-FFF2-40B4-BE49-F238E27FC236}">
                    <a16:creationId xmlns:a16="http://schemas.microsoft.com/office/drawing/2014/main" id="{E1368B2B-9833-2D86-5927-EAB40927D3E5}"/>
                  </a:ext>
                </a:extLst>
              </p:cNvPr>
              <p:cNvSpPr/>
              <p:nvPr/>
            </p:nvSpPr>
            <p:spPr>
              <a:xfrm>
                <a:off x="2012450" y="2324800"/>
                <a:ext cx="36300" cy="81525"/>
              </a:xfrm>
              <a:custGeom>
                <a:avLst/>
                <a:gdLst/>
                <a:ahLst/>
                <a:cxnLst/>
                <a:rect l="l" t="t" r="r" b="b"/>
                <a:pathLst>
                  <a:path w="1452" h="3261" extrusionOk="0">
                    <a:moveTo>
                      <a:pt x="1" y="0"/>
                    </a:moveTo>
                    <a:lnTo>
                      <a:pt x="1" y="3261"/>
                    </a:lnTo>
                    <a:lnTo>
                      <a:pt x="1452" y="3261"/>
                    </a:lnTo>
                    <a:lnTo>
                      <a:pt x="1452" y="636"/>
                    </a:lnTo>
                    <a:cubicBezTo>
                      <a:pt x="1452" y="277"/>
                      <a:pt x="1158" y="0"/>
                      <a:pt x="816" y="0"/>
                    </a:cubicBezTo>
                    <a:close/>
                  </a:path>
                </a:pathLst>
              </a:custGeom>
              <a:solidFill>
                <a:srgbClr val="AD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368;p47">
                <a:extLst>
                  <a:ext uri="{FF2B5EF4-FFF2-40B4-BE49-F238E27FC236}">
                    <a16:creationId xmlns:a16="http://schemas.microsoft.com/office/drawing/2014/main" id="{06CBDECE-119C-ED5C-3496-5B36AC7E8AA0}"/>
                  </a:ext>
                </a:extLst>
              </p:cNvPr>
              <p:cNvSpPr/>
              <p:nvPr/>
            </p:nvSpPr>
            <p:spPr>
              <a:xfrm>
                <a:off x="1577975" y="2261625"/>
                <a:ext cx="36300" cy="402300"/>
              </a:xfrm>
              <a:custGeom>
                <a:avLst/>
                <a:gdLst/>
                <a:ahLst/>
                <a:cxnLst/>
                <a:rect l="l" t="t" r="r" b="b"/>
                <a:pathLst>
                  <a:path w="1452" h="16092" extrusionOk="0">
                    <a:moveTo>
                      <a:pt x="636" y="0"/>
                    </a:moveTo>
                    <a:cubicBezTo>
                      <a:pt x="277" y="0"/>
                      <a:pt x="0" y="277"/>
                      <a:pt x="0" y="620"/>
                    </a:cubicBezTo>
                    <a:lnTo>
                      <a:pt x="0" y="16091"/>
                    </a:lnTo>
                    <a:lnTo>
                      <a:pt x="82" y="16091"/>
                    </a:lnTo>
                    <a:lnTo>
                      <a:pt x="1451" y="12342"/>
                    </a:lnTo>
                    <a:lnTo>
                      <a:pt x="1451" y="0"/>
                    </a:lnTo>
                    <a:close/>
                  </a:path>
                </a:pathLst>
              </a:custGeom>
              <a:solidFill>
                <a:srgbClr val="AD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 name="Google Shape;2369;p47">
                <a:extLst>
                  <a:ext uri="{FF2B5EF4-FFF2-40B4-BE49-F238E27FC236}">
                    <a16:creationId xmlns:a16="http://schemas.microsoft.com/office/drawing/2014/main" id="{FB04A339-DACD-B3D0-B843-E80CDF50B1E1}"/>
                  </a:ext>
                </a:extLst>
              </p:cNvPr>
              <p:cNvSpPr/>
              <p:nvPr/>
            </p:nvSpPr>
            <p:spPr>
              <a:xfrm>
                <a:off x="1668450" y="2162175"/>
                <a:ext cx="344025" cy="260050"/>
              </a:xfrm>
              <a:custGeom>
                <a:avLst/>
                <a:gdLst/>
                <a:ahLst/>
                <a:cxnLst/>
                <a:rect l="l" t="t" r="r" b="b"/>
                <a:pathLst>
                  <a:path w="13761" h="10402" extrusionOk="0">
                    <a:moveTo>
                      <a:pt x="0" y="0"/>
                    </a:moveTo>
                    <a:lnTo>
                      <a:pt x="0" y="10402"/>
                    </a:lnTo>
                    <a:lnTo>
                      <a:pt x="82" y="10190"/>
                    </a:lnTo>
                    <a:cubicBezTo>
                      <a:pt x="147" y="9929"/>
                      <a:pt x="375" y="9766"/>
                      <a:pt x="636" y="9766"/>
                    </a:cubicBezTo>
                    <a:lnTo>
                      <a:pt x="13761" y="9766"/>
                    </a:lnTo>
                    <a:lnTo>
                      <a:pt x="13761"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370;p47">
                <a:extLst>
                  <a:ext uri="{FF2B5EF4-FFF2-40B4-BE49-F238E27FC236}">
                    <a16:creationId xmlns:a16="http://schemas.microsoft.com/office/drawing/2014/main" id="{880F9A55-6288-E538-2A9D-FA9334C11013}"/>
                  </a:ext>
                </a:extLst>
              </p:cNvPr>
              <p:cNvSpPr/>
              <p:nvPr/>
            </p:nvSpPr>
            <p:spPr>
              <a:xfrm>
                <a:off x="1719800" y="2288525"/>
                <a:ext cx="241325" cy="18350"/>
              </a:xfrm>
              <a:custGeom>
                <a:avLst/>
                <a:gdLst/>
                <a:ahLst/>
                <a:cxnLst/>
                <a:rect l="l" t="t" r="r" b="b"/>
                <a:pathLst>
                  <a:path w="9653" h="734" extrusionOk="0">
                    <a:moveTo>
                      <a:pt x="490" y="0"/>
                    </a:moveTo>
                    <a:cubicBezTo>
                      <a:pt x="1" y="0"/>
                      <a:pt x="1" y="734"/>
                      <a:pt x="490" y="734"/>
                    </a:cubicBezTo>
                    <a:lnTo>
                      <a:pt x="9163" y="734"/>
                    </a:lnTo>
                    <a:cubicBezTo>
                      <a:pt x="9652" y="734"/>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371;p47">
                <a:extLst>
                  <a:ext uri="{FF2B5EF4-FFF2-40B4-BE49-F238E27FC236}">
                    <a16:creationId xmlns:a16="http://schemas.microsoft.com/office/drawing/2014/main" id="{BA74C202-B2F9-0E05-A9D0-3BFC0BCDB0E4}"/>
                  </a:ext>
                </a:extLst>
              </p:cNvPr>
              <p:cNvSpPr/>
              <p:nvPr/>
            </p:nvSpPr>
            <p:spPr>
              <a:xfrm>
                <a:off x="1719800" y="2225350"/>
                <a:ext cx="114550" cy="17950"/>
              </a:xfrm>
              <a:custGeom>
                <a:avLst/>
                <a:gdLst/>
                <a:ahLst/>
                <a:cxnLst/>
                <a:rect l="l" t="t" r="r" b="b"/>
                <a:pathLst>
                  <a:path w="4582" h="718" extrusionOk="0">
                    <a:moveTo>
                      <a:pt x="490" y="0"/>
                    </a:moveTo>
                    <a:cubicBezTo>
                      <a:pt x="1" y="0"/>
                      <a:pt x="1" y="717"/>
                      <a:pt x="490" y="717"/>
                    </a:cubicBezTo>
                    <a:lnTo>
                      <a:pt x="4109" y="717"/>
                    </a:lnTo>
                    <a:cubicBezTo>
                      <a:pt x="4582" y="717"/>
                      <a:pt x="4582" y="0"/>
                      <a:pt x="41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372;p47">
                <a:extLst>
                  <a:ext uri="{FF2B5EF4-FFF2-40B4-BE49-F238E27FC236}">
                    <a16:creationId xmlns:a16="http://schemas.microsoft.com/office/drawing/2014/main" id="{8051C47F-D944-C479-6A9D-06504C50363A}"/>
                  </a:ext>
                </a:extLst>
              </p:cNvPr>
              <p:cNvSpPr/>
              <p:nvPr/>
            </p:nvSpPr>
            <p:spPr>
              <a:xfrm>
                <a:off x="1719800" y="2352100"/>
                <a:ext cx="241325" cy="17950"/>
              </a:xfrm>
              <a:custGeom>
                <a:avLst/>
                <a:gdLst/>
                <a:ahLst/>
                <a:cxnLst/>
                <a:rect l="l" t="t" r="r" b="b"/>
                <a:pathLst>
                  <a:path w="9653" h="718" extrusionOk="0">
                    <a:moveTo>
                      <a:pt x="490" y="0"/>
                    </a:moveTo>
                    <a:cubicBezTo>
                      <a:pt x="1" y="0"/>
                      <a:pt x="1" y="718"/>
                      <a:pt x="490" y="718"/>
                    </a:cubicBezTo>
                    <a:lnTo>
                      <a:pt x="9163" y="718"/>
                    </a:lnTo>
                    <a:cubicBezTo>
                      <a:pt x="9652" y="718"/>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373;p47">
                <a:extLst>
                  <a:ext uri="{FF2B5EF4-FFF2-40B4-BE49-F238E27FC236}">
                    <a16:creationId xmlns:a16="http://schemas.microsoft.com/office/drawing/2014/main" id="{4FA03308-ECC5-6383-2F23-CCACD1A69284}"/>
                  </a:ext>
                </a:extLst>
              </p:cNvPr>
              <p:cNvSpPr/>
              <p:nvPr/>
            </p:nvSpPr>
            <p:spPr>
              <a:xfrm>
                <a:off x="1641550" y="2180100"/>
                <a:ext cx="26925" cy="316700"/>
              </a:xfrm>
              <a:custGeom>
                <a:avLst/>
                <a:gdLst/>
                <a:ahLst/>
                <a:cxnLst/>
                <a:rect l="l" t="t" r="r" b="b"/>
                <a:pathLst>
                  <a:path w="1077" h="12668" extrusionOk="0">
                    <a:moveTo>
                      <a:pt x="0" y="0"/>
                    </a:moveTo>
                    <a:lnTo>
                      <a:pt x="0" y="12668"/>
                    </a:lnTo>
                    <a:lnTo>
                      <a:pt x="1076" y="9685"/>
                    </a:lnTo>
                    <a:lnTo>
                      <a:pt x="1076"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374;p47">
                <a:extLst>
                  <a:ext uri="{FF2B5EF4-FFF2-40B4-BE49-F238E27FC236}">
                    <a16:creationId xmlns:a16="http://schemas.microsoft.com/office/drawing/2014/main" id="{CE128221-3941-EABD-E82C-F87A100E6FCC}"/>
                  </a:ext>
                </a:extLst>
              </p:cNvPr>
              <p:cNvSpPr/>
              <p:nvPr/>
            </p:nvSpPr>
            <p:spPr>
              <a:xfrm>
                <a:off x="1614250" y="2198025"/>
                <a:ext cx="27325" cy="372975"/>
              </a:xfrm>
              <a:custGeom>
                <a:avLst/>
                <a:gdLst/>
                <a:ahLst/>
                <a:cxnLst/>
                <a:rect l="l" t="t" r="r" b="b"/>
                <a:pathLst>
                  <a:path w="1093" h="14919" extrusionOk="0">
                    <a:moveTo>
                      <a:pt x="0" y="1"/>
                    </a:moveTo>
                    <a:lnTo>
                      <a:pt x="0" y="14918"/>
                    </a:lnTo>
                    <a:lnTo>
                      <a:pt x="1092" y="11951"/>
                    </a:lnTo>
                    <a:lnTo>
                      <a:pt x="1092"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 name="Nhóm 4">
            <a:extLst>
              <a:ext uri="{FF2B5EF4-FFF2-40B4-BE49-F238E27FC236}">
                <a16:creationId xmlns:a16="http://schemas.microsoft.com/office/drawing/2014/main" id="{BAD13E02-A679-44A5-838C-C0679ADAD747}"/>
              </a:ext>
            </a:extLst>
          </p:cNvPr>
          <p:cNvGrpSpPr/>
          <p:nvPr/>
        </p:nvGrpSpPr>
        <p:grpSpPr>
          <a:xfrm>
            <a:off x="874084" y="4294390"/>
            <a:ext cx="6569039" cy="1675925"/>
            <a:chOff x="847203" y="4167344"/>
            <a:chExt cx="6569039" cy="1675925"/>
          </a:xfrm>
        </p:grpSpPr>
        <p:grpSp>
          <p:nvGrpSpPr>
            <p:cNvPr id="50" name="Nhóm 33">
              <a:extLst>
                <a:ext uri="{FF2B5EF4-FFF2-40B4-BE49-F238E27FC236}">
                  <a16:creationId xmlns:a16="http://schemas.microsoft.com/office/drawing/2014/main" id="{0997A42C-C8F0-C846-6FA5-F2BAADC3B840}"/>
                </a:ext>
              </a:extLst>
            </p:cNvPr>
            <p:cNvGrpSpPr/>
            <p:nvPr/>
          </p:nvGrpSpPr>
          <p:grpSpPr>
            <a:xfrm>
              <a:off x="847203" y="4167344"/>
              <a:ext cx="6569039" cy="1675925"/>
              <a:chOff x="1107325" y="3708867"/>
              <a:chExt cx="8926637" cy="2767948"/>
            </a:xfrm>
          </p:grpSpPr>
          <p:sp>
            <p:nvSpPr>
              <p:cNvPr id="51" name="Hình chữ nhật 31">
                <a:extLst>
                  <a:ext uri="{FF2B5EF4-FFF2-40B4-BE49-F238E27FC236}">
                    <a16:creationId xmlns:a16="http://schemas.microsoft.com/office/drawing/2014/main" id="{6F17EE70-5F64-4C7A-78DE-59A652495F01}"/>
                  </a:ext>
                </a:extLst>
              </p:cNvPr>
              <p:cNvSpPr/>
              <p:nvPr/>
            </p:nvSpPr>
            <p:spPr>
              <a:xfrm>
                <a:off x="1107325" y="3708867"/>
                <a:ext cx="8926637" cy="2767948"/>
              </a:xfrm>
              <a:prstGeom prst="rect">
                <a:avLst/>
              </a:prstGeom>
              <a:solidFill>
                <a:srgbClr val="FEBA67">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Hình chữ nhật 29">
                <a:extLst>
                  <a:ext uri="{FF2B5EF4-FFF2-40B4-BE49-F238E27FC236}">
                    <a16:creationId xmlns:a16="http://schemas.microsoft.com/office/drawing/2014/main" id="{FD4A8722-658B-3B32-83A3-E3DF73B20F3B}"/>
                  </a:ext>
                </a:extLst>
              </p:cNvPr>
              <p:cNvSpPr/>
              <p:nvPr/>
            </p:nvSpPr>
            <p:spPr>
              <a:xfrm>
                <a:off x="1237837" y="3812358"/>
                <a:ext cx="8626443" cy="2495213"/>
              </a:xfrm>
              <a:prstGeom prst="rect">
                <a:avLst/>
              </a:prstGeom>
              <a:solidFill>
                <a:srgbClr val="FEBA67">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5" name="Hình chữ nhật 30">
                <a:extLst>
                  <a:ext uri="{FF2B5EF4-FFF2-40B4-BE49-F238E27FC236}">
                    <a16:creationId xmlns:a16="http://schemas.microsoft.com/office/drawing/2014/main" id="{A65447F3-2B50-DFDD-DB2C-2F72691FEA80}"/>
                  </a:ext>
                </a:extLst>
              </p:cNvPr>
              <p:cNvSpPr/>
              <p:nvPr/>
            </p:nvSpPr>
            <p:spPr>
              <a:xfrm>
                <a:off x="1372163" y="3941477"/>
                <a:ext cx="8366673" cy="2226135"/>
              </a:xfrm>
              <a:prstGeom prst="rect">
                <a:avLst/>
              </a:prstGeom>
              <a:solidFill>
                <a:srgbClr val="FEBA67">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sp>
          <p:nvSpPr>
            <p:cNvPr id="45" name="Hộp Văn bản 29">
              <a:extLst>
                <a:ext uri="{FF2B5EF4-FFF2-40B4-BE49-F238E27FC236}">
                  <a16:creationId xmlns:a16="http://schemas.microsoft.com/office/drawing/2014/main" id="{1E0033E7-2477-BEF9-F4EE-D396D2790163}"/>
                </a:ext>
              </a:extLst>
            </p:cNvPr>
            <p:cNvSpPr txBox="1"/>
            <p:nvPr/>
          </p:nvSpPr>
          <p:spPr>
            <a:xfrm>
              <a:off x="1021039" y="4272067"/>
              <a:ext cx="6236984" cy="1464231"/>
            </a:xfrm>
            <a:prstGeom prst="roundRect">
              <a:avLst/>
            </a:prstGeom>
            <a:noFill/>
            <a:ln w="38100" cmpd="sng">
              <a:noFill/>
              <a:prstDash val="solid"/>
              <a:extLst>
                <a:ext uri="{C807C97D-BFC1-408E-A445-0C87EB9F89A2}">
                  <ask:lineSketchStyleProps xmlns:ask="http://schemas.microsoft.com/office/drawing/2018/sketchyshapes" sd="1666995049">
                    <a:custGeom>
                      <a:avLst/>
                      <a:gdLst>
                        <a:gd name="connsiteX0" fmla="*/ 0 w 10588739"/>
                        <a:gd name="connsiteY0" fmla="*/ 221342 h 1328023"/>
                        <a:gd name="connsiteX1" fmla="*/ 221342 w 10588739"/>
                        <a:gd name="connsiteY1" fmla="*/ 0 h 1328023"/>
                        <a:gd name="connsiteX2" fmla="*/ 10367397 w 10588739"/>
                        <a:gd name="connsiteY2" fmla="*/ 0 h 1328023"/>
                        <a:gd name="connsiteX3" fmla="*/ 10588739 w 10588739"/>
                        <a:gd name="connsiteY3" fmla="*/ 221342 h 1328023"/>
                        <a:gd name="connsiteX4" fmla="*/ 10588739 w 10588739"/>
                        <a:gd name="connsiteY4" fmla="*/ 1106681 h 1328023"/>
                        <a:gd name="connsiteX5" fmla="*/ 10367397 w 10588739"/>
                        <a:gd name="connsiteY5" fmla="*/ 1328023 h 1328023"/>
                        <a:gd name="connsiteX6" fmla="*/ 221342 w 10588739"/>
                        <a:gd name="connsiteY6" fmla="*/ 1328023 h 1328023"/>
                        <a:gd name="connsiteX7" fmla="*/ 0 w 10588739"/>
                        <a:gd name="connsiteY7" fmla="*/ 1106681 h 1328023"/>
                        <a:gd name="connsiteX8" fmla="*/ 0 w 10588739"/>
                        <a:gd name="connsiteY8" fmla="*/ 221342 h 1328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88739" h="1328023" fill="none" extrusionOk="0">
                          <a:moveTo>
                            <a:pt x="0" y="221342"/>
                          </a:moveTo>
                          <a:cubicBezTo>
                            <a:pt x="20793" y="95833"/>
                            <a:pt x="100436" y="-2528"/>
                            <a:pt x="221342" y="0"/>
                          </a:cubicBezTo>
                          <a:cubicBezTo>
                            <a:pt x="1897694" y="-165530"/>
                            <a:pt x="6103187" y="-20118"/>
                            <a:pt x="10367397" y="0"/>
                          </a:cubicBezTo>
                          <a:cubicBezTo>
                            <a:pt x="10500387" y="-6244"/>
                            <a:pt x="10602339" y="118884"/>
                            <a:pt x="10588739" y="221342"/>
                          </a:cubicBezTo>
                          <a:cubicBezTo>
                            <a:pt x="10556962" y="519008"/>
                            <a:pt x="10540011" y="683857"/>
                            <a:pt x="10588739" y="1106681"/>
                          </a:cubicBezTo>
                          <a:cubicBezTo>
                            <a:pt x="10606274" y="1226885"/>
                            <a:pt x="10487198" y="1324188"/>
                            <a:pt x="10367397" y="1328023"/>
                          </a:cubicBezTo>
                          <a:cubicBezTo>
                            <a:pt x="7301122" y="1293944"/>
                            <a:pt x="3458766" y="1415165"/>
                            <a:pt x="221342" y="1328023"/>
                          </a:cubicBezTo>
                          <a:cubicBezTo>
                            <a:pt x="88610" y="1340552"/>
                            <a:pt x="-13711" y="1220141"/>
                            <a:pt x="0" y="1106681"/>
                          </a:cubicBezTo>
                          <a:cubicBezTo>
                            <a:pt x="14391" y="973033"/>
                            <a:pt x="-1887" y="609918"/>
                            <a:pt x="0" y="221342"/>
                          </a:cubicBezTo>
                          <a:close/>
                        </a:path>
                        <a:path w="10588739" h="1328023" stroke="0" extrusionOk="0">
                          <a:moveTo>
                            <a:pt x="0" y="221342"/>
                          </a:moveTo>
                          <a:cubicBezTo>
                            <a:pt x="3574" y="104288"/>
                            <a:pt x="112902" y="11178"/>
                            <a:pt x="221342" y="0"/>
                          </a:cubicBezTo>
                          <a:cubicBezTo>
                            <a:pt x="2579667" y="-107574"/>
                            <a:pt x="7566086" y="-13565"/>
                            <a:pt x="10367397" y="0"/>
                          </a:cubicBezTo>
                          <a:cubicBezTo>
                            <a:pt x="10481609" y="6904"/>
                            <a:pt x="10567013" y="92124"/>
                            <a:pt x="10588739" y="221342"/>
                          </a:cubicBezTo>
                          <a:cubicBezTo>
                            <a:pt x="10578517" y="527520"/>
                            <a:pt x="10571114" y="896235"/>
                            <a:pt x="10588739" y="1106681"/>
                          </a:cubicBezTo>
                          <a:cubicBezTo>
                            <a:pt x="10605225" y="1215410"/>
                            <a:pt x="10507190" y="1336640"/>
                            <a:pt x="10367397" y="1328023"/>
                          </a:cubicBezTo>
                          <a:cubicBezTo>
                            <a:pt x="8906632" y="1203897"/>
                            <a:pt x="5204909" y="1379165"/>
                            <a:pt x="221342" y="1328023"/>
                          </a:cubicBezTo>
                          <a:cubicBezTo>
                            <a:pt x="103836" y="1313628"/>
                            <a:pt x="13158" y="1230975"/>
                            <a:pt x="0" y="1106681"/>
                          </a:cubicBezTo>
                          <a:cubicBezTo>
                            <a:pt x="-59659" y="943175"/>
                            <a:pt x="8004" y="577346"/>
                            <a:pt x="0" y="221342"/>
                          </a:cubicBezTo>
                          <a:close/>
                        </a:path>
                      </a:pathLst>
                    </a:custGeom>
                    <ask:type>
                      <ask:lineSketchNone/>
                    </ask:type>
                  </ask:lineSketchStyleProps>
                </a:ext>
              </a:extLst>
            </a:ln>
          </p:spPr>
          <p:txBody>
            <a:bodyPr wrap="square">
              <a:spAutoFit/>
            </a:bodyPr>
            <a:lstStyle/>
            <a:p>
              <a:pPr algn="just"/>
              <a:r>
                <a:rPr lang="en-US" sz="2000" dirty="0" err="1">
                  <a:latin typeface="Calibri" panose="020F0502020204030204" pitchFamily="34" charset="0"/>
                  <a:cs typeface="Calibri" panose="020F0502020204030204" pitchFamily="34" charset="0"/>
                </a:rPr>
                <a:t>Tác</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giả</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đã</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sử</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dụng</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yếu</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tố</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kỳ</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ảo</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trong</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văn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hóa</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dân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gian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để</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lý</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giải</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quá</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trình</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tạo</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ra</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thế</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giới</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Đây</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là</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một</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cách</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giải</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thích</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khá</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thú</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vị</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và</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không</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bị</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quá</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khôn</a:t>
              </a:r>
              <a:r>
                <a:rPr lang="en-US" sz="2000" dirty="0">
                  <a:latin typeface="Calibri" panose="020F0502020204030204" pitchFamily="34" charset="0"/>
                  <a:cs typeface="Calibri" panose="020F0502020204030204" pitchFamily="34" charset="0"/>
                </a:rPr>
                <a:t> khan </a:t>
              </a:r>
              <a:r>
                <a:rPr lang="en-US" sz="2000" dirty="0" err="1">
                  <a:latin typeface="Calibri" panose="020F0502020204030204" pitchFamily="34" charset="0"/>
                  <a:cs typeface="Calibri" panose="020F0502020204030204" pitchFamily="34" charset="0"/>
                </a:rPr>
                <a:t>như</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lý</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thuyết</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bình</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thường</a:t>
              </a:r>
              <a:endParaRPr lang="en-US" sz="2000" dirty="0">
                <a:latin typeface="Calibri" panose="020F0502020204030204" pitchFamily="34" charset="0"/>
                <a:ea typeface="Cambria" panose="02040503050406030204" pitchFamily="18" charset="0"/>
                <a:cs typeface="Calibri" panose="020F0502020204030204" pitchFamily="34" charset="0"/>
              </a:endParaRPr>
            </a:p>
          </p:txBody>
        </p:sp>
      </p:grpSp>
      <p:pic>
        <p:nvPicPr>
          <p:cNvPr id="1026" name="Picture 2" descr="Thần Trụ Trời - Vị thần khởi thủy trong thần thoại Việt Nam">
            <a:extLst>
              <a:ext uri="{FF2B5EF4-FFF2-40B4-BE49-F238E27FC236}">
                <a16:creationId xmlns:a16="http://schemas.microsoft.com/office/drawing/2014/main" id="{22AC0DBF-C8F8-C55C-D048-1736E8C3C7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3049" y="1954546"/>
            <a:ext cx="4450941" cy="3766582"/>
          </a:xfrm>
          <a:prstGeom prst="flowChartConnector">
            <a:avLst/>
          </a:prstGeom>
          <a:noFill/>
          <a:effectLst>
            <a:softEdge rad="127000"/>
          </a:effectLst>
          <a:extLst>
            <a:ext uri="{909E8E84-426E-40DD-AFC4-6F175D3DCCD1}">
              <a14:hiddenFill xmlns:a14="http://schemas.microsoft.com/office/drawing/2010/main">
                <a:solidFill>
                  <a:srgbClr val="FFFFFF"/>
                </a:solidFill>
              </a14:hiddenFill>
            </a:ext>
          </a:extLst>
        </p:spPr>
      </p:pic>
      <p:grpSp>
        <p:nvGrpSpPr>
          <p:cNvPr id="6" name="Nhóm 5">
            <a:extLst>
              <a:ext uri="{FF2B5EF4-FFF2-40B4-BE49-F238E27FC236}">
                <a16:creationId xmlns:a16="http://schemas.microsoft.com/office/drawing/2014/main" id="{C75E8B59-BBB1-AC08-14D7-274656427313}"/>
              </a:ext>
            </a:extLst>
          </p:cNvPr>
          <p:cNvGrpSpPr/>
          <p:nvPr/>
        </p:nvGrpSpPr>
        <p:grpSpPr>
          <a:xfrm>
            <a:off x="874083" y="2059979"/>
            <a:ext cx="6569039" cy="1675925"/>
            <a:chOff x="847204" y="2006603"/>
            <a:chExt cx="6569039" cy="1675925"/>
          </a:xfrm>
        </p:grpSpPr>
        <p:grpSp>
          <p:nvGrpSpPr>
            <p:cNvPr id="46" name="Nhóm 33">
              <a:extLst>
                <a:ext uri="{FF2B5EF4-FFF2-40B4-BE49-F238E27FC236}">
                  <a16:creationId xmlns:a16="http://schemas.microsoft.com/office/drawing/2014/main" id="{D949C313-E734-CCD8-1852-0107AC51D7EE}"/>
                </a:ext>
              </a:extLst>
            </p:cNvPr>
            <p:cNvGrpSpPr/>
            <p:nvPr/>
          </p:nvGrpSpPr>
          <p:grpSpPr>
            <a:xfrm>
              <a:off x="847204" y="2006603"/>
              <a:ext cx="6569039" cy="1675925"/>
              <a:chOff x="1107325" y="3708867"/>
              <a:chExt cx="8926637" cy="2767948"/>
            </a:xfrm>
          </p:grpSpPr>
          <p:sp>
            <p:nvSpPr>
              <p:cNvPr id="47" name="Hình chữ nhật 31">
                <a:extLst>
                  <a:ext uri="{FF2B5EF4-FFF2-40B4-BE49-F238E27FC236}">
                    <a16:creationId xmlns:a16="http://schemas.microsoft.com/office/drawing/2014/main" id="{6A81D0A3-453D-19DA-371F-07CDEFC4FD36}"/>
                  </a:ext>
                </a:extLst>
              </p:cNvPr>
              <p:cNvSpPr/>
              <p:nvPr/>
            </p:nvSpPr>
            <p:spPr>
              <a:xfrm>
                <a:off x="1107325" y="3708867"/>
                <a:ext cx="8926637" cy="2767948"/>
              </a:xfrm>
              <a:prstGeom prst="rect">
                <a:avLst/>
              </a:prstGeom>
              <a:solidFill>
                <a:srgbClr val="FEBA67">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Hình chữ nhật 29">
                <a:extLst>
                  <a:ext uri="{FF2B5EF4-FFF2-40B4-BE49-F238E27FC236}">
                    <a16:creationId xmlns:a16="http://schemas.microsoft.com/office/drawing/2014/main" id="{9ACD945E-5B70-C271-25ED-274D96652BA9}"/>
                  </a:ext>
                </a:extLst>
              </p:cNvPr>
              <p:cNvSpPr/>
              <p:nvPr/>
            </p:nvSpPr>
            <p:spPr>
              <a:xfrm>
                <a:off x="1237837" y="3812358"/>
                <a:ext cx="8626443" cy="2495213"/>
              </a:xfrm>
              <a:prstGeom prst="rect">
                <a:avLst/>
              </a:prstGeom>
              <a:solidFill>
                <a:srgbClr val="FEBA67">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9" name="Hình chữ nhật 30">
                <a:extLst>
                  <a:ext uri="{FF2B5EF4-FFF2-40B4-BE49-F238E27FC236}">
                    <a16:creationId xmlns:a16="http://schemas.microsoft.com/office/drawing/2014/main" id="{30119449-1B0A-C8F2-66F0-0B7FAFB6F287}"/>
                  </a:ext>
                </a:extLst>
              </p:cNvPr>
              <p:cNvSpPr/>
              <p:nvPr/>
            </p:nvSpPr>
            <p:spPr>
              <a:xfrm>
                <a:off x="1372163" y="3941477"/>
                <a:ext cx="8366673" cy="2226135"/>
              </a:xfrm>
              <a:prstGeom prst="rect">
                <a:avLst/>
              </a:prstGeom>
              <a:solidFill>
                <a:srgbClr val="FEBA67">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sp>
          <p:nvSpPr>
            <p:cNvPr id="39" name="Hộp Văn bản 27">
              <a:extLst>
                <a:ext uri="{FF2B5EF4-FFF2-40B4-BE49-F238E27FC236}">
                  <a16:creationId xmlns:a16="http://schemas.microsoft.com/office/drawing/2014/main" id="{3E8F7CBE-E608-C458-04A3-79EADD5AB1BF}"/>
                </a:ext>
              </a:extLst>
            </p:cNvPr>
            <p:cNvSpPr txBox="1"/>
            <p:nvPr/>
          </p:nvSpPr>
          <p:spPr>
            <a:xfrm>
              <a:off x="1010770" y="2138048"/>
              <a:ext cx="6191997" cy="1413034"/>
            </a:xfrm>
            <a:prstGeom prst="roundRect">
              <a:avLst>
                <a:gd name="adj" fmla="val 11011"/>
              </a:avLst>
            </a:prstGeom>
            <a:noFill/>
            <a:ln w="38100" cmpd="sng">
              <a:noFill/>
              <a:prstDash val="solid"/>
              <a:extLst>
                <a:ext uri="{C807C97D-BFC1-408E-A445-0C87EB9F89A2}">
                  <ask:lineSketchStyleProps xmlns:ask="http://schemas.microsoft.com/office/drawing/2018/sketchyshapes" sd="1219033472">
                    <a:custGeom>
                      <a:avLst/>
                      <a:gdLst>
                        <a:gd name="connsiteX0" fmla="*/ 0 w 5944837"/>
                        <a:gd name="connsiteY0" fmla="*/ 227956 h 2070259"/>
                        <a:gd name="connsiteX1" fmla="*/ 227956 w 5944837"/>
                        <a:gd name="connsiteY1" fmla="*/ 0 h 2070259"/>
                        <a:gd name="connsiteX2" fmla="*/ 5716881 w 5944837"/>
                        <a:gd name="connsiteY2" fmla="*/ 0 h 2070259"/>
                        <a:gd name="connsiteX3" fmla="*/ 5944837 w 5944837"/>
                        <a:gd name="connsiteY3" fmla="*/ 227956 h 2070259"/>
                        <a:gd name="connsiteX4" fmla="*/ 5944837 w 5944837"/>
                        <a:gd name="connsiteY4" fmla="*/ 1842303 h 2070259"/>
                        <a:gd name="connsiteX5" fmla="*/ 5716881 w 5944837"/>
                        <a:gd name="connsiteY5" fmla="*/ 2070259 h 2070259"/>
                        <a:gd name="connsiteX6" fmla="*/ 227956 w 5944837"/>
                        <a:gd name="connsiteY6" fmla="*/ 2070259 h 2070259"/>
                        <a:gd name="connsiteX7" fmla="*/ 0 w 5944837"/>
                        <a:gd name="connsiteY7" fmla="*/ 1842303 h 2070259"/>
                        <a:gd name="connsiteX8" fmla="*/ 0 w 5944837"/>
                        <a:gd name="connsiteY8" fmla="*/ 227956 h 207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44837" h="2070259" fill="none" extrusionOk="0">
                          <a:moveTo>
                            <a:pt x="0" y="227956"/>
                          </a:moveTo>
                          <a:cubicBezTo>
                            <a:pt x="-23903" y="98193"/>
                            <a:pt x="107895" y="4772"/>
                            <a:pt x="227956" y="0"/>
                          </a:cubicBezTo>
                          <a:cubicBezTo>
                            <a:pt x="2582348" y="130954"/>
                            <a:pt x="4531797" y="43574"/>
                            <a:pt x="5716881" y="0"/>
                          </a:cubicBezTo>
                          <a:cubicBezTo>
                            <a:pt x="5852798" y="15434"/>
                            <a:pt x="5952428" y="111358"/>
                            <a:pt x="5944837" y="227956"/>
                          </a:cubicBezTo>
                          <a:cubicBezTo>
                            <a:pt x="5875645" y="971892"/>
                            <a:pt x="6018015" y="1573290"/>
                            <a:pt x="5944837" y="1842303"/>
                          </a:cubicBezTo>
                          <a:cubicBezTo>
                            <a:pt x="5925485" y="1971378"/>
                            <a:pt x="5824445" y="2057609"/>
                            <a:pt x="5716881" y="2070259"/>
                          </a:cubicBezTo>
                          <a:cubicBezTo>
                            <a:pt x="4096106" y="2225456"/>
                            <a:pt x="1502975" y="2233279"/>
                            <a:pt x="227956" y="2070259"/>
                          </a:cubicBezTo>
                          <a:cubicBezTo>
                            <a:pt x="103887" y="2045534"/>
                            <a:pt x="-1866" y="1969290"/>
                            <a:pt x="0" y="1842303"/>
                          </a:cubicBezTo>
                          <a:cubicBezTo>
                            <a:pt x="-31450" y="1228628"/>
                            <a:pt x="-98772" y="971260"/>
                            <a:pt x="0" y="227956"/>
                          </a:cubicBezTo>
                          <a:close/>
                        </a:path>
                        <a:path w="5944837" h="2070259" stroke="0" extrusionOk="0">
                          <a:moveTo>
                            <a:pt x="0" y="227956"/>
                          </a:moveTo>
                          <a:cubicBezTo>
                            <a:pt x="-19347" y="90125"/>
                            <a:pt x="84028" y="6767"/>
                            <a:pt x="227956" y="0"/>
                          </a:cubicBezTo>
                          <a:cubicBezTo>
                            <a:pt x="2227162" y="132882"/>
                            <a:pt x="4889015" y="-84951"/>
                            <a:pt x="5716881" y="0"/>
                          </a:cubicBezTo>
                          <a:cubicBezTo>
                            <a:pt x="5838417" y="4259"/>
                            <a:pt x="5942883" y="112860"/>
                            <a:pt x="5944837" y="227956"/>
                          </a:cubicBezTo>
                          <a:cubicBezTo>
                            <a:pt x="5861284" y="592816"/>
                            <a:pt x="5819373" y="1559423"/>
                            <a:pt x="5944837" y="1842303"/>
                          </a:cubicBezTo>
                          <a:cubicBezTo>
                            <a:pt x="5951875" y="1969035"/>
                            <a:pt x="5848161" y="2059181"/>
                            <a:pt x="5716881" y="2070259"/>
                          </a:cubicBezTo>
                          <a:cubicBezTo>
                            <a:pt x="3979637" y="2157898"/>
                            <a:pt x="1253503" y="1997580"/>
                            <a:pt x="227956" y="2070259"/>
                          </a:cubicBezTo>
                          <a:cubicBezTo>
                            <a:pt x="100353" y="2053986"/>
                            <a:pt x="-4879" y="1974981"/>
                            <a:pt x="0" y="1842303"/>
                          </a:cubicBezTo>
                          <a:cubicBezTo>
                            <a:pt x="-103038" y="1035161"/>
                            <a:pt x="-78578" y="482993"/>
                            <a:pt x="0" y="227956"/>
                          </a:cubicBezTo>
                          <a:close/>
                        </a:path>
                      </a:pathLst>
                    </a:custGeom>
                    <ask:type>
                      <ask:lineSketchNone/>
                    </ask:type>
                  </ask:lineSketchStyleProps>
                </a:ext>
              </a:extLst>
            </a:ln>
          </p:spPr>
          <p:txBody>
            <a:bodyPr wrap="square">
              <a:spAutoFit/>
            </a:bodyPr>
            <a:lstStyle/>
            <a:p>
              <a:pPr algn="just"/>
              <a:r>
                <a:rPr lang="en-US" sz="2000" dirty="0">
                  <a:latin typeface="Calibri" panose="020F0502020204030204" pitchFamily="34" charset="0"/>
                  <a:cs typeface="Calibri" panose="020F0502020204030204" pitchFamily="34" charset="0"/>
                </a:rPr>
                <a:t>Đây là cách giải thích về thế giới của những người xưa cổ bằng trực quan và tưởng tượng, chưa có đầy đủ căn cứ, chưa được xác minh về độ chính xác và còn mang yếu tố hư cấu. </a:t>
              </a:r>
              <a:endParaRPr lang="en-US" sz="2400" dirty="0">
                <a:effectLst/>
                <a:latin typeface="Calibri" panose="020F0502020204030204" pitchFamily="34" charset="0"/>
                <a:ea typeface="Cambria" panose="02040503050406030204" pitchFamily="18" charset="0"/>
                <a:cs typeface="Calibri" panose="020F0502020204030204" pitchFamily="34" charset="0"/>
              </a:endParaRPr>
            </a:p>
          </p:txBody>
        </p:sp>
      </p:grpSp>
    </p:spTree>
    <p:extLst>
      <p:ext uri="{BB962C8B-B14F-4D97-AF65-F5344CB8AC3E}">
        <p14:creationId xmlns:p14="http://schemas.microsoft.com/office/powerpoint/2010/main" val="96231418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 calcmode="lin" valueType="num">
                                      <p:cBhvr>
                                        <p:cTn id="13" dur="500" fill="hold"/>
                                        <p:tgtEl>
                                          <p:spTgt spid="1026"/>
                                        </p:tgtEl>
                                        <p:attrNameLst>
                                          <p:attrName>ppt_w</p:attrName>
                                        </p:attrNameLst>
                                      </p:cBhvr>
                                      <p:tavLst>
                                        <p:tav tm="0">
                                          <p:val>
                                            <p:fltVal val="0"/>
                                          </p:val>
                                        </p:tav>
                                        <p:tav tm="100000">
                                          <p:val>
                                            <p:strVal val="#ppt_w"/>
                                          </p:val>
                                        </p:tav>
                                      </p:tavLst>
                                    </p:anim>
                                    <p:anim calcmode="lin" valueType="num">
                                      <p:cBhvr>
                                        <p:cTn id="14" dur="500" fill="hold"/>
                                        <p:tgtEl>
                                          <p:spTgt spid="1026"/>
                                        </p:tgtEl>
                                        <p:attrNameLst>
                                          <p:attrName>ppt_h</p:attrName>
                                        </p:attrNameLst>
                                      </p:cBhvr>
                                      <p:tavLst>
                                        <p:tav tm="0">
                                          <p:val>
                                            <p:fltVal val="0"/>
                                          </p:val>
                                        </p:tav>
                                        <p:tav tm="100000">
                                          <p:val>
                                            <p:strVal val="#ppt_h"/>
                                          </p:val>
                                        </p:tav>
                                      </p:tavLst>
                                    </p:anim>
                                    <p:animEffect transition="in" filter="fade">
                                      <p:cBhvr>
                                        <p:cTn id="15" dur="5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par>
                          <p:cTn id="22" fill="hold">
                            <p:stCondLst>
                              <p:cond delay="500"/>
                            </p:stCondLst>
                            <p:childTnLst>
                              <p:par>
                                <p:cTn id="23" presetID="2" presetClass="entr" presetSubtype="4"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Hình ảnh 85">
            <a:extLst>
              <a:ext uri="{FF2B5EF4-FFF2-40B4-BE49-F238E27FC236}">
                <a16:creationId xmlns:a16="http://schemas.microsoft.com/office/drawing/2014/main" id="{4C0D4697-9D99-03EF-19B0-9B8583B24233}"/>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sp>
        <p:nvSpPr>
          <p:cNvPr id="44" name="Hình chữ nhật: Góc Tròn 43">
            <a:extLst>
              <a:ext uri="{FF2B5EF4-FFF2-40B4-BE49-F238E27FC236}">
                <a16:creationId xmlns:a16="http://schemas.microsoft.com/office/drawing/2014/main" id="{290B6515-08E4-B49C-5069-11AB3F0B6958}"/>
              </a:ext>
            </a:extLst>
          </p:cNvPr>
          <p:cNvSpPr/>
          <p:nvPr/>
        </p:nvSpPr>
        <p:spPr>
          <a:xfrm>
            <a:off x="362050" y="428877"/>
            <a:ext cx="11467900" cy="6000248"/>
          </a:xfrm>
          <a:prstGeom prst="roundRect">
            <a:avLst>
              <a:gd name="adj" fmla="val 6305"/>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grpSp>
        <p:nvGrpSpPr>
          <p:cNvPr id="28" name="Group 22">
            <a:extLst>
              <a:ext uri="{FF2B5EF4-FFF2-40B4-BE49-F238E27FC236}">
                <a16:creationId xmlns:a16="http://schemas.microsoft.com/office/drawing/2014/main" id="{B7B0F779-1D0B-1608-5010-362FC6C5DAE9}"/>
              </a:ext>
            </a:extLst>
          </p:cNvPr>
          <p:cNvGrpSpPr/>
          <p:nvPr/>
        </p:nvGrpSpPr>
        <p:grpSpPr>
          <a:xfrm>
            <a:off x="-347467" y="306736"/>
            <a:ext cx="3840503" cy="802247"/>
            <a:chOff x="-107576" y="39225"/>
            <a:chExt cx="3840503" cy="802247"/>
          </a:xfrm>
          <a:effectLst>
            <a:outerShdw blurRad="63500" sx="102000" sy="102000" algn="ctr" rotWithShape="0">
              <a:prstClr val="black">
                <a:alpha val="40000"/>
              </a:prstClr>
            </a:outerShdw>
          </a:effectLst>
        </p:grpSpPr>
        <p:grpSp>
          <p:nvGrpSpPr>
            <p:cNvPr id="29" name="Group 3">
              <a:extLst>
                <a:ext uri="{FF2B5EF4-FFF2-40B4-BE49-F238E27FC236}">
                  <a16:creationId xmlns:a16="http://schemas.microsoft.com/office/drawing/2014/main" id="{F8541BF5-616D-B41E-60EB-8B6975D6D6A2}"/>
                </a:ext>
              </a:extLst>
            </p:cNvPr>
            <p:cNvGrpSpPr/>
            <p:nvPr/>
          </p:nvGrpSpPr>
          <p:grpSpPr>
            <a:xfrm>
              <a:off x="-107576" y="161365"/>
              <a:ext cx="3181755" cy="613808"/>
              <a:chOff x="-107576" y="161365"/>
              <a:chExt cx="3181755" cy="613808"/>
            </a:xfrm>
          </p:grpSpPr>
          <p:sp>
            <p:nvSpPr>
              <p:cNvPr id="41" name="TextBox 4">
                <a:extLst>
                  <a:ext uri="{FF2B5EF4-FFF2-40B4-BE49-F238E27FC236}">
                    <a16:creationId xmlns:a16="http://schemas.microsoft.com/office/drawing/2014/main" id="{74CA5CDD-211D-C143-32E5-084CD2148AE6}"/>
                  </a:ext>
                </a:extLst>
              </p:cNvPr>
              <p:cNvSpPr txBox="1"/>
              <p:nvPr/>
            </p:nvSpPr>
            <p:spPr>
              <a:xfrm>
                <a:off x="-107576" y="161365"/>
                <a:ext cx="3181755" cy="613808"/>
              </a:xfrm>
              <a:prstGeom prst="rect">
                <a:avLst/>
              </a:prstGeom>
              <a:solidFill>
                <a:schemeClr val="bg1"/>
              </a:solidFill>
              <a:ln>
                <a:noFill/>
              </a:ln>
            </p:spPr>
            <p:txBody>
              <a:bodyPr wrap="square" rtlCol="0">
                <a:spAutoFit/>
              </a:bodyPr>
              <a:lstStyle/>
              <a:p>
                <a:endParaRPr lang="en-GB" dirty="0"/>
              </a:p>
            </p:txBody>
          </p:sp>
          <p:sp>
            <p:nvSpPr>
              <p:cNvPr id="42" name="TextBox 5">
                <a:extLst>
                  <a:ext uri="{FF2B5EF4-FFF2-40B4-BE49-F238E27FC236}">
                    <a16:creationId xmlns:a16="http://schemas.microsoft.com/office/drawing/2014/main" id="{9A11A72F-C85A-5337-1344-77E9241D3AE5}"/>
                  </a:ext>
                </a:extLst>
              </p:cNvPr>
              <p:cNvSpPr txBox="1"/>
              <p:nvPr/>
            </p:nvSpPr>
            <p:spPr>
              <a:xfrm>
                <a:off x="46053" y="309960"/>
                <a:ext cx="2874495" cy="4001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b="1" dirty="0">
                    <a:solidFill>
                      <a:srgbClr val="C00000"/>
                    </a:solidFill>
                    <a:latin typeface="#9Slide03 Arima Madurai Medium" panose="00000600000000000000" pitchFamily="2" charset="0"/>
                    <a:cs typeface="#9Slide03 Arima Madurai Medium" panose="00000600000000000000" pitchFamily="2" charset="0"/>
                  </a:rPr>
                  <a:t>CHÂN TRỜI SÁNG TẠO</a:t>
                </a:r>
              </a:p>
            </p:txBody>
          </p:sp>
        </p:grpSp>
        <p:pic>
          <p:nvPicPr>
            <p:cNvPr id="40" name="Picture 14" descr="Logo&#10;&#10;Description automatically generated">
              <a:extLst>
                <a:ext uri="{FF2B5EF4-FFF2-40B4-BE49-F238E27FC236}">
                  <a16:creationId xmlns:a16="http://schemas.microsoft.com/office/drawing/2014/main" id="{4DD375E1-81F0-0516-3951-33D3642883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2689" y="39225"/>
              <a:ext cx="1010238" cy="802247"/>
            </a:xfrm>
            <a:prstGeom prst="rect">
              <a:avLst/>
            </a:prstGeom>
            <a:ln>
              <a:noFill/>
            </a:ln>
          </p:spPr>
        </p:pic>
      </p:grpSp>
      <p:grpSp>
        <p:nvGrpSpPr>
          <p:cNvPr id="3" name="Nhóm 2">
            <a:extLst>
              <a:ext uri="{FF2B5EF4-FFF2-40B4-BE49-F238E27FC236}">
                <a16:creationId xmlns:a16="http://schemas.microsoft.com/office/drawing/2014/main" id="{660A763B-8889-283E-DFF9-16EA0B40596E}"/>
              </a:ext>
            </a:extLst>
          </p:cNvPr>
          <p:cNvGrpSpPr/>
          <p:nvPr/>
        </p:nvGrpSpPr>
        <p:grpSpPr>
          <a:xfrm>
            <a:off x="4033562" y="584454"/>
            <a:ext cx="7391521" cy="941215"/>
            <a:chOff x="4033562" y="584454"/>
            <a:chExt cx="7391521" cy="941215"/>
          </a:xfrm>
        </p:grpSpPr>
        <p:sp>
          <p:nvSpPr>
            <p:cNvPr id="38" name="椭圆 37">
              <a:extLst>
                <a:ext uri="{FF2B5EF4-FFF2-40B4-BE49-F238E27FC236}">
                  <a16:creationId xmlns:a16="http://schemas.microsoft.com/office/drawing/2014/main" id="{4D9F6D38-7D6B-4748-A832-E27B60ABB17E}"/>
                </a:ext>
              </a:extLst>
            </p:cNvPr>
            <p:cNvSpPr/>
            <p:nvPr/>
          </p:nvSpPr>
          <p:spPr>
            <a:xfrm>
              <a:off x="5384732" y="685408"/>
              <a:ext cx="261861" cy="261861"/>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Hình chữ nhật: Góc Tròn 1">
              <a:extLst>
                <a:ext uri="{FF2B5EF4-FFF2-40B4-BE49-F238E27FC236}">
                  <a16:creationId xmlns:a16="http://schemas.microsoft.com/office/drawing/2014/main" id="{B5317D07-D94F-1587-A214-2E8CBDFDD30F}"/>
                </a:ext>
              </a:extLst>
            </p:cNvPr>
            <p:cNvSpPr/>
            <p:nvPr/>
          </p:nvSpPr>
          <p:spPr>
            <a:xfrm>
              <a:off x="4088084" y="806245"/>
              <a:ext cx="7220984" cy="719424"/>
            </a:xfrm>
            <a:prstGeom prst="roundRect">
              <a:avLst/>
            </a:prstGeom>
            <a:solidFill>
              <a:schemeClr val="bg1"/>
            </a:solidFill>
            <a:ln w="38100">
              <a:solidFill>
                <a:srgbClr val="C51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Hộp Văn bản 8">
              <a:extLst>
                <a:ext uri="{FF2B5EF4-FFF2-40B4-BE49-F238E27FC236}">
                  <a16:creationId xmlns:a16="http://schemas.microsoft.com/office/drawing/2014/main" id="{53B79E6B-BEB2-20A6-3279-AED7EAA9C859}"/>
                </a:ext>
              </a:extLst>
            </p:cNvPr>
            <p:cNvSpPr txBox="1"/>
            <p:nvPr/>
          </p:nvSpPr>
          <p:spPr>
            <a:xfrm>
              <a:off x="4033562" y="609016"/>
              <a:ext cx="7391521" cy="461665"/>
            </a:xfrm>
            <a:prstGeom prst="rect">
              <a:avLst/>
            </a:prstGeom>
            <a:solidFill>
              <a:srgbClr val="F0B094"/>
            </a:solidFill>
            <a:ln>
              <a:noFill/>
            </a:ln>
          </p:spPr>
          <p:txBody>
            <a:bodyPr wrap="square">
              <a:spAutoFit/>
            </a:bodyPr>
            <a:lstStyle/>
            <a:p>
              <a:pPr marL="625475" marR="0" algn="just">
                <a:spcBef>
                  <a:spcPts val="0"/>
                </a:spcBef>
              </a:pPr>
              <a:r>
                <a:rPr lang="en-US" sz="2400" b="1" dirty="0">
                  <a:solidFill>
                    <a:srgbClr val="C00000"/>
                  </a:solidFill>
                  <a:effectLst/>
                  <a:latin typeface="Fira Sans ExtraBold" panose="020B0903050000020004" pitchFamily="34" charset="0"/>
                  <a:ea typeface="Cambria" panose="02040503050406030204" pitchFamily="18" charset="0"/>
                  <a:cs typeface="Calibri" panose="020F0502020204030204" pitchFamily="34" charset="0"/>
                </a:rPr>
                <a:t>I. ĐỌC HIỂU VĂN BẢN </a:t>
              </a:r>
            </a:p>
          </p:txBody>
        </p:sp>
        <p:sp>
          <p:nvSpPr>
            <p:cNvPr id="58" name="Hộp Văn bản 8">
              <a:extLst>
                <a:ext uri="{FF2B5EF4-FFF2-40B4-BE49-F238E27FC236}">
                  <a16:creationId xmlns:a16="http://schemas.microsoft.com/office/drawing/2014/main" id="{C5F776E3-99EE-BFF4-DA3D-41FFB0D2FB44}"/>
                </a:ext>
              </a:extLst>
            </p:cNvPr>
            <p:cNvSpPr txBox="1"/>
            <p:nvPr/>
          </p:nvSpPr>
          <p:spPr>
            <a:xfrm>
              <a:off x="4190009" y="1042684"/>
              <a:ext cx="6885726" cy="442674"/>
            </a:xfrm>
            <a:prstGeom prst="roundRect">
              <a:avLst/>
            </a:prstGeom>
            <a:noFill/>
            <a:ln>
              <a:noFill/>
            </a:ln>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2000" i="0" u="none" strike="noStrike" kern="1200" cap="none" spc="0" normalizeH="0" baseline="0" noProof="0" dirty="0">
                  <a:ln>
                    <a:noFill/>
                  </a:ln>
                  <a:solidFill>
                    <a:srgbClr val="C00000"/>
                  </a:solidFill>
                  <a:effectLst/>
                  <a:uLnTx/>
                  <a:uFillTx/>
                  <a:latin typeface="Calibri" panose="020F0502020204030204"/>
                  <a:ea typeface="Cambria" panose="02040503050406030204" pitchFamily="18" charset="0"/>
                  <a:cs typeface="Times New Roman" panose="02020603050405020304" pitchFamily="18" charset="0"/>
                </a:rPr>
                <a:t>2. Giải thích nhận thức tạo lập thế giới và ý nghĩa thần trụ trời</a:t>
              </a:r>
              <a:endParaRPr kumimoji="0" lang="en-US" sz="1600" i="0" u="none" strike="noStrike" kern="1200" cap="none" spc="0" normalizeH="0" baseline="0" noProof="0" dirty="0">
                <a:ln>
                  <a:noFill/>
                </a:ln>
                <a:solidFill>
                  <a:srgbClr val="C00000"/>
                </a:solidFill>
                <a:effectLst/>
                <a:uLnTx/>
                <a:uFillTx/>
                <a:latin typeface="Calibri" panose="020F0502020204030204"/>
                <a:ea typeface="Cambria" panose="02040503050406030204" pitchFamily="18" charset="0"/>
                <a:cs typeface="Times New Roman" panose="02020603050405020304" pitchFamily="18" charset="0"/>
              </a:endParaRPr>
            </a:p>
          </p:txBody>
        </p:sp>
        <p:grpSp>
          <p:nvGrpSpPr>
            <p:cNvPr id="59" name="Google Shape;2365;p47">
              <a:extLst>
                <a:ext uri="{FF2B5EF4-FFF2-40B4-BE49-F238E27FC236}">
                  <a16:creationId xmlns:a16="http://schemas.microsoft.com/office/drawing/2014/main" id="{DC3F4B6F-557B-383E-F5BE-D9794C51DDE7}"/>
                </a:ext>
              </a:extLst>
            </p:cNvPr>
            <p:cNvGrpSpPr/>
            <p:nvPr/>
          </p:nvGrpSpPr>
          <p:grpSpPr>
            <a:xfrm>
              <a:off x="4114982" y="584454"/>
              <a:ext cx="445314" cy="443581"/>
              <a:chOff x="1576325" y="2162175"/>
              <a:chExt cx="526625" cy="524575"/>
            </a:xfrm>
          </p:grpSpPr>
          <p:sp>
            <p:nvSpPr>
              <p:cNvPr id="60" name="Google Shape;2366;p47">
                <a:extLst>
                  <a:ext uri="{FF2B5EF4-FFF2-40B4-BE49-F238E27FC236}">
                    <a16:creationId xmlns:a16="http://schemas.microsoft.com/office/drawing/2014/main" id="{7DE6D3E9-615B-F7AE-6485-18FB698383FC}"/>
                  </a:ext>
                </a:extLst>
              </p:cNvPr>
              <p:cNvSpPr/>
              <p:nvPr/>
            </p:nvSpPr>
            <p:spPr>
              <a:xfrm>
                <a:off x="1576325" y="2406300"/>
                <a:ext cx="526625" cy="280450"/>
              </a:xfrm>
              <a:custGeom>
                <a:avLst/>
                <a:gdLst/>
                <a:ahLst/>
                <a:cxnLst/>
                <a:rect l="l" t="t" r="r" b="b"/>
                <a:pathLst>
                  <a:path w="21065" h="11218" extrusionOk="0">
                    <a:moveTo>
                      <a:pt x="4321" y="1"/>
                    </a:moveTo>
                    <a:cubicBezTo>
                      <a:pt x="4060" y="1"/>
                      <a:pt x="3832" y="164"/>
                      <a:pt x="3767" y="425"/>
                    </a:cubicBezTo>
                    <a:lnTo>
                      <a:pt x="82" y="10500"/>
                    </a:lnTo>
                    <a:cubicBezTo>
                      <a:pt x="1" y="10859"/>
                      <a:pt x="262" y="11217"/>
                      <a:pt x="637" y="11217"/>
                    </a:cubicBezTo>
                    <a:lnTo>
                      <a:pt x="16842" y="11217"/>
                    </a:lnTo>
                    <a:cubicBezTo>
                      <a:pt x="17087" y="11217"/>
                      <a:pt x="17315" y="11038"/>
                      <a:pt x="17380" y="10793"/>
                    </a:cubicBezTo>
                    <a:lnTo>
                      <a:pt x="21065" y="718"/>
                    </a:lnTo>
                    <a:cubicBezTo>
                      <a:pt x="21065" y="359"/>
                      <a:pt x="20886" y="1"/>
                      <a:pt x="20511" y="1"/>
                    </a:cubicBezTo>
                    <a:close/>
                  </a:path>
                </a:pathLst>
              </a:custGeom>
              <a:solidFill>
                <a:srgbClr val="AD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 name="Google Shape;2367;p47">
                <a:extLst>
                  <a:ext uri="{FF2B5EF4-FFF2-40B4-BE49-F238E27FC236}">
                    <a16:creationId xmlns:a16="http://schemas.microsoft.com/office/drawing/2014/main" id="{E1368B2B-9833-2D86-5927-EAB40927D3E5}"/>
                  </a:ext>
                </a:extLst>
              </p:cNvPr>
              <p:cNvSpPr/>
              <p:nvPr/>
            </p:nvSpPr>
            <p:spPr>
              <a:xfrm>
                <a:off x="2012450" y="2324800"/>
                <a:ext cx="36300" cy="81525"/>
              </a:xfrm>
              <a:custGeom>
                <a:avLst/>
                <a:gdLst/>
                <a:ahLst/>
                <a:cxnLst/>
                <a:rect l="l" t="t" r="r" b="b"/>
                <a:pathLst>
                  <a:path w="1452" h="3261" extrusionOk="0">
                    <a:moveTo>
                      <a:pt x="1" y="0"/>
                    </a:moveTo>
                    <a:lnTo>
                      <a:pt x="1" y="3261"/>
                    </a:lnTo>
                    <a:lnTo>
                      <a:pt x="1452" y="3261"/>
                    </a:lnTo>
                    <a:lnTo>
                      <a:pt x="1452" y="636"/>
                    </a:lnTo>
                    <a:cubicBezTo>
                      <a:pt x="1452" y="277"/>
                      <a:pt x="1158" y="0"/>
                      <a:pt x="816" y="0"/>
                    </a:cubicBezTo>
                    <a:close/>
                  </a:path>
                </a:pathLst>
              </a:custGeom>
              <a:solidFill>
                <a:srgbClr val="AD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368;p47">
                <a:extLst>
                  <a:ext uri="{FF2B5EF4-FFF2-40B4-BE49-F238E27FC236}">
                    <a16:creationId xmlns:a16="http://schemas.microsoft.com/office/drawing/2014/main" id="{06CBDECE-119C-ED5C-3496-5B36AC7E8AA0}"/>
                  </a:ext>
                </a:extLst>
              </p:cNvPr>
              <p:cNvSpPr/>
              <p:nvPr/>
            </p:nvSpPr>
            <p:spPr>
              <a:xfrm>
                <a:off x="1577975" y="2261625"/>
                <a:ext cx="36300" cy="402300"/>
              </a:xfrm>
              <a:custGeom>
                <a:avLst/>
                <a:gdLst/>
                <a:ahLst/>
                <a:cxnLst/>
                <a:rect l="l" t="t" r="r" b="b"/>
                <a:pathLst>
                  <a:path w="1452" h="16092" extrusionOk="0">
                    <a:moveTo>
                      <a:pt x="636" y="0"/>
                    </a:moveTo>
                    <a:cubicBezTo>
                      <a:pt x="277" y="0"/>
                      <a:pt x="0" y="277"/>
                      <a:pt x="0" y="620"/>
                    </a:cubicBezTo>
                    <a:lnTo>
                      <a:pt x="0" y="16091"/>
                    </a:lnTo>
                    <a:lnTo>
                      <a:pt x="82" y="16091"/>
                    </a:lnTo>
                    <a:lnTo>
                      <a:pt x="1451" y="12342"/>
                    </a:lnTo>
                    <a:lnTo>
                      <a:pt x="1451" y="0"/>
                    </a:lnTo>
                    <a:close/>
                  </a:path>
                </a:pathLst>
              </a:custGeom>
              <a:solidFill>
                <a:srgbClr val="AD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 name="Google Shape;2369;p47">
                <a:extLst>
                  <a:ext uri="{FF2B5EF4-FFF2-40B4-BE49-F238E27FC236}">
                    <a16:creationId xmlns:a16="http://schemas.microsoft.com/office/drawing/2014/main" id="{FB04A339-DACD-B3D0-B843-E80CDF50B1E1}"/>
                  </a:ext>
                </a:extLst>
              </p:cNvPr>
              <p:cNvSpPr/>
              <p:nvPr/>
            </p:nvSpPr>
            <p:spPr>
              <a:xfrm>
                <a:off x="1668450" y="2162175"/>
                <a:ext cx="344025" cy="260050"/>
              </a:xfrm>
              <a:custGeom>
                <a:avLst/>
                <a:gdLst/>
                <a:ahLst/>
                <a:cxnLst/>
                <a:rect l="l" t="t" r="r" b="b"/>
                <a:pathLst>
                  <a:path w="13761" h="10402" extrusionOk="0">
                    <a:moveTo>
                      <a:pt x="0" y="0"/>
                    </a:moveTo>
                    <a:lnTo>
                      <a:pt x="0" y="10402"/>
                    </a:lnTo>
                    <a:lnTo>
                      <a:pt x="82" y="10190"/>
                    </a:lnTo>
                    <a:cubicBezTo>
                      <a:pt x="147" y="9929"/>
                      <a:pt x="375" y="9766"/>
                      <a:pt x="636" y="9766"/>
                    </a:cubicBezTo>
                    <a:lnTo>
                      <a:pt x="13761" y="9766"/>
                    </a:lnTo>
                    <a:lnTo>
                      <a:pt x="13761"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370;p47">
                <a:extLst>
                  <a:ext uri="{FF2B5EF4-FFF2-40B4-BE49-F238E27FC236}">
                    <a16:creationId xmlns:a16="http://schemas.microsoft.com/office/drawing/2014/main" id="{880F9A55-6288-E538-2A9D-FA9334C11013}"/>
                  </a:ext>
                </a:extLst>
              </p:cNvPr>
              <p:cNvSpPr/>
              <p:nvPr/>
            </p:nvSpPr>
            <p:spPr>
              <a:xfrm>
                <a:off x="1719800" y="2288525"/>
                <a:ext cx="241325" cy="18350"/>
              </a:xfrm>
              <a:custGeom>
                <a:avLst/>
                <a:gdLst/>
                <a:ahLst/>
                <a:cxnLst/>
                <a:rect l="l" t="t" r="r" b="b"/>
                <a:pathLst>
                  <a:path w="9653" h="734" extrusionOk="0">
                    <a:moveTo>
                      <a:pt x="490" y="0"/>
                    </a:moveTo>
                    <a:cubicBezTo>
                      <a:pt x="1" y="0"/>
                      <a:pt x="1" y="734"/>
                      <a:pt x="490" y="734"/>
                    </a:cubicBezTo>
                    <a:lnTo>
                      <a:pt x="9163" y="734"/>
                    </a:lnTo>
                    <a:cubicBezTo>
                      <a:pt x="9652" y="734"/>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371;p47">
                <a:extLst>
                  <a:ext uri="{FF2B5EF4-FFF2-40B4-BE49-F238E27FC236}">
                    <a16:creationId xmlns:a16="http://schemas.microsoft.com/office/drawing/2014/main" id="{BA74C202-B2F9-0E05-A9D0-3BFC0BCDB0E4}"/>
                  </a:ext>
                </a:extLst>
              </p:cNvPr>
              <p:cNvSpPr/>
              <p:nvPr/>
            </p:nvSpPr>
            <p:spPr>
              <a:xfrm>
                <a:off x="1719800" y="2225350"/>
                <a:ext cx="114550" cy="17950"/>
              </a:xfrm>
              <a:custGeom>
                <a:avLst/>
                <a:gdLst/>
                <a:ahLst/>
                <a:cxnLst/>
                <a:rect l="l" t="t" r="r" b="b"/>
                <a:pathLst>
                  <a:path w="4582" h="718" extrusionOk="0">
                    <a:moveTo>
                      <a:pt x="490" y="0"/>
                    </a:moveTo>
                    <a:cubicBezTo>
                      <a:pt x="1" y="0"/>
                      <a:pt x="1" y="717"/>
                      <a:pt x="490" y="717"/>
                    </a:cubicBezTo>
                    <a:lnTo>
                      <a:pt x="4109" y="717"/>
                    </a:lnTo>
                    <a:cubicBezTo>
                      <a:pt x="4582" y="717"/>
                      <a:pt x="4582" y="0"/>
                      <a:pt x="41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372;p47">
                <a:extLst>
                  <a:ext uri="{FF2B5EF4-FFF2-40B4-BE49-F238E27FC236}">
                    <a16:creationId xmlns:a16="http://schemas.microsoft.com/office/drawing/2014/main" id="{8051C47F-D944-C479-6A9D-06504C50363A}"/>
                  </a:ext>
                </a:extLst>
              </p:cNvPr>
              <p:cNvSpPr/>
              <p:nvPr/>
            </p:nvSpPr>
            <p:spPr>
              <a:xfrm>
                <a:off x="1719800" y="2352100"/>
                <a:ext cx="241325" cy="17950"/>
              </a:xfrm>
              <a:custGeom>
                <a:avLst/>
                <a:gdLst/>
                <a:ahLst/>
                <a:cxnLst/>
                <a:rect l="l" t="t" r="r" b="b"/>
                <a:pathLst>
                  <a:path w="9653" h="718" extrusionOk="0">
                    <a:moveTo>
                      <a:pt x="490" y="0"/>
                    </a:moveTo>
                    <a:cubicBezTo>
                      <a:pt x="1" y="0"/>
                      <a:pt x="1" y="718"/>
                      <a:pt x="490" y="718"/>
                    </a:cubicBezTo>
                    <a:lnTo>
                      <a:pt x="9163" y="718"/>
                    </a:lnTo>
                    <a:cubicBezTo>
                      <a:pt x="9652" y="718"/>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373;p47">
                <a:extLst>
                  <a:ext uri="{FF2B5EF4-FFF2-40B4-BE49-F238E27FC236}">
                    <a16:creationId xmlns:a16="http://schemas.microsoft.com/office/drawing/2014/main" id="{4FA03308-ECC5-6383-2F23-CCACD1A69284}"/>
                  </a:ext>
                </a:extLst>
              </p:cNvPr>
              <p:cNvSpPr/>
              <p:nvPr/>
            </p:nvSpPr>
            <p:spPr>
              <a:xfrm>
                <a:off x="1641550" y="2180100"/>
                <a:ext cx="26925" cy="316700"/>
              </a:xfrm>
              <a:custGeom>
                <a:avLst/>
                <a:gdLst/>
                <a:ahLst/>
                <a:cxnLst/>
                <a:rect l="l" t="t" r="r" b="b"/>
                <a:pathLst>
                  <a:path w="1077" h="12668" extrusionOk="0">
                    <a:moveTo>
                      <a:pt x="0" y="0"/>
                    </a:moveTo>
                    <a:lnTo>
                      <a:pt x="0" y="12668"/>
                    </a:lnTo>
                    <a:lnTo>
                      <a:pt x="1076" y="9685"/>
                    </a:lnTo>
                    <a:lnTo>
                      <a:pt x="1076"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374;p47">
                <a:extLst>
                  <a:ext uri="{FF2B5EF4-FFF2-40B4-BE49-F238E27FC236}">
                    <a16:creationId xmlns:a16="http://schemas.microsoft.com/office/drawing/2014/main" id="{CE128221-3941-EABD-E82C-F87A100E6FCC}"/>
                  </a:ext>
                </a:extLst>
              </p:cNvPr>
              <p:cNvSpPr/>
              <p:nvPr/>
            </p:nvSpPr>
            <p:spPr>
              <a:xfrm>
                <a:off x="1614250" y="2198025"/>
                <a:ext cx="27325" cy="372975"/>
              </a:xfrm>
              <a:custGeom>
                <a:avLst/>
                <a:gdLst/>
                <a:ahLst/>
                <a:cxnLst/>
                <a:rect l="l" t="t" r="r" b="b"/>
                <a:pathLst>
                  <a:path w="1093" h="14919" extrusionOk="0">
                    <a:moveTo>
                      <a:pt x="0" y="1"/>
                    </a:moveTo>
                    <a:lnTo>
                      <a:pt x="0" y="14918"/>
                    </a:lnTo>
                    <a:lnTo>
                      <a:pt x="1092" y="11951"/>
                    </a:lnTo>
                    <a:lnTo>
                      <a:pt x="1092"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26" name="Hình ảnh 16" descr="Ảnh có chứa văn bản&#10;&#10;Mô tả được tạo tự động">
            <a:extLst>
              <a:ext uri="{FF2B5EF4-FFF2-40B4-BE49-F238E27FC236}">
                <a16:creationId xmlns:a16="http://schemas.microsoft.com/office/drawing/2014/main" id="{775A46F9-C59D-9C31-BB41-A37F04B9F43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2050" y="1914235"/>
            <a:ext cx="3993379" cy="3993379"/>
          </a:xfrm>
          <a:prstGeom prst="rect">
            <a:avLst/>
          </a:prstGeom>
        </p:spPr>
      </p:pic>
      <p:sp>
        <p:nvSpPr>
          <p:cNvPr id="27" name="Hộp Văn bản 27">
            <a:extLst>
              <a:ext uri="{FF2B5EF4-FFF2-40B4-BE49-F238E27FC236}">
                <a16:creationId xmlns:a16="http://schemas.microsoft.com/office/drawing/2014/main" id="{6E4A2F45-5FD1-18B7-3ADF-7E7FA25497D6}"/>
              </a:ext>
            </a:extLst>
          </p:cNvPr>
          <p:cNvSpPr txBox="1"/>
          <p:nvPr/>
        </p:nvSpPr>
        <p:spPr>
          <a:xfrm>
            <a:off x="4355429" y="2192171"/>
            <a:ext cx="7188779" cy="3416320"/>
          </a:xfrm>
          <a:prstGeom prst="roundRect">
            <a:avLst>
              <a:gd name="adj" fmla="val 0"/>
            </a:avLst>
          </a:prstGeom>
          <a:noFill/>
          <a:ln w="28575">
            <a:noFill/>
          </a:ln>
        </p:spPr>
        <p:txBody>
          <a:bodyPr wrap="square">
            <a:spAutoFit/>
          </a:bodyPr>
          <a:lstStyle/>
          <a:p>
            <a:pPr lvl="0" algn="just"/>
            <a:r>
              <a:rPr lang="en-US" sz="2400" b="1" dirty="0" err="1">
                <a:latin typeface="Calibri" panose="020F0502020204030204" pitchFamily="34" charset="0"/>
                <a:cs typeface="Calibri" panose="020F0502020204030204" pitchFamily="34" charset="0"/>
              </a:rPr>
              <a:t>Liên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hệ</a:t>
            </a:r>
            <a:r>
              <a:rPr lang="en-US" sz="2400" b="1" dirty="0">
                <a:latin typeface="Calibri" panose="020F0502020204030204" pitchFamily="34" charset="0"/>
                <a:cs typeface="Calibri" panose="020F0502020204030204" pitchFamily="34" charset="0"/>
              </a:rPr>
              <a:t>:  </a:t>
            </a:r>
            <a:r>
              <a:rPr lang="en-US" sz="2400" dirty="0">
                <a:latin typeface="Calibri" panose="020F0502020204030204" pitchFamily="34" charset="0"/>
                <a:cs typeface="Calibri" panose="020F0502020204030204" pitchFamily="34" charset="0"/>
              </a:rPr>
              <a:t>Theo </a:t>
            </a:r>
            <a:r>
              <a:rPr lang="en-US" sz="2400" dirty="0" err="1">
                <a:latin typeface="Calibri" panose="020F0502020204030204" pitchFamily="34" charset="0"/>
                <a:cs typeface="Calibri" panose="020F0502020204030204" pitchFamily="34" charset="0"/>
              </a:rPr>
              <a:t>như</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ngày</a:t>
            </a:r>
            <a:r>
              <a:rPr lang="en-US" sz="2400" dirty="0">
                <a:latin typeface="Calibri" panose="020F0502020204030204" pitchFamily="34" charset="0"/>
                <a:cs typeface="Calibri" panose="020F0502020204030204" pitchFamily="34" charset="0"/>
              </a:rPr>
              <a:t> nay, khoa </a:t>
            </a:r>
            <a:r>
              <a:rPr lang="en-US" sz="2400" dirty="0" err="1">
                <a:latin typeface="Calibri" panose="020F0502020204030204" pitchFamily="34" charset="0"/>
                <a:cs typeface="Calibri" panose="020F0502020204030204" pitchFamily="34" charset="0"/>
              </a:rPr>
              <a:t>học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công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nhệ</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phát</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triển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cách</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lý</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giải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theo</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hướng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dân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gian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này</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có</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thể</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sẽ</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không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còn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phù</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hợp</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nữa</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Nhưng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mặt</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khác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nó</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lại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giúp</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gìn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giữ</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được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nét</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văn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hóa</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trong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dân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gian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Việt</a:t>
            </a:r>
            <a:r>
              <a:rPr lang="en-US" sz="2400" dirty="0">
                <a:latin typeface="Calibri" panose="020F0502020204030204" pitchFamily="34" charset="0"/>
                <a:cs typeface="Calibri" panose="020F0502020204030204" pitchFamily="34" charset="0"/>
              </a:rPr>
              <a:t> Nam. </a:t>
            </a:r>
            <a:r>
              <a:rPr lang="en-US" sz="2400" dirty="0" err="1">
                <a:latin typeface="Calibri" panose="020F0502020204030204" pitchFamily="34" charset="0"/>
                <a:cs typeface="Calibri" panose="020F0502020204030204" pitchFamily="34" charset="0"/>
              </a:rPr>
              <a:t>Xã</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hội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bây</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giờ</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đã</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hiện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đại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và</a:t>
            </a:r>
            <a:r>
              <a:rPr lang="en-US" sz="2400" dirty="0">
                <a:latin typeface="Calibri" panose="020F0502020204030204" pitchFamily="34" charset="0"/>
                <a:cs typeface="Calibri" panose="020F0502020204030204" pitchFamily="34" charset="0"/>
              </a:rPr>
              <a:t> khoa </a:t>
            </a:r>
            <a:r>
              <a:rPr lang="en-US" sz="2400" dirty="0" err="1">
                <a:latin typeface="Calibri" panose="020F0502020204030204" pitchFamily="34" charset="0"/>
                <a:cs typeface="Calibri" panose="020F0502020204030204" pitchFamily="34" charset="0"/>
              </a:rPr>
              <a:t>học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phát</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triển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có</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đủ</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nguồn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thông</a:t>
            </a:r>
            <a:r>
              <a:rPr lang="en-US" sz="2400" dirty="0">
                <a:latin typeface="Calibri" panose="020F0502020204030204" pitchFamily="34" charset="0"/>
                <a:cs typeface="Calibri" panose="020F0502020204030204" pitchFamily="34" charset="0"/>
              </a:rPr>
              <a:t> tin, </a:t>
            </a:r>
            <a:r>
              <a:rPr lang="en-US" sz="2400" dirty="0" err="1">
                <a:latin typeface="Calibri" panose="020F0502020204030204" pitchFamily="34" charset="0"/>
                <a:cs typeface="Calibri" panose="020F0502020204030204" pitchFamily="34" charset="0"/>
              </a:rPr>
              <a:t>cách</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minh</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chứng</a:t>
            </a:r>
            <a:r>
              <a:rPr lang="en-US" sz="2400" dirty="0">
                <a:latin typeface="Calibri" panose="020F0502020204030204" pitchFamily="34" charset="0"/>
                <a:cs typeface="Calibri" panose="020F0502020204030204" pitchFamily="34" charset="0"/>
              </a:rPr>
              <a:t> khoa </a:t>
            </a:r>
            <a:r>
              <a:rPr lang="en-US" sz="2400" dirty="0" err="1">
                <a:latin typeface="Calibri" panose="020F0502020204030204" pitchFamily="34" charset="0"/>
                <a:cs typeface="Calibri" panose="020F0502020204030204" pitchFamily="34" charset="0"/>
              </a:rPr>
              <a:t>học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nên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khi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giải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thích</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bất</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kì</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một</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hiện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tượng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nào</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cũng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luôn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yêu</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cầu</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đòi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hỏi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độ</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chính</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xác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cao</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có</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căn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cứ</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rõ</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ràng</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xác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thực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Như</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vậy</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thông</a:t>
            </a:r>
            <a:r>
              <a:rPr lang="en-US" sz="2400" dirty="0">
                <a:latin typeface="Calibri" panose="020F0502020204030204" pitchFamily="34" charset="0"/>
                <a:cs typeface="Calibri" panose="020F0502020204030204" pitchFamily="34" charset="0"/>
              </a:rPr>
              <a:t> tin </a:t>
            </a:r>
            <a:r>
              <a:rPr lang="en-US" sz="2400" dirty="0" err="1">
                <a:latin typeface="Calibri" panose="020F0502020204030204" pitchFamily="34" charset="0"/>
                <a:cs typeface="Calibri" panose="020F0502020204030204" pitchFamily="34" charset="0"/>
              </a:rPr>
              <a:t>ấy</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mới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có</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thể</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thuyết</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phục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được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mọi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người</a:t>
            </a:r>
            <a:r>
              <a:rPr lang="en-US" sz="2400" b="1" dirty="0">
                <a:latin typeface="Calibri" panose="020F0502020204030204" pitchFamily="34" charset="0"/>
                <a:cs typeface="Calibri" panose="020F0502020204030204" pitchFamily="34" charset="0"/>
              </a:rPr>
              <a:t>.</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71868045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1000"/>
                                        <p:tgtEl>
                                          <p:spTgt spid="26"/>
                                        </p:tgtEl>
                                      </p:cBhvr>
                                    </p:animEffect>
                                    <p:anim calcmode="lin" valueType="num">
                                      <p:cBhvr>
                                        <p:cTn id="14" dur="1000" fill="hold"/>
                                        <p:tgtEl>
                                          <p:spTgt spid="26"/>
                                        </p:tgtEl>
                                        <p:attrNameLst>
                                          <p:attrName>ppt_x</p:attrName>
                                        </p:attrNameLst>
                                      </p:cBhvr>
                                      <p:tavLst>
                                        <p:tav tm="0">
                                          <p:val>
                                            <p:strVal val="#ppt_x"/>
                                          </p:val>
                                        </p:tav>
                                        <p:tav tm="100000">
                                          <p:val>
                                            <p:strVal val="#ppt_x"/>
                                          </p:val>
                                        </p:tav>
                                      </p:tavLst>
                                    </p:anim>
                                    <p:anim calcmode="lin" valueType="num">
                                      <p:cBhvr>
                                        <p:cTn id="15" dur="1000" fill="hold"/>
                                        <p:tgtEl>
                                          <p:spTgt spid="26"/>
                                        </p:tgtEl>
                                        <p:attrNameLst>
                                          <p:attrName>ppt_y</p:attrName>
                                        </p:attrNameLst>
                                      </p:cBhvr>
                                      <p:tavLst>
                                        <p:tav tm="0">
                                          <p:val>
                                            <p:strVal val="#ppt_y+.1"/>
                                          </p:val>
                                        </p:tav>
                                        <p:tav tm="100000">
                                          <p:val>
                                            <p:strVal val="#ppt_y"/>
                                          </p:val>
                                        </p:tav>
                                      </p:tavLst>
                                    </p:anim>
                                  </p:childTnLst>
                                </p:cTn>
                              </p:par>
                              <p:par>
                                <p:cTn id="16" presetID="15" presetClass="entr" presetSubtype="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1000" fill="hold"/>
                                        <p:tgtEl>
                                          <p:spTgt spid="27"/>
                                        </p:tgtEl>
                                        <p:attrNameLst>
                                          <p:attrName>ppt_w</p:attrName>
                                        </p:attrNameLst>
                                      </p:cBhvr>
                                      <p:tavLst>
                                        <p:tav tm="0">
                                          <p:val>
                                            <p:fltVal val="0"/>
                                          </p:val>
                                        </p:tav>
                                        <p:tav tm="100000">
                                          <p:val>
                                            <p:strVal val="#ppt_w"/>
                                          </p:val>
                                        </p:tav>
                                      </p:tavLst>
                                    </p:anim>
                                    <p:anim calcmode="lin" valueType="num">
                                      <p:cBhvr>
                                        <p:cTn id="19" dur="1000" fill="hold"/>
                                        <p:tgtEl>
                                          <p:spTgt spid="27"/>
                                        </p:tgtEl>
                                        <p:attrNameLst>
                                          <p:attrName>ppt_h</p:attrName>
                                        </p:attrNameLst>
                                      </p:cBhvr>
                                      <p:tavLst>
                                        <p:tav tm="0">
                                          <p:val>
                                            <p:fltVal val="0"/>
                                          </p:val>
                                        </p:tav>
                                        <p:tav tm="100000">
                                          <p:val>
                                            <p:strVal val="#ppt_h"/>
                                          </p:val>
                                        </p:tav>
                                      </p:tavLst>
                                    </p:anim>
                                    <p:anim calcmode="lin" valueType="num">
                                      <p:cBhvr>
                                        <p:cTn id="20" dur="1000" fill="hold"/>
                                        <p:tgtEl>
                                          <p:spTgt spid="27"/>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2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Hình ảnh 85">
            <a:extLst>
              <a:ext uri="{FF2B5EF4-FFF2-40B4-BE49-F238E27FC236}">
                <a16:creationId xmlns:a16="http://schemas.microsoft.com/office/drawing/2014/main" id="{4C0D4697-9D99-03EF-19B0-9B8583B24233}"/>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sp>
        <p:nvSpPr>
          <p:cNvPr id="44" name="Hình chữ nhật: Góc Tròn 43">
            <a:extLst>
              <a:ext uri="{FF2B5EF4-FFF2-40B4-BE49-F238E27FC236}">
                <a16:creationId xmlns:a16="http://schemas.microsoft.com/office/drawing/2014/main" id="{290B6515-08E4-B49C-5069-11AB3F0B6958}"/>
              </a:ext>
            </a:extLst>
          </p:cNvPr>
          <p:cNvSpPr/>
          <p:nvPr/>
        </p:nvSpPr>
        <p:spPr>
          <a:xfrm>
            <a:off x="737150" y="428877"/>
            <a:ext cx="11137718" cy="6000248"/>
          </a:xfrm>
          <a:prstGeom prst="roundRect">
            <a:avLst>
              <a:gd name="adj" fmla="val 6305"/>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grpSp>
        <p:nvGrpSpPr>
          <p:cNvPr id="28" name="Group 22">
            <a:extLst>
              <a:ext uri="{FF2B5EF4-FFF2-40B4-BE49-F238E27FC236}">
                <a16:creationId xmlns:a16="http://schemas.microsoft.com/office/drawing/2014/main" id="{B7B0F779-1D0B-1608-5010-362FC6C5DAE9}"/>
              </a:ext>
            </a:extLst>
          </p:cNvPr>
          <p:cNvGrpSpPr/>
          <p:nvPr/>
        </p:nvGrpSpPr>
        <p:grpSpPr>
          <a:xfrm>
            <a:off x="-347467" y="306736"/>
            <a:ext cx="3840503" cy="802247"/>
            <a:chOff x="-107576" y="39225"/>
            <a:chExt cx="3840503" cy="802247"/>
          </a:xfrm>
          <a:effectLst>
            <a:outerShdw blurRad="63500" sx="102000" sy="102000" algn="ctr" rotWithShape="0">
              <a:prstClr val="black">
                <a:alpha val="40000"/>
              </a:prstClr>
            </a:outerShdw>
          </a:effectLst>
        </p:grpSpPr>
        <p:grpSp>
          <p:nvGrpSpPr>
            <p:cNvPr id="29" name="Group 3">
              <a:extLst>
                <a:ext uri="{FF2B5EF4-FFF2-40B4-BE49-F238E27FC236}">
                  <a16:creationId xmlns:a16="http://schemas.microsoft.com/office/drawing/2014/main" id="{F8541BF5-616D-B41E-60EB-8B6975D6D6A2}"/>
                </a:ext>
              </a:extLst>
            </p:cNvPr>
            <p:cNvGrpSpPr/>
            <p:nvPr/>
          </p:nvGrpSpPr>
          <p:grpSpPr>
            <a:xfrm>
              <a:off x="-107576" y="161365"/>
              <a:ext cx="3181755" cy="613808"/>
              <a:chOff x="-107576" y="161365"/>
              <a:chExt cx="3181755" cy="613808"/>
            </a:xfrm>
          </p:grpSpPr>
          <p:sp>
            <p:nvSpPr>
              <p:cNvPr id="41" name="TextBox 4">
                <a:extLst>
                  <a:ext uri="{FF2B5EF4-FFF2-40B4-BE49-F238E27FC236}">
                    <a16:creationId xmlns:a16="http://schemas.microsoft.com/office/drawing/2014/main" id="{74CA5CDD-211D-C143-32E5-084CD2148AE6}"/>
                  </a:ext>
                </a:extLst>
              </p:cNvPr>
              <p:cNvSpPr txBox="1"/>
              <p:nvPr/>
            </p:nvSpPr>
            <p:spPr>
              <a:xfrm>
                <a:off x="-107576" y="161365"/>
                <a:ext cx="3181755" cy="613808"/>
              </a:xfrm>
              <a:prstGeom prst="rect">
                <a:avLst/>
              </a:prstGeom>
              <a:solidFill>
                <a:schemeClr val="bg1"/>
              </a:solidFill>
              <a:ln>
                <a:noFill/>
              </a:ln>
            </p:spPr>
            <p:txBody>
              <a:bodyPr wrap="square" rtlCol="0">
                <a:spAutoFit/>
              </a:bodyPr>
              <a:lstStyle/>
              <a:p>
                <a:endParaRPr lang="en-GB" dirty="0"/>
              </a:p>
            </p:txBody>
          </p:sp>
          <p:sp>
            <p:nvSpPr>
              <p:cNvPr id="42" name="TextBox 5">
                <a:extLst>
                  <a:ext uri="{FF2B5EF4-FFF2-40B4-BE49-F238E27FC236}">
                    <a16:creationId xmlns:a16="http://schemas.microsoft.com/office/drawing/2014/main" id="{9A11A72F-C85A-5337-1344-77E9241D3AE5}"/>
                  </a:ext>
                </a:extLst>
              </p:cNvPr>
              <p:cNvSpPr txBox="1"/>
              <p:nvPr/>
            </p:nvSpPr>
            <p:spPr>
              <a:xfrm>
                <a:off x="46053" y="309960"/>
                <a:ext cx="2874495" cy="4001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b="1" dirty="0">
                    <a:solidFill>
                      <a:srgbClr val="C00000"/>
                    </a:solidFill>
                    <a:latin typeface="#9Slide03 Arima Madurai Medium" panose="00000600000000000000" pitchFamily="2" charset="0"/>
                    <a:cs typeface="#9Slide03 Arima Madurai Medium" panose="00000600000000000000" pitchFamily="2" charset="0"/>
                  </a:rPr>
                  <a:t>CHÂN TRỜI SÁNG TẠO</a:t>
                </a:r>
              </a:p>
            </p:txBody>
          </p:sp>
        </p:grpSp>
        <p:pic>
          <p:nvPicPr>
            <p:cNvPr id="40" name="Picture 14" descr="Logo&#10;&#10;Description automatically generated">
              <a:extLst>
                <a:ext uri="{FF2B5EF4-FFF2-40B4-BE49-F238E27FC236}">
                  <a16:creationId xmlns:a16="http://schemas.microsoft.com/office/drawing/2014/main" id="{4DD375E1-81F0-0516-3951-33D3642883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2689" y="39225"/>
              <a:ext cx="1010238" cy="802247"/>
            </a:xfrm>
            <a:prstGeom prst="rect">
              <a:avLst/>
            </a:prstGeom>
            <a:ln>
              <a:noFill/>
            </a:ln>
          </p:spPr>
        </p:pic>
      </p:grpSp>
      <p:grpSp>
        <p:nvGrpSpPr>
          <p:cNvPr id="3" name="Nhóm 2">
            <a:extLst>
              <a:ext uri="{FF2B5EF4-FFF2-40B4-BE49-F238E27FC236}">
                <a16:creationId xmlns:a16="http://schemas.microsoft.com/office/drawing/2014/main" id="{9C318211-5984-F71B-0057-B753428D030F}"/>
              </a:ext>
            </a:extLst>
          </p:cNvPr>
          <p:cNvGrpSpPr/>
          <p:nvPr/>
        </p:nvGrpSpPr>
        <p:grpSpPr>
          <a:xfrm>
            <a:off x="4033562" y="584454"/>
            <a:ext cx="7391521" cy="941215"/>
            <a:chOff x="4033562" y="584454"/>
            <a:chExt cx="7391521" cy="941215"/>
          </a:xfrm>
        </p:grpSpPr>
        <p:sp>
          <p:nvSpPr>
            <p:cNvPr id="38" name="椭圆 37">
              <a:extLst>
                <a:ext uri="{FF2B5EF4-FFF2-40B4-BE49-F238E27FC236}">
                  <a16:creationId xmlns:a16="http://schemas.microsoft.com/office/drawing/2014/main" id="{4D9F6D38-7D6B-4748-A832-E27B60ABB17E}"/>
                </a:ext>
              </a:extLst>
            </p:cNvPr>
            <p:cNvSpPr/>
            <p:nvPr/>
          </p:nvSpPr>
          <p:spPr>
            <a:xfrm>
              <a:off x="5384732" y="685408"/>
              <a:ext cx="261861" cy="261861"/>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Hình chữ nhật: Góc Tròn 1">
              <a:extLst>
                <a:ext uri="{FF2B5EF4-FFF2-40B4-BE49-F238E27FC236}">
                  <a16:creationId xmlns:a16="http://schemas.microsoft.com/office/drawing/2014/main" id="{B5317D07-D94F-1587-A214-2E8CBDFDD30F}"/>
                </a:ext>
              </a:extLst>
            </p:cNvPr>
            <p:cNvSpPr/>
            <p:nvPr/>
          </p:nvSpPr>
          <p:spPr>
            <a:xfrm>
              <a:off x="4088084" y="806245"/>
              <a:ext cx="7220984" cy="719424"/>
            </a:xfrm>
            <a:prstGeom prst="roundRect">
              <a:avLst/>
            </a:prstGeom>
            <a:solidFill>
              <a:schemeClr val="bg1"/>
            </a:solidFill>
            <a:ln w="38100">
              <a:solidFill>
                <a:srgbClr val="C51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Hộp Văn bản 8">
              <a:extLst>
                <a:ext uri="{FF2B5EF4-FFF2-40B4-BE49-F238E27FC236}">
                  <a16:creationId xmlns:a16="http://schemas.microsoft.com/office/drawing/2014/main" id="{53B79E6B-BEB2-20A6-3279-AED7EAA9C859}"/>
                </a:ext>
              </a:extLst>
            </p:cNvPr>
            <p:cNvSpPr txBox="1"/>
            <p:nvPr/>
          </p:nvSpPr>
          <p:spPr>
            <a:xfrm>
              <a:off x="4033562" y="609016"/>
              <a:ext cx="7391521" cy="461665"/>
            </a:xfrm>
            <a:prstGeom prst="rect">
              <a:avLst/>
            </a:prstGeom>
            <a:solidFill>
              <a:srgbClr val="F0B094"/>
            </a:solidFill>
            <a:ln>
              <a:noFill/>
            </a:ln>
          </p:spPr>
          <p:txBody>
            <a:bodyPr wrap="square">
              <a:spAutoFit/>
            </a:bodyPr>
            <a:lstStyle/>
            <a:p>
              <a:pPr marL="625475" marR="0" algn="just">
                <a:spcBef>
                  <a:spcPts val="0"/>
                </a:spcBef>
              </a:pPr>
              <a:r>
                <a:rPr lang="en-US" sz="2400" b="1" dirty="0">
                  <a:solidFill>
                    <a:srgbClr val="C00000"/>
                  </a:solidFill>
                  <a:effectLst/>
                  <a:latin typeface="Fira Sans ExtraBold" panose="020B0903050000020004" pitchFamily="34" charset="0"/>
                  <a:ea typeface="Cambria" panose="02040503050406030204" pitchFamily="18" charset="0"/>
                  <a:cs typeface="Calibri" panose="020F0502020204030204" pitchFamily="34" charset="0"/>
                </a:rPr>
                <a:t>I. ĐỌC HIỂU VĂN BẢN </a:t>
              </a:r>
            </a:p>
          </p:txBody>
        </p:sp>
        <p:sp>
          <p:nvSpPr>
            <p:cNvPr id="58" name="Hộp Văn bản 8">
              <a:extLst>
                <a:ext uri="{FF2B5EF4-FFF2-40B4-BE49-F238E27FC236}">
                  <a16:creationId xmlns:a16="http://schemas.microsoft.com/office/drawing/2014/main" id="{C5F776E3-99EE-BFF4-DA3D-41FFB0D2FB44}"/>
                </a:ext>
              </a:extLst>
            </p:cNvPr>
            <p:cNvSpPr txBox="1"/>
            <p:nvPr/>
          </p:nvSpPr>
          <p:spPr>
            <a:xfrm>
              <a:off x="4190009" y="1042684"/>
              <a:ext cx="6885726" cy="442674"/>
            </a:xfrm>
            <a:prstGeom prst="roundRect">
              <a:avLst/>
            </a:prstGeom>
            <a:noFill/>
            <a:ln>
              <a:noFill/>
            </a:ln>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2000" i="0" u="none" strike="noStrike" kern="1200" cap="none" spc="0" normalizeH="0" baseline="0" noProof="0" dirty="0">
                  <a:ln>
                    <a:noFill/>
                  </a:ln>
                  <a:solidFill>
                    <a:srgbClr val="C00000"/>
                  </a:solidFill>
                  <a:effectLst/>
                  <a:uLnTx/>
                  <a:uFillTx/>
                  <a:latin typeface="Calibri" panose="020F0502020204030204"/>
                  <a:ea typeface="Cambria" panose="02040503050406030204" pitchFamily="18" charset="0"/>
                  <a:cs typeface="Times New Roman" panose="02020603050405020304" pitchFamily="18" charset="0"/>
                </a:rPr>
                <a:t>2. Giải thích nhận thức tạo lập thế giới và ý nghĩa thần trụ trời</a:t>
              </a:r>
              <a:endParaRPr kumimoji="0" lang="en-US" sz="1600" i="0" u="none" strike="noStrike" kern="1200" cap="none" spc="0" normalizeH="0" baseline="0" noProof="0" dirty="0">
                <a:ln>
                  <a:noFill/>
                </a:ln>
                <a:solidFill>
                  <a:srgbClr val="C00000"/>
                </a:solidFill>
                <a:effectLst/>
                <a:uLnTx/>
                <a:uFillTx/>
                <a:latin typeface="Calibri" panose="020F0502020204030204"/>
                <a:ea typeface="Cambria" panose="02040503050406030204" pitchFamily="18" charset="0"/>
                <a:cs typeface="Times New Roman" panose="02020603050405020304" pitchFamily="18" charset="0"/>
              </a:endParaRPr>
            </a:p>
          </p:txBody>
        </p:sp>
        <p:grpSp>
          <p:nvGrpSpPr>
            <p:cNvPr id="59" name="Google Shape;2365;p47">
              <a:extLst>
                <a:ext uri="{FF2B5EF4-FFF2-40B4-BE49-F238E27FC236}">
                  <a16:creationId xmlns:a16="http://schemas.microsoft.com/office/drawing/2014/main" id="{DC3F4B6F-557B-383E-F5BE-D9794C51DDE7}"/>
                </a:ext>
              </a:extLst>
            </p:cNvPr>
            <p:cNvGrpSpPr/>
            <p:nvPr/>
          </p:nvGrpSpPr>
          <p:grpSpPr>
            <a:xfrm>
              <a:off x="4114982" y="584454"/>
              <a:ext cx="445314" cy="443581"/>
              <a:chOff x="1576325" y="2162175"/>
              <a:chExt cx="526625" cy="524575"/>
            </a:xfrm>
          </p:grpSpPr>
          <p:sp>
            <p:nvSpPr>
              <p:cNvPr id="60" name="Google Shape;2366;p47">
                <a:extLst>
                  <a:ext uri="{FF2B5EF4-FFF2-40B4-BE49-F238E27FC236}">
                    <a16:creationId xmlns:a16="http://schemas.microsoft.com/office/drawing/2014/main" id="{7DE6D3E9-615B-F7AE-6485-18FB698383FC}"/>
                  </a:ext>
                </a:extLst>
              </p:cNvPr>
              <p:cNvSpPr/>
              <p:nvPr/>
            </p:nvSpPr>
            <p:spPr>
              <a:xfrm>
                <a:off x="1576325" y="2406300"/>
                <a:ext cx="526625" cy="280450"/>
              </a:xfrm>
              <a:custGeom>
                <a:avLst/>
                <a:gdLst/>
                <a:ahLst/>
                <a:cxnLst/>
                <a:rect l="l" t="t" r="r" b="b"/>
                <a:pathLst>
                  <a:path w="21065" h="11218" extrusionOk="0">
                    <a:moveTo>
                      <a:pt x="4321" y="1"/>
                    </a:moveTo>
                    <a:cubicBezTo>
                      <a:pt x="4060" y="1"/>
                      <a:pt x="3832" y="164"/>
                      <a:pt x="3767" y="425"/>
                    </a:cubicBezTo>
                    <a:lnTo>
                      <a:pt x="82" y="10500"/>
                    </a:lnTo>
                    <a:cubicBezTo>
                      <a:pt x="1" y="10859"/>
                      <a:pt x="262" y="11217"/>
                      <a:pt x="637" y="11217"/>
                    </a:cubicBezTo>
                    <a:lnTo>
                      <a:pt x="16842" y="11217"/>
                    </a:lnTo>
                    <a:cubicBezTo>
                      <a:pt x="17087" y="11217"/>
                      <a:pt x="17315" y="11038"/>
                      <a:pt x="17380" y="10793"/>
                    </a:cubicBezTo>
                    <a:lnTo>
                      <a:pt x="21065" y="718"/>
                    </a:lnTo>
                    <a:cubicBezTo>
                      <a:pt x="21065" y="359"/>
                      <a:pt x="20886" y="1"/>
                      <a:pt x="20511" y="1"/>
                    </a:cubicBezTo>
                    <a:close/>
                  </a:path>
                </a:pathLst>
              </a:custGeom>
              <a:solidFill>
                <a:srgbClr val="AD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 name="Google Shape;2367;p47">
                <a:extLst>
                  <a:ext uri="{FF2B5EF4-FFF2-40B4-BE49-F238E27FC236}">
                    <a16:creationId xmlns:a16="http://schemas.microsoft.com/office/drawing/2014/main" id="{E1368B2B-9833-2D86-5927-EAB40927D3E5}"/>
                  </a:ext>
                </a:extLst>
              </p:cNvPr>
              <p:cNvSpPr/>
              <p:nvPr/>
            </p:nvSpPr>
            <p:spPr>
              <a:xfrm>
                <a:off x="2012450" y="2324800"/>
                <a:ext cx="36300" cy="81525"/>
              </a:xfrm>
              <a:custGeom>
                <a:avLst/>
                <a:gdLst/>
                <a:ahLst/>
                <a:cxnLst/>
                <a:rect l="l" t="t" r="r" b="b"/>
                <a:pathLst>
                  <a:path w="1452" h="3261" extrusionOk="0">
                    <a:moveTo>
                      <a:pt x="1" y="0"/>
                    </a:moveTo>
                    <a:lnTo>
                      <a:pt x="1" y="3261"/>
                    </a:lnTo>
                    <a:lnTo>
                      <a:pt x="1452" y="3261"/>
                    </a:lnTo>
                    <a:lnTo>
                      <a:pt x="1452" y="636"/>
                    </a:lnTo>
                    <a:cubicBezTo>
                      <a:pt x="1452" y="277"/>
                      <a:pt x="1158" y="0"/>
                      <a:pt x="816" y="0"/>
                    </a:cubicBezTo>
                    <a:close/>
                  </a:path>
                </a:pathLst>
              </a:custGeom>
              <a:solidFill>
                <a:srgbClr val="AD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368;p47">
                <a:extLst>
                  <a:ext uri="{FF2B5EF4-FFF2-40B4-BE49-F238E27FC236}">
                    <a16:creationId xmlns:a16="http://schemas.microsoft.com/office/drawing/2014/main" id="{06CBDECE-119C-ED5C-3496-5B36AC7E8AA0}"/>
                  </a:ext>
                </a:extLst>
              </p:cNvPr>
              <p:cNvSpPr/>
              <p:nvPr/>
            </p:nvSpPr>
            <p:spPr>
              <a:xfrm>
                <a:off x="1577975" y="2261625"/>
                <a:ext cx="36300" cy="402300"/>
              </a:xfrm>
              <a:custGeom>
                <a:avLst/>
                <a:gdLst/>
                <a:ahLst/>
                <a:cxnLst/>
                <a:rect l="l" t="t" r="r" b="b"/>
                <a:pathLst>
                  <a:path w="1452" h="16092" extrusionOk="0">
                    <a:moveTo>
                      <a:pt x="636" y="0"/>
                    </a:moveTo>
                    <a:cubicBezTo>
                      <a:pt x="277" y="0"/>
                      <a:pt x="0" y="277"/>
                      <a:pt x="0" y="620"/>
                    </a:cubicBezTo>
                    <a:lnTo>
                      <a:pt x="0" y="16091"/>
                    </a:lnTo>
                    <a:lnTo>
                      <a:pt x="82" y="16091"/>
                    </a:lnTo>
                    <a:lnTo>
                      <a:pt x="1451" y="12342"/>
                    </a:lnTo>
                    <a:lnTo>
                      <a:pt x="1451" y="0"/>
                    </a:lnTo>
                    <a:close/>
                  </a:path>
                </a:pathLst>
              </a:custGeom>
              <a:solidFill>
                <a:srgbClr val="AD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 name="Google Shape;2369;p47">
                <a:extLst>
                  <a:ext uri="{FF2B5EF4-FFF2-40B4-BE49-F238E27FC236}">
                    <a16:creationId xmlns:a16="http://schemas.microsoft.com/office/drawing/2014/main" id="{FB04A339-DACD-B3D0-B843-E80CDF50B1E1}"/>
                  </a:ext>
                </a:extLst>
              </p:cNvPr>
              <p:cNvSpPr/>
              <p:nvPr/>
            </p:nvSpPr>
            <p:spPr>
              <a:xfrm>
                <a:off x="1668450" y="2162175"/>
                <a:ext cx="344025" cy="260050"/>
              </a:xfrm>
              <a:custGeom>
                <a:avLst/>
                <a:gdLst/>
                <a:ahLst/>
                <a:cxnLst/>
                <a:rect l="l" t="t" r="r" b="b"/>
                <a:pathLst>
                  <a:path w="13761" h="10402" extrusionOk="0">
                    <a:moveTo>
                      <a:pt x="0" y="0"/>
                    </a:moveTo>
                    <a:lnTo>
                      <a:pt x="0" y="10402"/>
                    </a:lnTo>
                    <a:lnTo>
                      <a:pt x="82" y="10190"/>
                    </a:lnTo>
                    <a:cubicBezTo>
                      <a:pt x="147" y="9929"/>
                      <a:pt x="375" y="9766"/>
                      <a:pt x="636" y="9766"/>
                    </a:cubicBezTo>
                    <a:lnTo>
                      <a:pt x="13761" y="9766"/>
                    </a:lnTo>
                    <a:lnTo>
                      <a:pt x="13761"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370;p47">
                <a:extLst>
                  <a:ext uri="{FF2B5EF4-FFF2-40B4-BE49-F238E27FC236}">
                    <a16:creationId xmlns:a16="http://schemas.microsoft.com/office/drawing/2014/main" id="{880F9A55-6288-E538-2A9D-FA9334C11013}"/>
                  </a:ext>
                </a:extLst>
              </p:cNvPr>
              <p:cNvSpPr/>
              <p:nvPr/>
            </p:nvSpPr>
            <p:spPr>
              <a:xfrm>
                <a:off x="1719800" y="2288525"/>
                <a:ext cx="241325" cy="18350"/>
              </a:xfrm>
              <a:custGeom>
                <a:avLst/>
                <a:gdLst/>
                <a:ahLst/>
                <a:cxnLst/>
                <a:rect l="l" t="t" r="r" b="b"/>
                <a:pathLst>
                  <a:path w="9653" h="734" extrusionOk="0">
                    <a:moveTo>
                      <a:pt x="490" y="0"/>
                    </a:moveTo>
                    <a:cubicBezTo>
                      <a:pt x="1" y="0"/>
                      <a:pt x="1" y="734"/>
                      <a:pt x="490" y="734"/>
                    </a:cubicBezTo>
                    <a:lnTo>
                      <a:pt x="9163" y="734"/>
                    </a:lnTo>
                    <a:cubicBezTo>
                      <a:pt x="9652" y="734"/>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371;p47">
                <a:extLst>
                  <a:ext uri="{FF2B5EF4-FFF2-40B4-BE49-F238E27FC236}">
                    <a16:creationId xmlns:a16="http://schemas.microsoft.com/office/drawing/2014/main" id="{BA74C202-B2F9-0E05-A9D0-3BFC0BCDB0E4}"/>
                  </a:ext>
                </a:extLst>
              </p:cNvPr>
              <p:cNvSpPr/>
              <p:nvPr/>
            </p:nvSpPr>
            <p:spPr>
              <a:xfrm>
                <a:off x="1719800" y="2225350"/>
                <a:ext cx="114550" cy="17950"/>
              </a:xfrm>
              <a:custGeom>
                <a:avLst/>
                <a:gdLst/>
                <a:ahLst/>
                <a:cxnLst/>
                <a:rect l="l" t="t" r="r" b="b"/>
                <a:pathLst>
                  <a:path w="4582" h="718" extrusionOk="0">
                    <a:moveTo>
                      <a:pt x="490" y="0"/>
                    </a:moveTo>
                    <a:cubicBezTo>
                      <a:pt x="1" y="0"/>
                      <a:pt x="1" y="717"/>
                      <a:pt x="490" y="717"/>
                    </a:cubicBezTo>
                    <a:lnTo>
                      <a:pt x="4109" y="717"/>
                    </a:lnTo>
                    <a:cubicBezTo>
                      <a:pt x="4582" y="717"/>
                      <a:pt x="4582" y="0"/>
                      <a:pt x="41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372;p47">
                <a:extLst>
                  <a:ext uri="{FF2B5EF4-FFF2-40B4-BE49-F238E27FC236}">
                    <a16:creationId xmlns:a16="http://schemas.microsoft.com/office/drawing/2014/main" id="{8051C47F-D944-C479-6A9D-06504C50363A}"/>
                  </a:ext>
                </a:extLst>
              </p:cNvPr>
              <p:cNvSpPr/>
              <p:nvPr/>
            </p:nvSpPr>
            <p:spPr>
              <a:xfrm>
                <a:off x="1719800" y="2352100"/>
                <a:ext cx="241325" cy="17950"/>
              </a:xfrm>
              <a:custGeom>
                <a:avLst/>
                <a:gdLst/>
                <a:ahLst/>
                <a:cxnLst/>
                <a:rect l="l" t="t" r="r" b="b"/>
                <a:pathLst>
                  <a:path w="9653" h="718" extrusionOk="0">
                    <a:moveTo>
                      <a:pt x="490" y="0"/>
                    </a:moveTo>
                    <a:cubicBezTo>
                      <a:pt x="1" y="0"/>
                      <a:pt x="1" y="718"/>
                      <a:pt x="490" y="718"/>
                    </a:cubicBezTo>
                    <a:lnTo>
                      <a:pt x="9163" y="718"/>
                    </a:lnTo>
                    <a:cubicBezTo>
                      <a:pt x="9652" y="718"/>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373;p47">
                <a:extLst>
                  <a:ext uri="{FF2B5EF4-FFF2-40B4-BE49-F238E27FC236}">
                    <a16:creationId xmlns:a16="http://schemas.microsoft.com/office/drawing/2014/main" id="{4FA03308-ECC5-6383-2F23-CCACD1A69284}"/>
                  </a:ext>
                </a:extLst>
              </p:cNvPr>
              <p:cNvSpPr/>
              <p:nvPr/>
            </p:nvSpPr>
            <p:spPr>
              <a:xfrm>
                <a:off x="1641550" y="2180100"/>
                <a:ext cx="26925" cy="316700"/>
              </a:xfrm>
              <a:custGeom>
                <a:avLst/>
                <a:gdLst/>
                <a:ahLst/>
                <a:cxnLst/>
                <a:rect l="l" t="t" r="r" b="b"/>
                <a:pathLst>
                  <a:path w="1077" h="12668" extrusionOk="0">
                    <a:moveTo>
                      <a:pt x="0" y="0"/>
                    </a:moveTo>
                    <a:lnTo>
                      <a:pt x="0" y="12668"/>
                    </a:lnTo>
                    <a:lnTo>
                      <a:pt x="1076" y="9685"/>
                    </a:lnTo>
                    <a:lnTo>
                      <a:pt x="1076"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374;p47">
                <a:extLst>
                  <a:ext uri="{FF2B5EF4-FFF2-40B4-BE49-F238E27FC236}">
                    <a16:creationId xmlns:a16="http://schemas.microsoft.com/office/drawing/2014/main" id="{CE128221-3941-EABD-E82C-F87A100E6FCC}"/>
                  </a:ext>
                </a:extLst>
              </p:cNvPr>
              <p:cNvSpPr/>
              <p:nvPr/>
            </p:nvSpPr>
            <p:spPr>
              <a:xfrm>
                <a:off x="1614250" y="2198025"/>
                <a:ext cx="27325" cy="372975"/>
              </a:xfrm>
              <a:custGeom>
                <a:avLst/>
                <a:gdLst/>
                <a:ahLst/>
                <a:cxnLst/>
                <a:rect l="l" t="t" r="r" b="b"/>
                <a:pathLst>
                  <a:path w="1093" h="14919" extrusionOk="0">
                    <a:moveTo>
                      <a:pt x="0" y="1"/>
                    </a:moveTo>
                    <a:lnTo>
                      <a:pt x="0" y="14918"/>
                    </a:lnTo>
                    <a:lnTo>
                      <a:pt x="1092" y="11951"/>
                    </a:lnTo>
                    <a:lnTo>
                      <a:pt x="1092"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5" name="Hình chữ nhật: Góc Tròn 11">
            <a:extLst>
              <a:ext uri="{FF2B5EF4-FFF2-40B4-BE49-F238E27FC236}">
                <a16:creationId xmlns:a16="http://schemas.microsoft.com/office/drawing/2014/main" id="{078C69D0-C1B4-DBDE-67ED-870AA766462A}"/>
              </a:ext>
            </a:extLst>
          </p:cNvPr>
          <p:cNvSpPr/>
          <p:nvPr/>
        </p:nvSpPr>
        <p:spPr>
          <a:xfrm>
            <a:off x="1114192" y="1539557"/>
            <a:ext cx="2060318" cy="589817"/>
          </a:xfrm>
          <a:prstGeom prst="roundRect">
            <a:avLst/>
          </a:prstGeom>
          <a:solidFill>
            <a:srgbClr val="F0B094"/>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C00000"/>
                </a:solidFill>
                <a:latin typeface="Fira Sans ExtraBold" panose="020B0903050000020004" pitchFamily="34" charset="0"/>
                <a:ea typeface="Cambria" panose="02040503050406030204" pitchFamily="18" charset="0"/>
                <a:cs typeface="Calibri" panose="020F0502020204030204" pitchFamily="34" charset="0"/>
              </a:rPr>
              <a:t>Ý NGHĨA</a:t>
            </a:r>
          </a:p>
        </p:txBody>
      </p:sp>
      <p:grpSp>
        <p:nvGrpSpPr>
          <p:cNvPr id="4" name="Nhóm 3">
            <a:extLst>
              <a:ext uri="{FF2B5EF4-FFF2-40B4-BE49-F238E27FC236}">
                <a16:creationId xmlns:a16="http://schemas.microsoft.com/office/drawing/2014/main" id="{9A9FC26E-17E3-F960-78FF-3F70C225AE09}"/>
              </a:ext>
            </a:extLst>
          </p:cNvPr>
          <p:cNvGrpSpPr/>
          <p:nvPr/>
        </p:nvGrpSpPr>
        <p:grpSpPr>
          <a:xfrm>
            <a:off x="1114192" y="2309810"/>
            <a:ext cx="10310891" cy="3948579"/>
            <a:chOff x="1114192" y="2309810"/>
            <a:chExt cx="10310891" cy="3948579"/>
          </a:xfrm>
        </p:grpSpPr>
        <p:grpSp>
          <p:nvGrpSpPr>
            <p:cNvPr id="30" name="Nhóm 33">
              <a:extLst>
                <a:ext uri="{FF2B5EF4-FFF2-40B4-BE49-F238E27FC236}">
                  <a16:creationId xmlns:a16="http://schemas.microsoft.com/office/drawing/2014/main" id="{CD99880D-457F-412A-9D3C-58461A9714E5}"/>
                </a:ext>
              </a:extLst>
            </p:cNvPr>
            <p:cNvGrpSpPr/>
            <p:nvPr/>
          </p:nvGrpSpPr>
          <p:grpSpPr>
            <a:xfrm>
              <a:off x="1114192" y="2309810"/>
              <a:ext cx="10310891" cy="3948579"/>
              <a:chOff x="1107325" y="3708867"/>
              <a:chExt cx="8926637" cy="2767948"/>
            </a:xfrm>
          </p:grpSpPr>
          <p:sp>
            <p:nvSpPr>
              <p:cNvPr id="31" name="Hình chữ nhật 31">
                <a:extLst>
                  <a:ext uri="{FF2B5EF4-FFF2-40B4-BE49-F238E27FC236}">
                    <a16:creationId xmlns:a16="http://schemas.microsoft.com/office/drawing/2014/main" id="{685839C5-C379-3C26-75CB-8ADBF40D3420}"/>
                  </a:ext>
                </a:extLst>
              </p:cNvPr>
              <p:cNvSpPr/>
              <p:nvPr/>
            </p:nvSpPr>
            <p:spPr>
              <a:xfrm>
                <a:off x="1107325" y="3708867"/>
                <a:ext cx="8926637" cy="2767948"/>
              </a:xfrm>
              <a:prstGeom prst="rect">
                <a:avLst/>
              </a:prstGeom>
              <a:solidFill>
                <a:srgbClr val="FEBA67">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Hình chữ nhật 29">
                <a:extLst>
                  <a:ext uri="{FF2B5EF4-FFF2-40B4-BE49-F238E27FC236}">
                    <a16:creationId xmlns:a16="http://schemas.microsoft.com/office/drawing/2014/main" id="{EEAB8F76-6483-099D-C38B-F46D2919C438}"/>
                  </a:ext>
                </a:extLst>
              </p:cNvPr>
              <p:cNvSpPr/>
              <p:nvPr/>
            </p:nvSpPr>
            <p:spPr>
              <a:xfrm>
                <a:off x="1237837" y="3812358"/>
                <a:ext cx="8626443" cy="2495213"/>
              </a:xfrm>
              <a:prstGeom prst="rect">
                <a:avLst/>
              </a:prstGeom>
              <a:solidFill>
                <a:srgbClr val="FEBA67">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Hình chữ nhật 30">
                <a:extLst>
                  <a:ext uri="{FF2B5EF4-FFF2-40B4-BE49-F238E27FC236}">
                    <a16:creationId xmlns:a16="http://schemas.microsoft.com/office/drawing/2014/main" id="{36A516E8-4CE3-83B2-CB24-BA0FD1CB98EA}"/>
                  </a:ext>
                </a:extLst>
              </p:cNvPr>
              <p:cNvSpPr/>
              <p:nvPr/>
            </p:nvSpPr>
            <p:spPr>
              <a:xfrm>
                <a:off x="1372163" y="3941477"/>
                <a:ext cx="8366673" cy="2226135"/>
              </a:xfrm>
              <a:prstGeom prst="rect">
                <a:avLst/>
              </a:prstGeom>
              <a:solidFill>
                <a:srgbClr val="FEBA67">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sp>
          <p:nvSpPr>
            <p:cNvPr id="34" name="TextBox 14">
              <a:extLst>
                <a:ext uri="{FF2B5EF4-FFF2-40B4-BE49-F238E27FC236}">
                  <a16:creationId xmlns:a16="http://schemas.microsoft.com/office/drawing/2014/main" id="{D775AE36-45BC-ADF3-96F3-425B958F1235}"/>
                </a:ext>
              </a:extLst>
            </p:cNvPr>
            <p:cNvSpPr txBox="1"/>
            <p:nvPr/>
          </p:nvSpPr>
          <p:spPr>
            <a:xfrm>
              <a:off x="1620008" y="2707961"/>
              <a:ext cx="9239276" cy="3046988"/>
            </a:xfrm>
            <a:prstGeom prst="rect">
              <a:avLst/>
            </a:prstGeom>
            <a:noFill/>
          </p:spPr>
          <p:txBody>
            <a:bodyPr wrap="square">
              <a:spAutoFit/>
            </a:bodyPr>
            <a:lstStyle/>
            <a:p>
              <a:pPr algn="just">
                <a:spcAft>
                  <a:spcPts val="800"/>
                </a:spcAft>
                <a:tabLst>
                  <a:tab pos="659130" algn="l"/>
                </a:tabLst>
              </a:pPr>
              <a:r>
                <a:rPr lang="en-US" sz="2400" b="1" dirty="0">
                  <a:effectLst/>
                  <a:latin typeface="Calibri" panose="020F0502020204030204" pitchFamily="34" charset="0"/>
                  <a:ea typeface="Times New Roman" panose="02020603050405020304" pitchFamily="18" charset="0"/>
                  <a:cs typeface="Calibri" panose="020F0502020204030204" pitchFamily="34" charset="0"/>
                </a:rPr>
                <a:t>Nhận thức:</a:t>
              </a:r>
              <a:r>
                <a:rPr lang="en-US" sz="2400" dirty="0">
                  <a:effectLst/>
                  <a:latin typeface="Calibri" panose="020F0502020204030204" pitchFamily="34" charset="0"/>
                  <a:ea typeface="Times New Roman" panose="02020603050405020304" pitchFamily="18" charset="0"/>
                  <a:cs typeface="Calibri" panose="020F0502020204030204" pitchFamily="34" charset="0"/>
                </a:rPr>
                <a:t>  Ông Trời sáng tạo ra muôn loài, muôn vật.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Nhận</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thức</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của</a:t>
              </a:r>
              <a:r>
                <a:rPr lang="en-US" sz="2400" dirty="0">
                  <a:effectLst/>
                  <a:latin typeface="Calibri" panose="020F0502020204030204" pitchFamily="34" charset="0"/>
                  <a:ea typeface="Times New Roman" panose="02020603050405020304" pitchFamily="18" charset="0"/>
                  <a:cs typeface="Calibri" panose="020F0502020204030204" pitchFamily="34" charset="0"/>
                </a:rPr>
                <a:t> con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người</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nguyên</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thủy</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là</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trời</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đất</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được</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sinh</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ra</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bởi</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ông</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Trời</a:t>
              </a:r>
              <a:r>
                <a:rPr lang="en-US" sz="2400" dirty="0">
                  <a:effectLst/>
                  <a:latin typeface="Calibri" panose="020F0502020204030204" pitchFamily="34" charset="0"/>
                  <a:ea typeface="Times New Roman" panose="02020603050405020304" pitchFamily="18" charset="0"/>
                  <a:cs typeface="Calibri" panose="020F0502020204030204" pitchFamily="34" charset="0"/>
                </a:rPr>
                <a:t> –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người</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có</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quyền</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lực</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toàn</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năng</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trong</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vũ</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trụ</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Đồng</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thời</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lí</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giải</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sự</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hình</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thành</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của</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đất</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trời</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và</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tự</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nhiên</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Điều</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đặc</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biệt</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là</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truyện</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còn</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thể</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hiện</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được</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vết</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tích</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của</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cột</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chống</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trời</a:t>
              </a:r>
              <a:r>
                <a:rPr lang="en-US" sz="2400" dirty="0">
                  <a:effectLst/>
                  <a:latin typeface="Calibri" panose="020F0502020204030204" pitchFamily="34" charset="0"/>
                  <a:ea typeface="Times New Roman" panose="02020603050405020304" pitchFamily="18" charset="0"/>
                  <a:cs typeface="Calibri" panose="020F0502020204030204" pitchFamily="34" charset="0"/>
                </a:rPr>
                <a:t> ở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núi</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Thạch</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Môn</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Hải</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Dương</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hiện</a:t>
              </a:r>
              <a:r>
                <a:rPr lang="en-US" sz="2400" dirty="0">
                  <a:effectLst/>
                  <a:latin typeface="Calibri" panose="020F0502020204030204" pitchFamily="34" charset="0"/>
                  <a:ea typeface="Times New Roman" panose="02020603050405020304" pitchFamily="18" charset="0"/>
                  <a:cs typeface="Calibri" panose="020F0502020204030204" pitchFamily="34" charset="0"/>
                </a:rPr>
                <a:t> nay. Soi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trên</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thực</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địa</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thì</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núi</a:t>
              </a:r>
              <a:r>
                <a:rPr lang="en-US" sz="2400" dirty="0">
                  <a:effectLst/>
                  <a:latin typeface="Calibri" panose="020F0502020204030204" pitchFamily="34" charset="0"/>
                  <a:ea typeface="Times New Roman" panose="02020603050405020304" pitchFamily="18" charset="0"/>
                  <a:cs typeface="Calibri" panose="020F0502020204030204" pitchFamily="34" charset="0"/>
                </a:rPr>
                <a:t> An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Phụ</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huyện</a:t>
              </a:r>
              <a:r>
                <a:rPr lang="en-US" sz="2400" dirty="0">
                  <a:effectLst/>
                  <a:latin typeface="Calibri" panose="020F0502020204030204" pitchFamily="34" charset="0"/>
                  <a:ea typeface="Times New Roman" panose="02020603050405020304" pitchFamily="18" charset="0"/>
                  <a:cs typeface="Calibri" panose="020F0502020204030204" pitchFamily="34" charset="0"/>
                </a:rPr>
                <a:t> Kim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Môn</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Hải</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Dương</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nơi</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có</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đền</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thờ</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chúa</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Liễu</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Hạnh</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và</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Trần</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Hưng</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Đạo</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cho</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thấy</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đây</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chính</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là</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vết</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tích</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thần</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thoại</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của</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người</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Việt</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cổ</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endParaRPr lang="en-US" sz="2400" dirty="0">
                <a:effectLst/>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6518458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37"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outVertical)">
                                      <p:cBhvr>
                                        <p:cTn id="13" dur="50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37"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out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a:extLst>
              <a:ext uri="{FF2B5EF4-FFF2-40B4-BE49-F238E27FC236}">
                <a16:creationId xmlns:a16="http://schemas.microsoft.com/office/drawing/2014/main" id="{91428A83-6735-40C2-B9E1-3B4B1B95F3FF}"/>
              </a:ext>
            </a:extLst>
          </p:cNvPr>
          <p:cNvGrpSpPr/>
          <p:nvPr/>
        </p:nvGrpSpPr>
        <p:grpSpPr>
          <a:xfrm>
            <a:off x="-2380168" y="-2227296"/>
            <a:ext cx="16952336" cy="9524913"/>
            <a:chOff x="-2380168" y="-2666913"/>
            <a:chExt cx="16952336" cy="9524913"/>
          </a:xfrm>
        </p:grpSpPr>
        <p:sp>
          <p:nvSpPr>
            <p:cNvPr id="13" name="空心弧 12">
              <a:extLst>
                <a:ext uri="{FF2B5EF4-FFF2-40B4-BE49-F238E27FC236}">
                  <a16:creationId xmlns:a16="http://schemas.microsoft.com/office/drawing/2014/main" id="{CB3704E4-DB9A-4FAF-9CBF-4FAC6E1F621B}"/>
                </a:ext>
              </a:extLst>
            </p:cNvPr>
            <p:cNvSpPr/>
            <p:nvPr/>
          </p:nvSpPr>
          <p:spPr>
            <a:xfrm flipV="1">
              <a:off x="-2380168" y="-2666913"/>
              <a:ext cx="16952336" cy="8951334"/>
            </a:xfrm>
            <a:prstGeom prst="blockArc">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4" name="矩形 13">
              <a:extLst>
                <a:ext uri="{FF2B5EF4-FFF2-40B4-BE49-F238E27FC236}">
                  <a16:creationId xmlns:a16="http://schemas.microsoft.com/office/drawing/2014/main" id="{18E1E5D2-464B-43AA-82F5-5D409CB6ADEA}"/>
                </a:ext>
              </a:extLst>
            </p:cNvPr>
            <p:cNvSpPr/>
            <p:nvPr/>
          </p:nvSpPr>
          <p:spPr>
            <a:xfrm>
              <a:off x="0" y="4256116"/>
              <a:ext cx="12192000" cy="26018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sp>
        <p:nvSpPr>
          <p:cNvPr id="2" name="Hình chữ nhật 1">
            <a:extLst>
              <a:ext uri="{FF2B5EF4-FFF2-40B4-BE49-F238E27FC236}">
                <a16:creationId xmlns:a16="http://schemas.microsoft.com/office/drawing/2014/main" id="{A751D2C2-182B-E719-EDC6-664A86FF2DF1}"/>
              </a:ext>
            </a:extLst>
          </p:cNvPr>
          <p:cNvSpPr/>
          <p:nvPr/>
        </p:nvSpPr>
        <p:spPr>
          <a:xfrm>
            <a:off x="622853" y="774699"/>
            <a:ext cx="10946296" cy="5949339"/>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nvGrpSpPr>
          <p:cNvPr id="10" name="组合 9">
            <a:extLst>
              <a:ext uri="{FF2B5EF4-FFF2-40B4-BE49-F238E27FC236}">
                <a16:creationId xmlns:a16="http://schemas.microsoft.com/office/drawing/2014/main" id="{9536A02E-E7E0-4A42-9308-BD9BA4FDECFF}"/>
              </a:ext>
            </a:extLst>
          </p:cNvPr>
          <p:cNvGrpSpPr/>
          <p:nvPr/>
        </p:nvGrpSpPr>
        <p:grpSpPr>
          <a:xfrm>
            <a:off x="5048935" y="-52229"/>
            <a:ext cx="2094130" cy="1369301"/>
            <a:chOff x="1051531" y="528595"/>
            <a:chExt cx="8871421" cy="5800807"/>
          </a:xfrm>
        </p:grpSpPr>
        <p:pic>
          <p:nvPicPr>
            <p:cNvPr id="8" name="图片 7">
              <a:extLst>
                <a:ext uri="{FF2B5EF4-FFF2-40B4-BE49-F238E27FC236}">
                  <a16:creationId xmlns:a16="http://schemas.microsoft.com/office/drawing/2014/main" id="{856EFC31-28A8-4A11-904D-9DC83AE829A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255" b="61407"/>
            <a:stretch/>
          </p:blipFill>
          <p:spPr>
            <a:xfrm>
              <a:off x="1051531" y="528595"/>
              <a:ext cx="6787752" cy="5800807"/>
            </a:xfrm>
            <a:prstGeom prst="rect">
              <a:avLst/>
            </a:prstGeom>
          </p:spPr>
        </p:pic>
        <p:pic>
          <p:nvPicPr>
            <p:cNvPr id="9" name="图片 8">
              <a:extLst>
                <a:ext uri="{FF2B5EF4-FFF2-40B4-BE49-F238E27FC236}">
                  <a16:creationId xmlns:a16="http://schemas.microsoft.com/office/drawing/2014/main" id="{C623E1A2-186C-43CE-AD6B-CC7D760D766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255" b="61407"/>
            <a:stretch/>
          </p:blipFill>
          <p:spPr>
            <a:xfrm flipH="1">
              <a:off x="3135200" y="528595"/>
              <a:ext cx="6787752" cy="5800807"/>
            </a:xfrm>
            <a:prstGeom prst="rect">
              <a:avLst/>
            </a:prstGeom>
          </p:spPr>
        </p:pic>
      </p:grpSp>
      <p:grpSp>
        <p:nvGrpSpPr>
          <p:cNvPr id="16" name="Group 22">
            <a:extLst>
              <a:ext uri="{FF2B5EF4-FFF2-40B4-BE49-F238E27FC236}">
                <a16:creationId xmlns:a16="http://schemas.microsoft.com/office/drawing/2014/main" id="{ED002385-B7EF-A410-1567-C998C8FBADFA}"/>
              </a:ext>
            </a:extLst>
          </p:cNvPr>
          <p:cNvGrpSpPr/>
          <p:nvPr/>
        </p:nvGrpSpPr>
        <p:grpSpPr>
          <a:xfrm>
            <a:off x="-347467" y="306736"/>
            <a:ext cx="3840503" cy="802247"/>
            <a:chOff x="-107576" y="39225"/>
            <a:chExt cx="3840503" cy="802247"/>
          </a:xfrm>
          <a:effectLst>
            <a:outerShdw blurRad="63500" sx="102000" sy="102000" algn="ctr" rotWithShape="0">
              <a:prstClr val="black">
                <a:alpha val="40000"/>
              </a:prstClr>
            </a:outerShdw>
          </a:effectLst>
        </p:grpSpPr>
        <p:grpSp>
          <p:nvGrpSpPr>
            <p:cNvPr id="17" name="Group 3">
              <a:extLst>
                <a:ext uri="{FF2B5EF4-FFF2-40B4-BE49-F238E27FC236}">
                  <a16:creationId xmlns:a16="http://schemas.microsoft.com/office/drawing/2014/main" id="{8EE85C39-9FB4-712D-C557-E627EC0425F5}"/>
                </a:ext>
              </a:extLst>
            </p:cNvPr>
            <p:cNvGrpSpPr/>
            <p:nvPr/>
          </p:nvGrpSpPr>
          <p:grpSpPr>
            <a:xfrm>
              <a:off x="-107576" y="161365"/>
              <a:ext cx="3181755" cy="613808"/>
              <a:chOff x="-107576" y="161365"/>
              <a:chExt cx="3181755" cy="613808"/>
            </a:xfrm>
          </p:grpSpPr>
          <p:sp>
            <p:nvSpPr>
              <p:cNvPr id="19" name="TextBox 4">
                <a:extLst>
                  <a:ext uri="{FF2B5EF4-FFF2-40B4-BE49-F238E27FC236}">
                    <a16:creationId xmlns:a16="http://schemas.microsoft.com/office/drawing/2014/main" id="{184E545C-FC81-8931-6B2E-38DD1423D32B}"/>
                  </a:ext>
                </a:extLst>
              </p:cNvPr>
              <p:cNvSpPr txBox="1"/>
              <p:nvPr/>
            </p:nvSpPr>
            <p:spPr>
              <a:xfrm>
                <a:off x="-107576" y="161365"/>
                <a:ext cx="3181755" cy="613808"/>
              </a:xfrm>
              <a:prstGeom prst="rect">
                <a:avLst/>
              </a:prstGeom>
              <a:solidFill>
                <a:schemeClr val="bg1"/>
              </a:solidFill>
              <a:ln>
                <a:noFill/>
              </a:ln>
            </p:spPr>
            <p:txBody>
              <a:bodyPr wrap="square" rtlCol="0">
                <a:spAutoFit/>
              </a:bodyPr>
              <a:lstStyle/>
              <a:p>
                <a:endParaRPr lang="en-GB" dirty="0"/>
              </a:p>
            </p:txBody>
          </p:sp>
          <p:sp>
            <p:nvSpPr>
              <p:cNvPr id="20" name="TextBox 5">
                <a:extLst>
                  <a:ext uri="{FF2B5EF4-FFF2-40B4-BE49-F238E27FC236}">
                    <a16:creationId xmlns:a16="http://schemas.microsoft.com/office/drawing/2014/main" id="{3FBE30A2-8CAB-6A81-BC2A-6DBEFF656085}"/>
                  </a:ext>
                </a:extLst>
              </p:cNvPr>
              <p:cNvSpPr txBox="1"/>
              <p:nvPr/>
            </p:nvSpPr>
            <p:spPr>
              <a:xfrm>
                <a:off x="46053" y="309960"/>
                <a:ext cx="2874495" cy="4001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b="1" dirty="0">
                    <a:solidFill>
                      <a:srgbClr val="C00000"/>
                    </a:solidFill>
                    <a:latin typeface="#9Slide03 Arima Madurai Medium" panose="00000600000000000000" pitchFamily="2" charset="0"/>
                    <a:cs typeface="#9Slide03 Arima Madurai Medium" panose="00000600000000000000" pitchFamily="2" charset="0"/>
                  </a:rPr>
                  <a:t>CHÂN TRỜI SÁNG TẠO</a:t>
                </a:r>
              </a:p>
            </p:txBody>
          </p:sp>
        </p:grpSp>
        <p:pic>
          <p:nvPicPr>
            <p:cNvPr id="18" name="Picture 14" descr="Logo&#10;&#10;Description automatically generated">
              <a:extLst>
                <a:ext uri="{FF2B5EF4-FFF2-40B4-BE49-F238E27FC236}">
                  <a16:creationId xmlns:a16="http://schemas.microsoft.com/office/drawing/2014/main" id="{AB0AD5D1-BC6A-3CBD-7079-8938FDE2C9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2689" y="39225"/>
              <a:ext cx="1010238" cy="802247"/>
            </a:xfrm>
            <a:prstGeom prst="rect">
              <a:avLst/>
            </a:prstGeom>
            <a:ln>
              <a:noFill/>
            </a:ln>
          </p:spPr>
        </p:pic>
      </p:grpSp>
      <p:sp>
        <p:nvSpPr>
          <p:cNvPr id="21" name="Rectangle 9">
            <a:extLst>
              <a:ext uri="{FF2B5EF4-FFF2-40B4-BE49-F238E27FC236}">
                <a16:creationId xmlns:a16="http://schemas.microsoft.com/office/drawing/2014/main" id="{9D6320A8-5997-6D09-E945-00F2A39892F0}"/>
              </a:ext>
            </a:extLst>
          </p:cNvPr>
          <p:cNvSpPr/>
          <p:nvPr/>
        </p:nvSpPr>
        <p:spPr>
          <a:xfrm>
            <a:off x="3766617" y="925475"/>
            <a:ext cx="4579794" cy="783193"/>
          </a:xfrm>
          <a:prstGeom prst="roundRect">
            <a:avLst/>
          </a:prstGeom>
          <a:solidFill>
            <a:srgbClr val="AD0000"/>
          </a:solidFill>
          <a:effectLst>
            <a:outerShdw blurRad="50800" dist="38100" dir="2700000" algn="tl" rotWithShape="0">
              <a:prstClr val="black">
                <a:alpha val="40000"/>
              </a:prstClr>
            </a:outerShdw>
          </a:effectLst>
        </p:spPr>
        <p:txBody>
          <a:bodyPr wrap="square">
            <a:spAutoFit/>
          </a:bodyPr>
          <a:lstStyle/>
          <a:p>
            <a:pPr algn="ctr"/>
            <a:r>
              <a:rPr lang="en-GB" sz="4000" b="1" dirty="0">
                <a:solidFill>
                  <a:schemeClr val="bg1"/>
                </a:solidFill>
                <a:latin typeface="#9Slide05 Filmotype Honey" panose="02000000000000000000" pitchFamily="2" charset="0"/>
              </a:rPr>
              <a:t>MỤC TIÊU BÀI HỌC</a:t>
            </a:r>
          </a:p>
        </p:txBody>
      </p:sp>
      <p:grpSp>
        <p:nvGrpSpPr>
          <p:cNvPr id="3" name="Nhóm 2">
            <a:extLst>
              <a:ext uri="{FF2B5EF4-FFF2-40B4-BE49-F238E27FC236}">
                <a16:creationId xmlns:a16="http://schemas.microsoft.com/office/drawing/2014/main" id="{F91A9FB0-EC0A-BFEA-FF14-2BDD4FADD7C2}"/>
              </a:ext>
            </a:extLst>
          </p:cNvPr>
          <p:cNvGrpSpPr/>
          <p:nvPr/>
        </p:nvGrpSpPr>
        <p:grpSpPr>
          <a:xfrm>
            <a:off x="888442" y="1636910"/>
            <a:ext cx="6994200" cy="923330"/>
            <a:chOff x="900523" y="1610800"/>
            <a:chExt cx="6994200" cy="923330"/>
          </a:xfrm>
        </p:grpSpPr>
        <p:sp>
          <p:nvSpPr>
            <p:cNvPr id="22" name="TextBox 12">
              <a:extLst>
                <a:ext uri="{FF2B5EF4-FFF2-40B4-BE49-F238E27FC236}">
                  <a16:creationId xmlns:a16="http://schemas.microsoft.com/office/drawing/2014/main" id="{5AD9BFB5-C28B-E8D4-565A-113892176641}"/>
                </a:ext>
              </a:extLst>
            </p:cNvPr>
            <p:cNvSpPr txBox="1"/>
            <p:nvPr/>
          </p:nvSpPr>
          <p:spPr>
            <a:xfrm>
              <a:off x="1830507" y="1864541"/>
              <a:ext cx="6064216" cy="523220"/>
            </a:xfrm>
            <a:prstGeom prst="rect">
              <a:avLst/>
            </a:prstGeom>
            <a:noFill/>
          </p:spPr>
          <p:txBody>
            <a:bodyPr wrap="square" rtlCol="0">
              <a:spAutoFit/>
            </a:bodyPr>
            <a:lstStyle/>
            <a:p>
              <a:pPr algn="just"/>
              <a:r>
                <a:rPr lang="en-US" sz="2800" b="1" dirty="0">
                  <a:solidFill>
                    <a:srgbClr val="E46431"/>
                  </a:solidFill>
                  <a:latin typeface="Calibri" panose="020F0502020204030204" pitchFamily="34" charset="0"/>
                  <a:cs typeface="Calibri" panose="020F0502020204030204" pitchFamily="34" charset="0"/>
                </a:rPr>
                <a:t>Học sinh vận dụng tri thức Ngữ văn để:</a:t>
              </a:r>
            </a:p>
          </p:txBody>
        </p:sp>
        <p:sp>
          <p:nvSpPr>
            <p:cNvPr id="23" name="Rectangle 1">
              <a:extLst>
                <a:ext uri="{FF2B5EF4-FFF2-40B4-BE49-F238E27FC236}">
                  <a16:creationId xmlns:a16="http://schemas.microsoft.com/office/drawing/2014/main" id="{891762F6-82D7-3CDC-3E5A-CC5F5315F928}"/>
                </a:ext>
              </a:extLst>
            </p:cNvPr>
            <p:cNvSpPr/>
            <p:nvPr/>
          </p:nvSpPr>
          <p:spPr>
            <a:xfrm>
              <a:off x="900523" y="1610800"/>
              <a:ext cx="886781" cy="923330"/>
            </a:xfrm>
            <a:prstGeom prst="rect">
              <a:avLst/>
            </a:prstGeom>
            <a:noFill/>
          </p:spPr>
          <p:txBody>
            <a:bodyPr wrap="square" lIns="91440" tIns="45720" rIns="91440" bIns="45720">
              <a:spAutoFit/>
            </a:bodyPr>
            <a:lstStyle/>
            <a:p>
              <a:pPr algn="ctr"/>
              <a:r>
                <a:rPr lang="en-US" sz="5400" b="1" dirty="0">
                  <a:ln w="0"/>
                  <a:solidFill>
                    <a:srgbClr val="AD0000"/>
                  </a:solidFill>
                  <a:latin typeface="Bahnschrift SemiBold" panose="020B0502040204020203" pitchFamily="34" charset="0"/>
                </a:rPr>
                <a:t>01</a:t>
              </a:r>
            </a:p>
          </p:txBody>
        </p:sp>
      </p:grpSp>
      <p:grpSp>
        <p:nvGrpSpPr>
          <p:cNvPr id="29" name="Nhóm 28">
            <a:extLst>
              <a:ext uri="{FF2B5EF4-FFF2-40B4-BE49-F238E27FC236}">
                <a16:creationId xmlns:a16="http://schemas.microsoft.com/office/drawing/2014/main" id="{68F41C50-9BC0-813B-5A0D-44A5C9EEC9CA}"/>
              </a:ext>
            </a:extLst>
          </p:cNvPr>
          <p:cNvGrpSpPr/>
          <p:nvPr/>
        </p:nvGrpSpPr>
        <p:grpSpPr>
          <a:xfrm>
            <a:off x="1592997" y="2479363"/>
            <a:ext cx="9269470" cy="769440"/>
            <a:chOff x="2034567" y="3172068"/>
            <a:chExt cx="9269470" cy="769440"/>
          </a:xfrm>
        </p:grpSpPr>
        <p:sp>
          <p:nvSpPr>
            <p:cNvPr id="30" name="Hình chữ nhật: Góc Tròn 29">
              <a:extLst>
                <a:ext uri="{FF2B5EF4-FFF2-40B4-BE49-F238E27FC236}">
                  <a16:creationId xmlns:a16="http://schemas.microsoft.com/office/drawing/2014/main" id="{20799ADE-8084-C4F6-FF4F-BC8261545B39}"/>
                </a:ext>
              </a:extLst>
            </p:cNvPr>
            <p:cNvSpPr/>
            <p:nvPr/>
          </p:nvSpPr>
          <p:spPr>
            <a:xfrm>
              <a:off x="2349910" y="3301909"/>
              <a:ext cx="8954127" cy="484667"/>
            </a:xfrm>
            <a:prstGeom prst="roundRect">
              <a:avLst/>
            </a:prstGeom>
            <a:solidFill>
              <a:srgbClr val="F0B0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82">
              <a:extLst>
                <a:ext uri="{FF2B5EF4-FFF2-40B4-BE49-F238E27FC236}">
                  <a16:creationId xmlns:a16="http://schemas.microsoft.com/office/drawing/2014/main" id="{62619404-A299-1D32-ADA0-3A1A988DFA89}"/>
                </a:ext>
              </a:extLst>
            </p:cNvPr>
            <p:cNvSpPr/>
            <p:nvPr/>
          </p:nvSpPr>
          <p:spPr>
            <a:xfrm>
              <a:off x="2034567" y="3172068"/>
              <a:ext cx="769439" cy="769440"/>
            </a:xfrm>
            <a:prstGeom prst="ellipse">
              <a:avLst/>
            </a:prstGeom>
            <a:solidFill>
              <a:schemeClr val="accent2"/>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400">
                <a:solidFill>
                  <a:schemeClr val="tx1">
                    <a:lumMod val="75000"/>
                    <a:lumOff val="25000"/>
                  </a:schemeClr>
                </a:solidFill>
                <a:cs typeface="+mn-ea"/>
                <a:sym typeface="+mn-lt"/>
              </a:endParaRPr>
            </a:p>
          </p:txBody>
        </p:sp>
        <p:sp>
          <p:nvSpPr>
            <p:cNvPr id="33" name="Freeform: Shape 83">
              <a:extLst>
                <a:ext uri="{FF2B5EF4-FFF2-40B4-BE49-F238E27FC236}">
                  <a16:creationId xmlns:a16="http://schemas.microsoft.com/office/drawing/2014/main" id="{AE3BCA5F-253E-00FD-4E41-8CCB97EB5924}"/>
                </a:ext>
              </a:extLst>
            </p:cNvPr>
            <p:cNvSpPr>
              <a:spLocks noChangeAspect="1"/>
            </p:cNvSpPr>
            <p:nvPr/>
          </p:nvSpPr>
          <p:spPr bwMode="auto">
            <a:xfrm>
              <a:off x="2189726" y="3324531"/>
              <a:ext cx="465001" cy="464514"/>
            </a:xfrm>
            <a:custGeom>
              <a:avLst/>
              <a:gdLst>
                <a:gd name="T0" fmla="*/ 374 w 400"/>
                <a:gd name="T1" fmla="*/ 100 h 400"/>
                <a:gd name="T2" fmla="*/ 301 w 400"/>
                <a:gd name="T3" fmla="*/ 27 h 400"/>
                <a:gd name="T4" fmla="*/ 200 w 400"/>
                <a:gd name="T5" fmla="*/ 0 h 400"/>
                <a:gd name="T6" fmla="*/ 100 w 400"/>
                <a:gd name="T7" fmla="*/ 27 h 400"/>
                <a:gd name="T8" fmla="*/ 27 w 400"/>
                <a:gd name="T9" fmla="*/ 100 h 400"/>
                <a:gd name="T10" fmla="*/ 0 w 400"/>
                <a:gd name="T11" fmla="*/ 200 h 400"/>
                <a:gd name="T12" fmla="*/ 27 w 400"/>
                <a:gd name="T13" fmla="*/ 301 h 400"/>
                <a:gd name="T14" fmla="*/ 100 w 400"/>
                <a:gd name="T15" fmla="*/ 374 h 400"/>
                <a:gd name="T16" fmla="*/ 200 w 400"/>
                <a:gd name="T17" fmla="*/ 400 h 400"/>
                <a:gd name="T18" fmla="*/ 301 w 400"/>
                <a:gd name="T19" fmla="*/ 374 h 400"/>
                <a:gd name="T20" fmla="*/ 374 w 400"/>
                <a:gd name="T21" fmla="*/ 301 h 400"/>
                <a:gd name="T22" fmla="*/ 400 w 400"/>
                <a:gd name="T23" fmla="*/ 200 h 400"/>
                <a:gd name="T24" fmla="*/ 374 w 400"/>
                <a:gd name="T25" fmla="*/ 100 h 400"/>
                <a:gd name="T26" fmla="*/ 330 w 400"/>
                <a:gd name="T27" fmla="*/ 170 h 400"/>
                <a:gd name="T28" fmla="*/ 188 w 400"/>
                <a:gd name="T29" fmla="*/ 311 h 400"/>
                <a:gd name="T30" fmla="*/ 176 w 400"/>
                <a:gd name="T31" fmla="*/ 316 h 400"/>
                <a:gd name="T32" fmla="*/ 165 w 400"/>
                <a:gd name="T33" fmla="*/ 311 h 400"/>
                <a:gd name="T34" fmla="*/ 70 w 400"/>
                <a:gd name="T35" fmla="*/ 217 h 400"/>
                <a:gd name="T36" fmla="*/ 66 w 400"/>
                <a:gd name="T37" fmla="*/ 205 h 400"/>
                <a:gd name="T38" fmla="*/ 70 w 400"/>
                <a:gd name="T39" fmla="*/ 193 h 400"/>
                <a:gd name="T40" fmla="*/ 94 w 400"/>
                <a:gd name="T41" fmla="*/ 170 h 400"/>
                <a:gd name="T42" fmla="*/ 106 w 400"/>
                <a:gd name="T43" fmla="*/ 165 h 400"/>
                <a:gd name="T44" fmla="*/ 118 w 400"/>
                <a:gd name="T45" fmla="*/ 170 h 400"/>
                <a:gd name="T46" fmla="*/ 176 w 400"/>
                <a:gd name="T47" fmla="*/ 229 h 400"/>
                <a:gd name="T48" fmla="*/ 283 w 400"/>
                <a:gd name="T49" fmla="*/ 123 h 400"/>
                <a:gd name="T50" fmla="*/ 295 w 400"/>
                <a:gd name="T51" fmla="*/ 118 h 400"/>
                <a:gd name="T52" fmla="*/ 306 w 400"/>
                <a:gd name="T53" fmla="*/ 123 h 400"/>
                <a:gd name="T54" fmla="*/ 330 w 400"/>
                <a:gd name="T55" fmla="*/ 146 h 400"/>
                <a:gd name="T56" fmla="*/ 335 w 400"/>
                <a:gd name="T57" fmla="*/ 158 h 400"/>
                <a:gd name="T58" fmla="*/ 330 w 400"/>
                <a:gd name="T59" fmla="*/ 170 h 400"/>
                <a:gd name="T60" fmla="*/ 330 w 400"/>
                <a:gd name="T61" fmla="*/ 170 h 400"/>
                <a:gd name="T62" fmla="*/ 330 w 400"/>
                <a:gd name="T63" fmla="*/ 17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0" h="400">
                  <a:moveTo>
                    <a:pt x="374" y="100"/>
                  </a:moveTo>
                  <a:cubicBezTo>
                    <a:pt x="356" y="69"/>
                    <a:pt x="331" y="45"/>
                    <a:pt x="301" y="27"/>
                  </a:cubicBezTo>
                  <a:cubicBezTo>
                    <a:pt x="270" y="9"/>
                    <a:pt x="237" y="0"/>
                    <a:pt x="200" y="0"/>
                  </a:cubicBezTo>
                  <a:cubicBezTo>
                    <a:pt x="164" y="0"/>
                    <a:pt x="130" y="9"/>
                    <a:pt x="100" y="27"/>
                  </a:cubicBezTo>
                  <a:cubicBezTo>
                    <a:pt x="69" y="45"/>
                    <a:pt x="45" y="69"/>
                    <a:pt x="27" y="100"/>
                  </a:cubicBezTo>
                  <a:cubicBezTo>
                    <a:pt x="9" y="130"/>
                    <a:pt x="0" y="164"/>
                    <a:pt x="0" y="200"/>
                  </a:cubicBezTo>
                  <a:cubicBezTo>
                    <a:pt x="0" y="237"/>
                    <a:pt x="9" y="270"/>
                    <a:pt x="27" y="301"/>
                  </a:cubicBezTo>
                  <a:cubicBezTo>
                    <a:pt x="45" y="331"/>
                    <a:pt x="69" y="356"/>
                    <a:pt x="100" y="374"/>
                  </a:cubicBezTo>
                  <a:cubicBezTo>
                    <a:pt x="130" y="391"/>
                    <a:pt x="164" y="400"/>
                    <a:pt x="200" y="400"/>
                  </a:cubicBezTo>
                  <a:cubicBezTo>
                    <a:pt x="237" y="400"/>
                    <a:pt x="270" y="391"/>
                    <a:pt x="301" y="374"/>
                  </a:cubicBezTo>
                  <a:cubicBezTo>
                    <a:pt x="331" y="356"/>
                    <a:pt x="356" y="331"/>
                    <a:pt x="374" y="301"/>
                  </a:cubicBezTo>
                  <a:cubicBezTo>
                    <a:pt x="392" y="270"/>
                    <a:pt x="400" y="237"/>
                    <a:pt x="400" y="200"/>
                  </a:cubicBezTo>
                  <a:cubicBezTo>
                    <a:pt x="400" y="164"/>
                    <a:pt x="392" y="130"/>
                    <a:pt x="374" y="100"/>
                  </a:cubicBezTo>
                  <a:close/>
                  <a:moveTo>
                    <a:pt x="330" y="170"/>
                  </a:moveTo>
                  <a:cubicBezTo>
                    <a:pt x="188" y="311"/>
                    <a:pt x="188" y="311"/>
                    <a:pt x="188" y="311"/>
                  </a:cubicBezTo>
                  <a:cubicBezTo>
                    <a:pt x="185" y="315"/>
                    <a:pt x="181" y="316"/>
                    <a:pt x="176" y="316"/>
                  </a:cubicBezTo>
                  <a:cubicBezTo>
                    <a:pt x="172" y="316"/>
                    <a:pt x="168" y="315"/>
                    <a:pt x="165" y="311"/>
                  </a:cubicBezTo>
                  <a:cubicBezTo>
                    <a:pt x="70" y="217"/>
                    <a:pt x="70" y="217"/>
                    <a:pt x="70" y="217"/>
                  </a:cubicBezTo>
                  <a:cubicBezTo>
                    <a:pt x="67" y="214"/>
                    <a:pt x="66" y="210"/>
                    <a:pt x="66" y="205"/>
                  </a:cubicBezTo>
                  <a:cubicBezTo>
                    <a:pt x="66" y="200"/>
                    <a:pt x="67" y="196"/>
                    <a:pt x="70" y="193"/>
                  </a:cubicBezTo>
                  <a:cubicBezTo>
                    <a:pt x="94" y="170"/>
                    <a:pt x="94" y="170"/>
                    <a:pt x="94" y="170"/>
                  </a:cubicBezTo>
                  <a:cubicBezTo>
                    <a:pt x="97" y="166"/>
                    <a:pt x="101" y="165"/>
                    <a:pt x="106" y="165"/>
                  </a:cubicBezTo>
                  <a:cubicBezTo>
                    <a:pt x="110" y="165"/>
                    <a:pt x="114" y="166"/>
                    <a:pt x="118" y="170"/>
                  </a:cubicBezTo>
                  <a:cubicBezTo>
                    <a:pt x="176" y="229"/>
                    <a:pt x="176" y="229"/>
                    <a:pt x="176" y="229"/>
                  </a:cubicBezTo>
                  <a:cubicBezTo>
                    <a:pt x="283" y="123"/>
                    <a:pt x="283" y="123"/>
                    <a:pt x="283" y="123"/>
                  </a:cubicBezTo>
                  <a:cubicBezTo>
                    <a:pt x="286" y="119"/>
                    <a:pt x="290" y="118"/>
                    <a:pt x="295" y="118"/>
                  </a:cubicBezTo>
                  <a:cubicBezTo>
                    <a:pt x="299" y="118"/>
                    <a:pt x="303" y="119"/>
                    <a:pt x="306" y="123"/>
                  </a:cubicBezTo>
                  <a:cubicBezTo>
                    <a:pt x="330" y="146"/>
                    <a:pt x="330" y="146"/>
                    <a:pt x="330" y="146"/>
                  </a:cubicBezTo>
                  <a:cubicBezTo>
                    <a:pt x="333" y="149"/>
                    <a:pt x="335" y="153"/>
                    <a:pt x="335" y="158"/>
                  </a:cubicBezTo>
                  <a:cubicBezTo>
                    <a:pt x="335" y="163"/>
                    <a:pt x="333" y="167"/>
                    <a:pt x="330" y="170"/>
                  </a:cubicBezTo>
                  <a:close/>
                  <a:moveTo>
                    <a:pt x="330" y="170"/>
                  </a:moveTo>
                  <a:cubicBezTo>
                    <a:pt x="330" y="170"/>
                    <a:pt x="330" y="170"/>
                    <a:pt x="330" y="170"/>
                  </a:cubicBezTo>
                </a:path>
              </a:pathLst>
            </a:custGeom>
            <a:solidFill>
              <a:schemeClr val="bg1"/>
            </a:solidFill>
            <a:ln>
              <a:noFill/>
            </a:ln>
          </p:spPr>
          <p:txBody>
            <a:bodyPr anchor="ctr"/>
            <a:lstStyle/>
            <a:p>
              <a:pPr algn="ctr"/>
              <a:endParaRPr sz="2400">
                <a:solidFill>
                  <a:schemeClr val="tx1">
                    <a:lumMod val="75000"/>
                    <a:lumOff val="25000"/>
                  </a:schemeClr>
                </a:solidFill>
                <a:cs typeface="+mn-ea"/>
                <a:sym typeface="+mn-lt"/>
              </a:endParaRPr>
            </a:p>
          </p:txBody>
        </p:sp>
        <p:sp>
          <p:nvSpPr>
            <p:cNvPr id="34" name="Hộp Văn bản 33">
              <a:extLst>
                <a:ext uri="{FF2B5EF4-FFF2-40B4-BE49-F238E27FC236}">
                  <a16:creationId xmlns:a16="http://schemas.microsoft.com/office/drawing/2014/main" id="{6E3EB8FA-E2E0-181E-5637-A930F96DB3AC}"/>
                </a:ext>
              </a:extLst>
            </p:cNvPr>
            <p:cNvSpPr txBox="1"/>
            <p:nvPr/>
          </p:nvSpPr>
          <p:spPr>
            <a:xfrm>
              <a:off x="2766925" y="3336053"/>
              <a:ext cx="6149015" cy="400110"/>
            </a:xfrm>
            <a:prstGeom prst="rect">
              <a:avLst/>
            </a:prstGeom>
            <a:noFill/>
          </p:spPr>
          <p:txBody>
            <a:bodyPr wrap="square">
              <a:spAutoFit/>
            </a:bodyPr>
            <a:lstStyle/>
            <a:p>
              <a:pPr algn="just"/>
              <a:r>
                <a:rPr lang="en-US" sz="2000" b="1" dirty="0">
                  <a:latin typeface="Calibri" panose="020F0502020204030204" pitchFamily="34" charset="0"/>
                  <a:cs typeface="Calibri" panose="020F0502020204030204" pitchFamily="34" charset="0"/>
                </a:rPr>
                <a:t>Chỉ ra </a:t>
              </a:r>
              <a:r>
                <a:rPr lang="en-US" sz="2000" dirty="0">
                  <a:latin typeface="Calibri" panose="020F0502020204030204" pitchFamily="34" charset="0"/>
                  <a:cs typeface="Calibri" panose="020F0502020204030204" pitchFamily="34" charset="0"/>
                </a:rPr>
                <a:t>các chi tiết về không gian, thời gian của câu chuyện</a:t>
              </a:r>
            </a:p>
          </p:txBody>
        </p:sp>
      </p:grpSp>
      <p:grpSp>
        <p:nvGrpSpPr>
          <p:cNvPr id="41" name="Nhóm 40">
            <a:extLst>
              <a:ext uri="{FF2B5EF4-FFF2-40B4-BE49-F238E27FC236}">
                <a16:creationId xmlns:a16="http://schemas.microsoft.com/office/drawing/2014/main" id="{D277ED8B-8BFB-D521-907C-9C0819F5F5F1}"/>
              </a:ext>
            </a:extLst>
          </p:cNvPr>
          <p:cNvGrpSpPr/>
          <p:nvPr/>
        </p:nvGrpSpPr>
        <p:grpSpPr>
          <a:xfrm>
            <a:off x="1592997" y="3455550"/>
            <a:ext cx="9199079" cy="779102"/>
            <a:chOff x="2034567" y="3172068"/>
            <a:chExt cx="9199079" cy="779102"/>
          </a:xfrm>
        </p:grpSpPr>
        <p:sp>
          <p:nvSpPr>
            <p:cNvPr id="42" name="Hình chữ nhật: Góc Tròn 41">
              <a:extLst>
                <a:ext uri="{FF2B5EF4-FFF2-40B4-BE49-F238E27FC236}">
                  <a16:creationId xmlns:a16="http://schemas.microsoft.com/office/drawing/2014/main" id="{CA4F7089-C027-6F89-207D-6F32C0F1C823}"/>
                </a:ext>
              </a:extLst>
            </p:cNvPr>
            <p:cNvSpPr/>
            <p:nvPr/>
          </p:nvSpPr>
          <p:spPr>
            <a:xfrm>
              <a:off x="2357352" y="3209140"/>
              <a:ext cx="8876294" cy="706152"/>
            </a:xfrm>
            <a:prstGeom prst="roundRect">
              <a:avLst/>
            </a:prstGeom>
            <a:solidFill>
              <a:srgbClr val="F0B0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Oval 82">
              <a:extLst>
                <a:ext uri="{FF2B5EF4-FFF2-40B4-BE49-F238E27FC236}">
                  <a16:creationId xmlns:a16="http://schemas.microsoft.com/office/drawing/2014/main" id="{8F6CD013-9E71-CD2D-F364-B1434A50ED3D}"/>
                </a:ext>
              </a:extLst>
            </p:cNvPr>
            <p:cNvSpPr/>
            <p:nvPr/>
          </p:nvSpPr>
          <p:spPr>
            <a:xfrm>
              <a:off x="2034567" y="3172068"/>
              <a:ext cx="769439" cy="769440"/>
            </a:xfrm>
            <a:prstGeom prst="ellipse">
              <a:avLst/>
            </a:prstGeom>
            <a:solidFill>
              <a:schemeClr val="accent2"/>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400">
                <a:solidFill>
                  <a:schemeClr val="tx1">
                    <a:lumMod val="75000"/>
                    <a:lumOff val="25000"/>
                  </a:schemeClr>
                </a:solidFill>
                <a:cs typeface="+mn-ea"/>
                <a:sym typeface="+mn-lt"/>
              </a:endParaRPr>
            </a:p>
          </p:txBody>
        </p:sp>
        <p:sp>
          <p:nvSpPr>
            <p:cNvPr id="44" name="Freeform: Shape 83">
              <a:extLst>
                <a:ext uri="{FF2B5EF4-FFF2-40B4-BE49-F238E27FC236}">
                  <a16:creationId xmlns:a16="http://schemas.microsoft.com/office/drawing/2014/main" id="{9F74001F-B4E3-AFDD-5FB6-D93CC0B1EB45}"/>
                </a:ext>
              </a:extLst>
            </p:cNvPr>
            <p:cNvSpPr>
              <a:spLocks noChangeAspect="1"/>
            </p:cNvSpPr>
            <p:nvPr/>
          </p:nvSpPr>
          <p:spPr bwMode="auto">
            <a:xfrm>
              <a:off x="2189726" y="3324531"/>
              <a:ext cx="465001" cy="464514"/>
            </a:xfrm>
            <a:custGeom>
              <a:avLst/>
              <a:gdLst>
                <a:gd name="T0" fmla="*/ 374 w 400"/>
                <a:gd name="T1" fmla="*/ 100 h 400"/>
                <a:gd name="T2" fmla="*/ 301 w 400"/>
                <a:gd name="T3" fmla="*/ 27 h 400"/>
                <a:gd name="T4" fmla="*/ 200 w 400"/>
                <a:gd name="T5" fmla="*/ 0 h 400"/>
                <a:gd name="T6" fmla="*/ 100 w 400"/>
                <a:gd name="T7" fmla="*/ 27 h 400"/>
                <a:gd name="T8" fmla="*/ 27 w 400"/>
                <a:gd name="T9" fmla="*/ 100 h 400"/>
                <a:gd name="T10" fmla="*/ 0 w 400"/>
                <a:gd name="T11" fmla="*/ 200 h 400"/>
                <a:gd name="T12" fmla="*/ 27 w 400"/>
                <a:gd name="T13" fmla="*/ 301 h 400"/>
                <a:gd name="T14" fmla="*/ 100 w 400"/>
                <a:gd name="T15" fmla="*/ 374 h 400"/>
                <a:gd name="T16" fmla="*/ 200 w 400"/>
                <a:gd name="T17" fmla="*/ 400 h 400"/>
                <a:gd name="T18" fmla="*/ 301 w 400"/>
                <a:gd name="T19" fmla="*/ 374 h 400"/>
                <a:gd name="T20" fmla="*/ 374 w 400"/>
                <a:gd name="T21" fmla="*/ 301 h 400"/>
                <a:gd name="T22" fmla="*/ 400 w 400"/>
                <a:gd name="T23" fmla="*/ 200 h 400"/>
                <a:gd name="T24" fmla="*/ 374 w 400"/>
                <a:gd name="T25" fmla="*/ 100 h 400"/>
                <a:gd name="T26" fmla="*/ 330 w 400"/>
                <a:gd name="T27" fmla="*/ 170 h 400"/>
                <a:gd name="T28" fmla="*/ 188 w 400"/>
                <a:gd name="T29" fmla="*/ 311 h 400"/>
                <a:gd name="T30" fmla="*/ 176 w 400"/>
                <a:gd name="T31" fmla="*/ 316 h 400"/>
                <a:gd name="T32" fmla="*/ 165 w 400"/>
                <a:gd name="T33" fmla="*/ 311 h 400"/>
                <a:gd name="T34" fmla="*/ 70 w 400"/>
                <a:gd name="T35" fmla="*/ 217 h 400"/>
                <a:gd name="T36" fmla="*/ 66 w 400"/>
                <a:gd name="T37" fmla="*/ 205 h 400"/>
                <a:gd name="T38" fmla="*/ 70 w 400"/>
                <a:gd name="T39" fmla="*/ 193 h 400"/>
                <a:gd name="T40" fmla="*/ 94 w 400"/>
                <a:gd name="T41" fmla="*/ 170 h 400"/>
                <a:gd name="T42" fmla="*/ 106 w 400"/>
                <a:gd name="T43" fmla="*/ 165 h 400"/>
                <a:gd name="T44" fmla="*/ 118 w 400"/>
                <a:gd name="T45" fmla="*/ 170 h 400"/>
                <a:gd name="T46" fmla="*/ 176 w 400"/>
                <a:gd name="T47" fmla="*/ 229 h 400"/>
                <a:gd name="T48" fmla="*/ 283 w 400"/>
                <a:gd name="T49" fmla="*/ 123 h 400"/>
                <a:gd name="T50" fmla="*/ 295 w 400"/>
                <a:gd name="T51" fmla="*/ 118 h 400"/>
                <a:gd name="T52" fmla="*/ 306 w 400"/>
                <a:gd name="T53" fmla="*/ 123 h 400"/>
                <a:gd name="T54" fmla="*/ 330 w 400"/>
                <a:gd name="T55" fmla="*/ 146 h 400"/>
                <a:gd name="T56" fmla="*/ 335 w 400"/>
                <a:gd name="T57" fmla="*/ 158 h 400"/>
                <a:gd name="T58" fmla="*/ 330 w 400"/>
                <a:gd name="T59" fmla="*/ 170 h 400"/>
                <a:gd name="T60" fmla="*/ 330 w 400"/>
                <a:gd name="T61" fmla="*/ 170 h 400"/>
                <a:gd name="T62" fmla="*/ 330 w 400"/>
                <a:gd name="T63" fmla="*/ 17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0" h="400">
                  <a:moveTo>
                    <a:pt x="374" y="100"/>
                  </a:moveTo>
                  <a:cubicBezTo>
                    <a:pt x="356" y="69"/>
                    <a:pt x="331" y="45"/>
                    <a:pt x="301" y="27"/>
                  </a:cubicBezTo>
                  <a:cubicBezTo>
                    <a:pt x="270" y="9"/>
                    <a:pt x="237" y="0"/>
                    <a:pt x="200" y="0"/>
                  </a:cubicBezTo>
                  <a:cubicBezTo>
                    <a:pt x="164" y="0"/>
                    <a:pt x="130" y="9"/>
                    <a:pt x="100" y="27"/>
                  </a:cubicBezTo>
                  <a:cubicBezTo>
                    <a:pt x="69" y="45"/>
                    <a:pt x="45" y="69"/>
                    <a:pt x="27" y="100"/>
                  </a:cubicBezTo>
                  <a:cubicBezTo>
                    <a:pt x="9" y="130"/>
                    <a:pt x="0" y="164"/>
                    <a:pt x="0" y="200"/>
                  </a:cubicBezTo>
                  <a:cubicBezTo>
                    <a:pt x="0" y="237"/>
                    <a:pt x="9" y="270"/>
                    <a:pt x="27" y="301"/>
                  </a:cubicBezTo>
                  <a:cubicBezTo>
                    <a:pt x="45" y="331"/>
                    <a:pt x="69" y="356"/>
                    <a:pt x="100" y="374"/>
                  </a:cubicBezTo>
                  <a:cubicBezTo>
                    <a:pt x="130" y="391"/>
                    <a:pt x="164" y="400"/>
                    <a:pt x="200" y="400"/>
                  </a:cubicBezTo>
                  <a:cubicBezTo>
                    <a:pt x="237" y="400"/>
                    <a:pt x="270" y="391"/>
                    <a:pt x="301" y="374"/>
                  </a:cubicBezTo>
                  <a:cubicBezTo>
                    <a:pt x="331" y="356"/>
                    <a:pt x="356" y="331"/>
                    <a:pt x="374" y="301"/>
                  </a:cubicBezTo>
                  <a:cubicBezTo>
                    <a:pt x="392" y="270"/>
                    <a:pt x="400" y="237"/>
                    <a:pt x="400" y="200"/>
                  </a:cubicBezTo>
                  <a:cubicBezTo>
                    <a:pt x="400" y="164"/>
                    <a:pt x="392" y="130"/>
                    <a:pt x="374" y="100"/>
                  </a:cubicBezTo>
                  <a:close/>
                  <a:moveTo>
                    <a:pt x="330" y="170"/>
                  </a:moveTo>
                  <a:cubicBezTo>
                    <a:pt x="188" y="311"/>
                    <a:pt x="188" y="311"/>
                    <a:pt x="188" y="311"/>
                  </a:cubicBezTo>
                  <a:cubicBezTo>
                    <a:pt x="185" y="315"/>
                    <a:pt x="181" y="316"/>
                    <a:pt x="176" y="316"/>
                  </a:cubicBezTo>
                  <a:cubicBezTo>
                    <a:pt x="172" y="316"/>
                    <a:pt x="168" y="315"/>
                    <a:pt x="165" y="311"/>
                  </a:cubicBezTo>
                  <a:cubicBezTo>
                    <a:pt x="70" y="217"/>
                    <a:pt x="70" y="217"/>
                    <a:pt x="70" y="217"/>
                  </a:cubicBezTo>
                  <a:cubicBezTo>
                    <a:pt x="67" y="214"/>
                    <a:pt x="66" y="210"/>
                    <a:pt x="66" y="205"/>
                  </a:cubicBezTo>
                  <a:cubicBezTo>
                    <a:pt x="66" y="200"/>
                    <a:pt x="67" y="196"/>
                    <a:pt x="70" y="193"/>
                  </a:cubicBezTo>
                  <a:cubicBezTo>
                    <a:pt x="94" y="170"/>
                    <a:pt x="94" y="170"/>
                    <a:pt x="94" y="170"/>
                  </a:cubicBezTo>
                  <a:cubicBezTo>
                    <a:pt x="97" y="166"/>
                    <a:pt x="101" y="165"/>
                    <a:pt x="106" y="165"/>
                  </a:cubicBezTo>
                  <a:cubicBezTo>
                    <a:pt x="110" y="165"/>
                    <a:pt x="114" y="166"/>
                    <a:pt x="118" y="170"/>
                  </a:cubicBezTo>
                  <a:cubicBezTo>
                    <a:pt x="176" y="229"/>
                    <a:pt x="176" y="229"/>
                    <a:pt x="176" y="229"/>
                  </a:cubicBezTo>
                  <a:cubicBezTo>
                    <a:pt x="283" y="123"/>
                    <a:pt x="283" y="123"/>
                    <a:pt x="283" y="123"/>
                  </a:cubicBezTo>
                  <a:cubicBezTo>
                    <a:pt x="286" y="119"/>
                    <a:pt x="290" y="118"/>
                    <a:pt x="295" y="118"/>
                  </a:cubicBezTo>
                  <a:cubicBezTo>
                    <a:pt x="299" y="118"/>
                    <a:pt x="303" y="119"/>
                    <a:pt x="306" y="123"/>
                  </a:cubicBezTo>
                  <a:cubicBezTo>
                    <a:pt x="330" y="146"/>
                    <a:pt x="330" y="146"/>
                    <a:pt x="330" y="146"/>
                  </a:cubicBezTo>
                  <a:cubicBezTo>
                    <a:pt x="333" y="149"/>
                    <a:pt x="335" y="153"/>
                    <a:pt x="335" y="158"/>
                  </a:cubicBezTo>
                  <a:cubicBezTo>
                    <a:pt x="335" y="163"/>
                    <a:pt x="333" y="167"/>
                    <a:pt x="330" y="170"/>
                  </a:cubicBezTo>
                  <a:close/>
                  <a:moveTo>
                    <a:pt x="330" y="170"/>
                  </a:moveTo>
                  <a:cubicBezTo>
                    <a:pt x="330" y="170"/>
                    <a:pt x="330" y="170"/>
                    <a:pt x="330" y="170"/>
                  </a:cubicBezTo>
                </a:path>
              </a:pathLst>
            </a:custGeom>
            <a:solidFill>
              <a:schemeClr val="bg1"/>
            </a:solidFill>
            <a:ln>
              <a:noFill/>
            </a:ln>
          </p:spPr>
          <p:txBody>
            <a:bodyPr anchor="ctr"/>
            <a:lstStyle/>
            <a:p>
              <a:pPr algn="ctr"/>
              <a:endParaRPr sz="2400">
                <a:solidFill>
                  <a:schemeClr val="tx1">
                    <a:lumMod val="75000"/>
                    <a:lumOff val="25000"/>
                  </a:schemeClr>
                </a:solidFill>
                <a:cs typeface="+mn-ea"/>
                <a:sym typeface="+mn-lt"/>
              </a:endParaRPr>
            </a:p>
          </p:txBody>
        </p:sp>
        <p:sp>
          <p:nvSpPr>
            <p:cNvPr id="45" name="Hộp Văn bản 44">
              <a:extLst>
                <a:ext uri="{FF2B5EF4-FFF2-40B4-BE49-F238E27FC236}">
                  <a16:creationId xmlns:a16="http://schemas.microsoft.com/office/drawing/2014/main" id="{337703C0-8AFB-153E-800C-0AE695397C40}"/>
                </a:ext>
              </a:extLst>
            </p:cNvPr>
            <p:cNvSpPr txBox="1"/>
            <p:nvPr/>
          </p:nvSpPr>
          <p:spPr>
            <a:xfrm>
              <a:off x="2774367" y="3243284"/>
              <a:ext cx="8266206" cy="707886"/>
            </a:xfrm>
            <a:prstGeom prst="rect">
              <a:avLst/>
            </a:prstGeom>
            <a:noFill/>
          </p:spPr>
          <p:txBody>
            <a:bodyPr wrap="square">
              <a:spAutoFit/>
            </a:bodyPr>
            <a:lstStyle/>
            <a:p>
              <a:pPr lvl="0" algn="just"/>
              <a:r>
                <a:rPr lang="en-US" sz="2000" b="1" dirty="0">
                  <a:effectLst/>
                  <a:latin typeface="Calibri" panose="020F0502020204030204" pitchFamily="34" charset="0"/>
                  <a:ea typeface="Times New Roman" panose="02020603050405020304" pitchFamily="18" charset="0"/>
                  <a:cs typeface="Calibri" panose="020F0502020204030204" pitchFamily="34" charset="0"/>
                </a:rPr>
                <a:t>Tóm tắt</a:t>
              </a:r>
              <a:r>
                <a:rPr lang="en-US" sz="2000" dirty="0">
                  <a:effectLst/>
                  <a:latin typeface="Calibri" panose="020F0502020204030204" pitchFamily="34" charset="0"/>
                  <a:ea typeface="Times New Roman" panose="02020603050405020304" pitchFamily="18" charset="0"/>
                  <a:cs typeface="Calibri" panose="020F0502020204030204" pitchFamily="34" charset="0"/>
                </a:rPr>
                <a:t> quá trình tạo lập nên trời và đất của nhân vật thần Trụ Trời và nêu nội dung bao quát câu chuyện </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p:txBody>
        </p:sp>
      </p:grpSp>
      <p:grpSp>
        <p:nvGrpSpPr>
          <p:cNvPr id="46" name="Nhóm 45">
            <a:extLst>
              <a:ext uri="{FF2B5EF4-FFF2-40B4-BE49-F238E27FC236}">
                <a16:creationId xmlns:a16="http://schemas.microsoft.com/office/drawing/2014/main" id="{ACA646C7-8E48-E8C9-B119-C0EDEACBB879}"/>
              </a:ext>
            </a:extLst>
          </p:cNvPr>
          <p:cNvGrpSpPr/>
          <p:nvPr/>
        </p:nvGrpSpPr>
        <p:grpSpPr>
          <a:xfrm>
            <a:off x="1592997" y="4441400"/>
            <a:ext cx="9199079" cy="769440"/>
            <a:chOff x="2034567" y="3172068"/>
            <a:chExt cx="9199079" cy="769440"/>
          </a:xfrm>
        </p:grpSpPr>
        <p:sp>
          <p:nvSpPr>
            <p:cNvPr id="47" name="Hình chữ nhật: Góc Tròn 46">
              <a:extLst>
                <a:ext uri="{FF2B5EF4-FFF2-40B4-BE49-F238E27FC236}">
                  <a16:creationId xmlns:a16="http://schemas.microsoft.com/office/drawing/2014/main" id="{3C052AB0-361E-A807-CC3F-3EEA180FC0F3}"/>
                </a:ext>
              </a:extLst>
            </p:cNvPr>
            <p:cNvSpPr/>
            <p:nvPr/>
          </p:nvSpPr>
          <p:spPr>
            <a:xfrm>
              <a:off x="2357352" y="3321615"/>
              <a:ext cx="8876294" cy="463150"/>
            </a:xfrm>
            <a:prstGeom prst="roundRect">
              <a:avLst/>
            </a:prstGeom>
            <a:solidFill>
              <a:srgbClr val="F0B0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Oval 82">
              <a:extLst>
                <a:ext uri="{FF2B5EF4-FFF2-40B4-BE49-F238E27FC236}">
                  <a16:creationId xmlns:a16="http://schemas.microsoft.com/office/drawing/2014/main" id="{5CCFF102-D664-7FC7-FF8D-9DE6C5BE7BDF}"/>
                </a:ext>
              </a:extLst>
            </p:cNvPr>
            <p:cNvSpPr/>
            <p:nvPr/>
          </p:nvSpPr>
          <p:spPr>
            <a:xfrm>
              <a:off x="2034567" y="3172068"/>
              <a:ext cx="769439" cy="769440"/>
            </a:xfrm>
            <a:prstGeom prst="ellipse">
              <a:avLst/>
            </a:prstGeom>
            <a:solidFill>
              <a:schemeClr val="accent2"/>
            </a:solidFill>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sz="2400">
                <a:solidFill>
                  <a:schemeClr val="tx1">
                    <a:lumMod val="75000"/>
                    <a:lumOff val="25000"/>
                  </a:schemeClr>
                </a:solidFill>
                <a:cs typeface="+mn-ea"/>
                <a:sym typeface="+mn-lt"/>
              </a:endParaRPr>
            </a:p>
          </p:txBody>
        </p:sp>
        <p:sp>
          <p:nvSpPr>
            <p:cNvPr id="49" name="Freeform: Shape 83">
              <a:extLst>
                <a:ext uri="{FF2B5EF4-FFF2-40B4-BE49-F238E27FC236}">
                  <a16:creationId xmlns:a16="http://schemas.microsoft.com/office/drawing/2014/main" id="{C8BD1949-B5EA-92C5-1456-78BD0CFFEDF4}"/>
                </a:ext>
              </a:extLst>
            </p:cNvPr>
            <p:cNvSpPr>
              <a:spLocks noChangeAspect="1"/>
            </p:cNvSpPr>
            <p:nvPr/>
          </p:nvSpPr>
          <p:spPr bwMode="auto">
            <a:xfrm>
              <a:off x="2189726" y="3324531"/>
              <a:ext cx="465001" cy="464514"/>
            </a:xfrm>
            <a:custGeom>
              <a:avLst/>
              <a:gdLst>
                <a:gd name="T0" fmla="*/ 374 w 400"/>
                <a:gd name="T1" fmla="*/ 100 h 400"/>
                <a:gd name="T2" fmla="*/ 301 w 400"/>
                <a:gd name="T3" fmla="*/ 27 h 400"/>
                <a:gd name="T4" fmla="*/ 200 w 400"/>
                <a:gd name="T5" fmla="*/ 0 h 400"/>
                <a:gd name="T6" fmla="*/ 100 w 400"/>
                <a:gd name="T7" fmla="*/ 27 h 400"/>
                <a:gd name="T8" fmla="*/ 27 w 400"/>
                <a:gd name="T9" fmla="*/ 100 h 400"/>
                <a:gd name="T10" fmla="*/ 0 w 400"/>
                <a:gd name="T11" fmla="*/ 200 h 400"/>
                <a:gd name="T12" fmla="*/ 27 w 400"/>
                <a:gd name="T13" fmla="*/ 301 h 400"/>
                <a:gd name="T14" fmla="*/ 100 w 400"/>
                <a:gd name="T15" fmla="*/ 374 h 400"/>
                <a:gd name="T16" fmla="*/ 200 w 400"/>
                <a:gd name="T17" fmla="*/ 400 h 400"/>
                <a:gd name="T18" fmla="*/ 301 w 400"/>
                <a:gd name="T19" fmla="*/ 374 h 400"/>
                <a:gd name="T20" fmla="*/ 374 w 400"/>
                <a:gd name="T21" fmla="*/ 301 h 400"/>
                <a:gd name="T22" fmla="*/ 400 w 400"/>
                <a:gd name="T23" fmla="*/ 200 h 400"/>
                <a:gd name="T24" fmla="*/ 374 w 400"/>
                <a:gd name="T25" fmla="*/ 100 h 400"/>
                <a:gd name="T26" fmla="*/ 330 w 400"/>
                <a:gd name="T27" fmla="*/ 170 h 400"/>
                <a:gd name="T28" fmla="*/ 188 w 400"/>
                <a:gd name="T29" fmla="*/ 311 h 400"/>
                <a:gd name="T30" fmla="*/ 176 w 400"/>
                <a:gd name="T31" fmla="*/ 316 h 400"/>
                <a:gd name="T32" fmla="*/ 165 w 400"/>
                <a:gd name="T33" fmla="*/ 311 h 400"/>
                <a:gd name="T34" fmla="*/ 70 w 400"/>
                <a:gd name="T35" fmla="*/ 217 h 400"/>
                <a:gd name="T36" fmla="*/ 66 w 400"/>
                <a:gd name="T37" fmla="*/ 205 h 400"/>
                <a:gd name="T38" fmla="*/ 70 w 400"/>
                <a:gd name="T39" fmla="*/ 193 h 400"/>
                <a:gd name="T40" fmla="*/ 94 w 400"/>
                <a:gd name="T41" fmla="*/ 170 h 400"/>
                <a:gd name="T42" fmla="*/ 106 w 400"/>
                <a:gd name="T43" fmla="*/ 165 h 400"/>
                <a:gd name="T44" fmla="*/ 118 w 400"/>
                <a:gd name="T45" fmla="*/ 170 h 400"/>
                <a:gd name="T46" fmla="*/ 176 w 400"/>
                <a:gd name="T47" fmla="*/ 229 h 400"/>
                <a:gd name="T48" fmla="*/ 283 w 400"/>
                <a:gd name="T49" fmla="*/ 123 h 400"/>
                <a:gd name="T50" fmla="*/ 295 w 400"/>
                <a:gd name="T51" fmla="*/ 118 h 400"/>
                <a:gd name="T52" fmla="*/ 306 w 400"/>
                <a:gd name="T53" fmla="*/ 123 h 400"/>
                <a:gd name="T54" fmla="*/ 330 w 400"/>
                <a:gd name="T55" fmla="*/ 146 h 400"/>
                <a:gd name="T56" fmla="*/ 335 w 400"/>
                <a:gd name="T57" fmla="*/ 158 h 400"/>
                <a:gd name="T58" fmla="*/ 330 w 400"/>
                <a:gd name="T59" fmla="*/ 170 h 400"/>
                <a:gd name="T60" fmla="*/ 330 w 400"/>
                <a:gd name="T61" fmla="*/ 170 h 400"/>
                <a:gd name="T62" fmla="*/ 330 w 400"/>
                <a:gd name="T63" fmla="*/ 17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0" h="400">
                  <a:moveTo>
                    <a:pt x="374" y="100"/>
                  </a:moveTo>
                  <a:cubicBezTo>
                    <a:pt x="356" y="69"/>
                    <a:pt x="331" y="45"/>
                    <a:pt x="301" y="27"/>
                  </a:cubicBezTo>
                  <a:cubicBezTo>
                    <a:pt x="270" y="9"/>
                    <a:pt x="237" y="0"/>
                    <a:pt x="200" y="0"/>
                  </a:cubicBezTo>
                  <a:cubicBezTo>
                    <a:pt x="164" y="0"/>
                    <a:pt x="130" y="9"/>
                    <a:pt x="100" y="27"/>
                  </a:cubicBezTo>
                  <a:cubicBezTo>
                    <a:pt x="69" y="45"/>
                    <a:pt x="45" y="69"/>
                    <a:pt x="27" y="100"/>
                  </a:cubicBezTo>
                  <a:cubicBezTo>
                    <a:pt x="9" y="130"/>
                    <a:pt x="0" y="164"/>
                    <a:pt x="0" y="200"/>
                  </a:cubicBezTo>
                  <a:cubicBezTo>
                    <a:pt x="0" y="237"/>
                    <a:pt x="9" y="270"/>
                    <a:pt x="27" y="301"/>
                  </a:cubicBezTo>
                  <a:cubicBezTo>
                    <a:pt x="45" y="331"/>
                    <a:pt x="69" y="356"/>
                    <a:pt x="100" y="374"/>
                  </a:cubicBezTo>
                  <a:cubicBezTo>
                    <a:pt x="130" y="391"/>
                    <a:pt x="164" y="400"/>
                    <a:pt x="200" y="400"/>
                  </a:cubicBezTo>
                  <a:cubicBezTo>
                    <a:pt x="237" y="400"/>
                    <a:pt x="270" y="391"/>
                    <a:pt x="301" y="374"/>
                  </a:cubicBezTo>
                  <a:cubicBezTo>
                    <a:pt x="331" y="356"/>
                    <a:pt x="356" y="331"/>
                    <a:pt x="374" y="301"/>
                  </a:cubicBezTo>
                  <a:cubicBezTo>
                    <a:pt x="392" y="270"/>
                    <a:pt x="400" y="237"/>
                    <a:pt x="400" y="200"/>
                  </a:cubicBezTo>
                  <a:cubicBezTo>
                    <a:pt x="400" y="164"/>
                    <a:pt x="392" y="130"/>
                    <a:pt x="374" y="100"/>
                  </a:cubicBezTo>
                  <a:close/>
                  <a:moveTo>
                    <a:pt x="330" y="170"/>
                  </a:moveTo>
                  <a:cubicBezTo>
                    <a:pt x="188" y="311"/>
                    <a:pt x="188" y="311"/>
                    <a:pt x="188" y="311"/>
                  </a:cubicBezTo>
                  <a:cubicBezTo>
                    <a:pt x="185" y="315"/>
                    <a:pt x="181" y="316"/>
                    <a:pt x="176" y="316"/>
                  </a:cubicBezTo>
                  <a:cubicBezTo>
                    <a:pt x="172" y="316"/>
                    <a:pt x="168" y="315"/>
                    <a:pt x="165" y="311"/>
                  </a:cubicBezTo>
                  <a:cubicBezTo>
                    <a:pt x="70" y="217"/>
                    <a:pt x="70" y="217"/>
                    <a:pt x="70" y="217"/>
                  </a:cubicBezTo>
                  <a:cubicBezTo>
                    <a:pt x="67" y="214"/>
                    <a:pt x="66" y="210"/>
                    <a:pt x="66" y="205"/>
                  </a:cubicBezTo>
                  <a:cubicBezTo>
                    <a:pt x="66" y="200"/>
                    <a:pt x="67" y="196"/>
                    <a:pt x="70" y="193"/>
                  </a:cubicBezTo>
                  <a:cubicBezTo>
                    <a:pt x="94" y="170"/>
                    <a:pt x="94" y="170"/>
                    <a:pt x="94" y="170"/>
                  </a:cubicBezTo>
                  <a:cubicBezTo>
                    <a:pt x="97" y="166"/>
                    <a:pt x="101" y="165"/>
                    <a:pt x="106" y="165"/>
                  </a:cubicBezTo>
                  <a:cubicBezTo>
                    <a:pt x="110" y="165"/>
                    <a:pt x="114" y="166"/>
                    <a:pt x="118" y="170"/>
                  </a:cubicBezTo>
                  <a:cubicBezTo>
                    <a:pt x="176" y="229"/>
                    <a:pt x="176" y="229"/>
                    <a:pt x="176" y="229"/>
                  </a:cubicBezTo>
                  <a:cubicBezTo>
                    <a:pt x="283" y="123"/>
                    <a:pt x="283" y="123"/>
                    <a:pt x="283" y="123"/>
                  </a:cubicBezTo>
                  <a:cubicBezTo>
                    <a:pt x="286" y="119"/>
                    <a:pt x="290" y="118"/>
                    <a:pt x="295" y="118"/>
                  </a:cubicBezTo>
                  <a:cubicBezTo>
                    <a:pt x="299" y="118"/>
                    <a:pt x="303" y="119"/>
                    <a:pt x="306" y="123"/>
                  </a:cubicBezTo>
                  <a:cubicBezTo>
                    <a:pt x="330" y="146"/>
                    <a:pt x="330" y="146"/>
                    <a:pt x="330" y="146"/>
                  </a:cubicBezTo>
                  <a:cubicBezTo>
                    <a:pt x="333" y="149"/>
                    <a:pt x="335" y="153"/>
                    <a:pt x="335" y="158"/>
                  </a:cubicBezTo>
                  <a:cubicBezTo>
                    <a:pt x="335" y="163"/>
                    <a:pt x="333" y="167"/>
                    <a:pt x="330" y="170"/>
                  </a:cubicBezTo>
                  <a:close/>
                  <a:moveTo>
                    <a:pt x="330" y="170"/>
                  </a:moveTo>
                  <a:cubicBezTo>
                    <a:pt x="330" y="170"/>
                    <a:pt x="330" y="170"/>
                    <a:pt x="330" y="170"/>
                  </a:cubicBezTo>
                </a:path>
              </a:pathLst>
            </a:custGeom>
            <a:solidFill>
              <a:schemeClr val="bg1"/>
            </a:solidFill>
            <a:ln>
              <a:noFill/>
            </a:ln>
          </p:spPr>
          <p:txBody>
            <a:bodyPr anchor="ctr"/>
            <a:lstStyle/>
            <a:p>
              <a:pPr algn="ctr"/>
              <a:endParaRPr sz="2400">
                <a:solidFill>
                  <a:schemeClr val="tx1">
                    <a:lumMod val="75000"/>
                    <a:lumOff val="25000"/>
                  </a:schemeClr>
                </a:solidFill>
                <a:cs typeface="+mn-ea"/>
                <a:sym typeface="+mn-lt"/>
              </a:endParaRPr>
            </a:p>
          </p:txBody>
        </p:sp>
        <p:sp>
          <p:nvSpPr>
            <p:cNvPr id="50" name="Hộp Văn bản 49">
              <a:extLst>
                <a:ext uri="{FF2B5EF4-FFF2-40B4-BE49-F238E27FC236}">
                  <a16:creationId xmlns:a16="http://schemas.microsoft.com/office/drawing/2014/main" id="{BF8BD18F-2B20-46BA-C726-DFC7A1E73BCF}"/>
                </a:ext>
              </a:extLst>
            </p:cNvPr>
            <p:cNvSpPr txBox="1"/>
            <p:nvPr/>
          </p:nvSpPr>
          <p:spPr>
            <a:xfrm>
              <a:off x="2804006" y="3321614"/>
              <a:ext cx="8081408" cy="400110"/>
            </a:xfrm>
            <a:prstGeom prst="rect">
              <a:avLst/>
            </a:prstGeom>
            <a:noFill/>
          </p:spPr>
          <p:txBody>
            <a:bodyPr wrap="square">
              <a:spAutoFit/>
            </a:bodyPr>
            <a:lstStyle/>
            <a:p>
              <a:pPr lvl="0" algn="just">
                <a:spcAft>
                  <a:spcPts val="800"/>
                </a:spcAft>
              </a:pPr>
              <a:r>
                <a:rPr lang="en-US" sz="2000" b="1" dirty="0">
                  <a:effectLst/>
                  <a:latin typeface="Calibri" panose="020F0502020204030204" pitchFamily="34" charset="0"/>
                  <a:ea typeface="Times New Roman" panose="02020603050405020304" pitchFamily="18" charset="0"/>
                  <a:cs typeface="Calibri" panose="020F0502020204030204" pitchFamily="34" charset="0"/>
                </a:rPr>
                <a:t>Nhận xét</a:t>
              </a:r>
              <a:r>
                <a:rPr lang="en-US" sz="2000" dirty="0">
                  <a:effectLst/>
                  <a:latin typeface="Calibri" panose="020F0502020204030204" pitchFamily="34" charset="0"/>
                  <a:ea typeface="Times New Roman" panose="02020603050405020304" pitchFamily="18" charset="0"/>
                  <a:cs typeface="Calibri" panose="020F0502020204030204" pitchFamily="34" charset="0"/>
                </a:rPr>
                <a:t> về cách giải thích quá trình tạo lập thế giới của tác giả dân gian</a:t>
              </a:r>
              <a:endParaRPr lang="en-US" sz="2000" dirty="0">
                <a:effectLst/>
                <a:latin typeface="Calibri" panose="020F0502020204030204" pitchFamily="34" charset="0"/>
                <a:ea typeface="Calibri" panose="020F0502020204030204" pitchFamily="34" charset="0"/>
                <a:cs typeface="Calibri" panose="020F0502020204030204" pitchFamily="34" charset="0"/>
              </a:endParaRPr>
            </a:p>
          </p:txBody>
        </p:sp>
      </p:grpSp>
      <p:grpSp>
        <p:nvGrpSpPr>
          <p:cNvPr id="4" name="Nhóm 3">
            <a:extLst>
              <a:ext uri="{FF2B5EF4-FFF2-40B4-BE49-F238E27FC236}">
                <a16:creationId xmlns:a16="http://schemas.microsoft.com/office/drawing/2014/main" id="{9ED020B5-C1D3-31EB-ECF3-4B828E42E4B9}"/>
              </a:ext>
            </a:extLst>
          </p:cNvPr>
          <p:cNvGrpSpPr/>
          <p:nvPr/>
        </p:nvGrpSpPr>
        <p:grpSpPr>
          <a:xfrm>
            <a:off x="864540" y="5268061"/>
            <a:ext cx="10459323" cy="1012468"/>
            <a:chOff x="781238" y="5137559"/>
            <a:chExt cx="10459323" cy="1012468"/>
          </a:xfrm>
        </p:grpSpPr>
        <p:sp>
          <p:nvSpPr>
            <p:cNvPr id="27" name="TextBox 16">
              <a:extLst>
                <a:ext uri="{FF2B5EF4-FFF2-40B4-BE49-F238E27FC236}">
                  <a16:creationId xmlns:a16="http://schemas.microsoft.com/office/drawing/2014/main" id="{4628F517-8253-1247-683E-BC3C9D79D59F}"/>
                </a:ext>
              </a:extLst>
            </p:cNvPr>
            <p:cNvSpPr txBox="1"/>
            <p:nvPr/>
          </p:nvSpPr>
          <p:spPr>
            <a:xfrm>
              <a:off x="1732828" y="5195920"/>
              <a:ext cx="9507733" cy="954107"/>
            </a:xfrm>
            <a:prstGeom prst="rect">
              <a:avLst/>
            </a:prstGeom>
            <a:noFill/>
          </p:spPr>
          <p:txBody>
            <a:bodyPr wrap="square" rtlCol="0">
              <a:spAutoFit/>
            </a:bodyPr>
            <a:lstStyle/>
            <a:p>
              <a:pPr algn="just"/>
              <a:r>
                <a:rPr lang="en-US" sz="2800" b="1" dirty="0" err="1">
                  <a:solidFill>
                    <a:srgbClr val="E46431"/>
                  </a:solidFill>
                  <a:latin typeface="Calibri" panose="020F0502020204030204" pitchFamily="34" charset="0"/>
                  <a:cs typeface="Calibri" panose="020F0502020204030204" pitchFamily="34" charset="0"/>
                </a:rPr>
                <a:t>Học</a:t>
              </a:r>
              <a:r>
                <a:rPr lang="en-US" sz="2800" b="1" dirty="0">
                  <a:solidFill>
                    <a:srgbClr val="E46431"/>
                  </a:solidFill>
                  <a:latin typeface="Calibri" panose="020F0502020204030204" pitchFamily="34" charset="0"/>
                  <a:cs typeface="Calibri" panose="020F0502020204030204" pitchFamily="34" charset="0"/>
                </a:rPr>
                <a:t> </a:t>
              </a:r>
              <a:r>
                <a:rPr lang="en-US" sz="2800" b="1" dirty="0" err="1">
                  <a:solidFill>
                    <a:srgbClr val="E46431"/>
                  </a:solidFill>
                  <a:latin typeface="Calibri" panose="020F0502020204030204" pitchFamily="34" charset="0"/>
                  <a:cs typeface="Calibri" panose="020F0502020204030204" pitchFamily="34" charset="0"/>
                </a:rPr>
                <a:t>sinh</a:t>
              </a:r>
              <a:r>
                <a:rPr lang="en-US" sz="2800" b="1" dirty="0">
                  <a:solidFill>
                    <a:srgbClr val="E46431"/>
                  </a:solidFill>
                  <a:latin typeface="Calibri" panose="020F0502020204030204" pitchFamily="34" charset="0"/>
                  <a:cs typeface="Calibri" panose="020F0502020204030204" pitchFamily="34" charset="0"/>
                </a:rPr>
                <a:t> </a:t>
              </a:r>
              <a:r>
                <a:rPr lang="en-US" sz="2800" b="1" dirty="0" err="1">
                  <a:solidFill>
                    <a:srgbClr val="E46431"/>
                  </a:solidFill>
                  <a:latin typeface="Calibri" panose="020F0502020204030204" pitchFamily="34" charset="0"/>
                  <a:cs typeface="Calibri" panose="020F0502020204030204" pitchFamily="34" charset="0"/>
                </a:rPr>
                <a:t>liên</a:t>
              </a:r>
              <a:r>
                <a:rPr lang="en-US" sz="2800" b="1" dirty="0">
                  <a:solidFill>
                    <a:srgbClr val="E46431"/>
                  </a:solidFill>
                  <a:latin typeface="Calibri" panose="020F0502020204030204" pitchFamily="34" charset="0"/>
                  <a:cs typeface="Calibri" panose="020F0502020204030204" pitchFamily="34" charset="0"/>
                </a:rPr>
                <a:t> </a:t>
              </a:r>
              <a:r>
                <a:rPr lang="en-US" sz="2800" b="1" dirty="0" err="1">
                  <a:solidFill>
                    <a:srgbClr val="E46431"/>
                  </a:solidFill>
                  <a:latin typeface="Calibri" panose="020F0502020204030204" pitchFamily="34" charset="0"/>
                  <a:cs typeface="Calibri" panose="020F0502020204030204" pitchFamily="34" charset="0"/>
                </a:rPr>
                <a:t>hệ</a:t>
              </a:r>
              <a:r>
                <a:rPr lang="en-US" sz="2800" b="1" dirty="0">
                  <a:solidFill>
                    <a:srgbClr val="E46431"/>
                  </a:solidFill>
                  <a:latin typeface="Calibri" panose="020F0502020204030204" pitchFamily="34" charset="0"/>
                  <a:cs typeface="Calibri" panose="020F0502020204030204" pitchFamily="34" charset="0"/>
                </a:rPr>
                <a:t> </a:t>
              </a:r>
              <a:r>
                <a:rPr lang="en-US" sz="2800" b="1" dirty="0" err="1">
                  <a:solidFill>
                    <a:srgbClr val="E46431"/>
                  </a:solidFill>
                  <a:latin typeface="Calibri" panose="020F0502020204030204" pitchFamily="34" charset="0"/>
                  <a:cs typeface="Calibri" panose="020F0502020204030204" pitchFamily="34" charset="0"/>
                </a:rPr>
                <a:t>với</a:t>
              </a:r>
              <a:r>
                <a:rPr lang="en-US" sz="2800" b="1" dirty="0">
                  <a:solidFill>
                    <a:srgbClr val="E46431"/>
                  </a:solidFill>
                  <a:latin typeface="Calibri" panose="020F0502020204030204" pitchFamily="34" charset="0"/>
                  <a:cs typeface="Calibri" panose="020F0502020204030204" pitchFamily="34" charset="0"/>
                </a:rPr>
                <a:t> </a:t>
              </a:r>
              <a:r>
                <a:rPr lang="en-US" sz="2800" b="1" dirty="0" err="1">
                  <a:solidFill>
                    <a:srgbClr val="E46431"/>
                  </a:solidFill>
                  <a:latin typeface="Calibri" panose="020F0502020204030204" pitchFamily="34" charset="0"/>
                  <a:cs typeface="Calibri" panose="020F0502020204030204" pitchFamily="34" charset="0"/>
                </a:rPr>
                <a:t>truyền</a:t>
              </a:r>
              <a:r>
                <a:rPr lang="en-US" sz="2800" b="1" dirty="0">
                  <a:solidFill>
                    <a:srgbClr val="E46431"/>
                  </a:solidFill>
                  <a:latin typeface="Calibri" panose="020F0502020204030204" pitchFamily="34" charset="0"/>
                  <a:cs typeface="Calibri" panose="020F0502020204030204" pitchFamily="34" charset="0"/>
                </a:rPr>
                <a:t> </a:t>
              </a:r>
              <a:r>
                <a:rPr lang="en-US" sz="2800" b="1" dirty="0" err="1">
                  <a:solidFill>
                    <a:srgbClr val="E46431"/>
                  </a:solidFill>
                  <a:latin typeface="Calibri" panose="020F0502020204030204" pitchFamily="34" charset="0"/>
                  <a:cs typeface="Calibri" panose="020F0502020204030204" pitchFamily="34" charset="0"/>
                </a:rPr>
                <a:t>thuyết</a:t>
              </a:r>
              <a:r>
                <a:rPr lang="en-US" sz="2800" b="1" dirty="0">
                  <a:solidFill>
                    <a:srgbClr val="E46431"/>
                  </a:solidFill>
                  <a:latin typeface="Calibri" panose="020F0502020204030204" pitchFamily="34" charset="0"/>
                  <a:cs typeface="Calibri" panose="020F0502020204030204" pitchFamily="34" charset="0"/>
                </a:rPr>
                <a:t> </a:t>
              </a:r>
              <a:r>
                <a:rPr lang="en-US" sz="2800" b="1" dirty="0" err="1">
                  <a:solidFill>
                    <a:srgbClr val="E46431"/>
                  </a:solidFill>
                  <a:latin typeface="Calibri" panose="020F0502020204030204" pitchFamily="34" charset="0"/>
                  <a:cs typeface="Calibri" panose="020F0502020204030204" pitchFamily="34" charset="0"/>
                </a:rPr>
                <a:t>có</a:t>
              </a:r>
              <a:r>
                <a:rPr lang="en-US" sz="2800" b="1" dirty="0">
                  <a:solidFill>
                    <a:srgbClr val="E46431"/>
                  </a:solidFill>
                  <a:latin typeface="Calibri" panose="020F0502020204030204" pitchFamily="34" charset="0"/>
                  <a:cs typeface="Calibri" panose="020F0502020204030204" pitchFamily="34" charset="0"/>
                </a:rPr>
                <a:t> </a:t>
              </a:r>
              <a:r>
                <a:rPr lang="en-US" sz="2800" b="1" dirty="0" err="1">
                  <a:solidFill>
                    <a:srgbClr val="E46431"/>
                  </a:solidFill>
                  <a:latin typeface="Calibri" panose="020F0502020204030204" pitchFamily="34" charset="0"/>
                  <a:cs typeface="Calibri" panose="020F0502020204030204" pitchFamily="34" charset="0"/>
                </a:rPr>
                <a:t>cùng</a:t>
              </a:r>
              <a:r>
                <a:rPr lang="en-US" sz="2800" b="1" dirty="0">
                  <a:solidFill>
                    <a:srgbClr val="E46431"/>
                  </a:solidFill>
                  <a:latin typeface="Calibri" panose="020F0502020204030204" pitchFamily="34" charset="0"/>
                  <a:cs typeface="Calibri" panose="020F0502020204030204" pitchFamily="34" charset="0"/>
                </a:rPr>
                <a:t> </a:t>
              </a:r>
              <a:r>
                <a:rPr lang="en-US" sz="2800" b="1" dirty="0" err="1">
                  <a:solidFill>
                    <a:srgbClr val="E46431"/>
                  </a:solidFill>
                  <a:latin typeface="Calibri" panose="020F0502020204030204" pitchFamily="34" charset="0"/>
                  <a:cs typeface="Calibri" panose="020F0502020204030204" pitchFamily="34" charset="0"/>
                </a:rPr>
                <a:t>nội</a:t>
              </a:r>
              <a:r>
                <a:rPr lang="en-US" sz="2800" b="1" dirty="0">
                  <a:solidFill>
                    <a:srgbClr val="E46431"/>
                  </a:solidFill>
                  <a:latin typeface="Calibri" panose="020F0502020204030204" pitchFamily="34" charset="0"/>
                  <a:cs typeface="Calibri" panose="020F0502020204030204" pitchFamily="34" charset="0"/>
                </a:rPr>
                <a:t> dung </a:t>
              </a:r>
              <a:r>
                <a:rPr lang="en-US" sz="2800" b="1" dirty="0" err="1">
                  <a:solidFill>
                    <a:srgbClr val="E46431"/>
                  </a:solidFill>
                  <a:latin typeface="Calibri" panose="020F0502020204030204" pitchFamily="34" charset="0"/>
                  <a:cs typeface="Calibri" panose="020F0502020204030204" pitchFamily="34" charset="0"/>
                </a:rPr>
                <a:t>và</a:t>
              </a:r>
              <a:r>
                <a:rPr lang="en-US" sz="2800" b="1" dirty="0">
                  <a:solidFill>
                    <a:srgbClr val="E46431"/>
                  </a:solidFill>
                  <a:latin typeface="Calibri" panose="020F0502020204030204" pitchFamily="34" charset="0"/>
                  <a:cs typeface="Calibri" panose="020F0502020204030204" pitchFamily="34" charset="0"/>
                </a:rPr>
                <a:t> so </a:t>
              </a:r>
              <a:r>
                <a:rPr lang="en-US" sz="2800" b="1" dirty="0" err="1">
                  <a:solidFill>
                    <a:srgbClr val="E46431"/>
                  </a:solidFill>
                  <a:latin typeface="Calibri" panose="020F0502020204030204" pitchFamily="34" charset="0"/>
                  <a:cs typeface="Calibri" panose="020F0502020204030204" pitchFamily="34" charset="0"/>
                </a:rPr>
                <a:t>sánh</a:t>
              </a:r>
              <a:r>
                <a:rPr lang="en-US" sz="2800" b="1" dirty="0">
                  <a:solidFill>
                    <a:srgbClr val="E46431"/>
                  </a:solidFill>
                  <a:latin typeface="Calibri" panose="020F0502020204030204" pitchFamily="34" charset="0"/>
                  <a:cs typeface="Calibri" panose="020F0502020204030204" pitchFamily="34" charset="0"/>
                </a:rPr>
                <a:t> </a:t>
              </a:r>
              <a:r>
                <a:rPr lang="en-US" sz="2800" b="1" dirty="0" err="1">
                  <a:solidFill>
                    <a:srgbClr val="E46431"/>
                  </a:solidFill>
                  <a:latin typeface="Calibri" panose="020F0502020204030204" pitchFamily="34" charset="0"/>
                  <a:cs typeface="Calibri" panose="020F0502020204030204" pitchFamily="34" charset="0"/>
                </a:rPr>
                <a:t>giữa</a:t>
              </a:r>
              <a:r>
                <a:rPr lang="en-US" sz="2800" b="1" dirty="0">
                  <a:solidFill>
                    <a:srgbClr val="E46431"/>
                  </a:solidFill>
                  <a:latin typeface="Calibri" panose="020F0502020204030204" pitchFamily="34" charset="0"/>
                  <a:cs typeface="Calibri" panose="020F0502020204030204" pitchFamily="34" charset="0"/>
                </a:rPr>
                <a:t> </a:t>
              </a:r>
              <a:r>
                <a:rPr lang="en-US" sz="2800" b="1" dirty="0" err="1">
                  <a:solidFill>
                    <a:srgbClr val="E46431"/>
                  </a:solidFill>
                  <a:latin typeface="Calibri" panose="020F0502020204030204" pitchFamily="34" charset="0"/>
                  <a:cs typeface="Calibri" panose="020F0502020204030204" pitchFamily="34" charset="0"/>
                </a:rPr>
                <a:t>truyền</a:t>
              </a:r>
              <a:r>
                <a:rPr lang="en-US" sz="2800" b="1" dirty="0">
                  <a:solidFill>
                    <a:srgbClr val="E46431"/>
                  </a:solidFill>
                  <a:latin typeface="Calibri" panose="020F0502020204030204" pitchFamily="34" charset="0"/>
                  <a:cs typeface="Calibri" panose="020F0502020204030204" pitchFamily="34" charset="0"/>
                </a:rPr>
                <a:t> </a:t>
              </a:r>
              <a:r>
                <a:rPr lang="en-US" sz="2800" b="1" dirty="0" err="1">
                  <a:solidFill>
                    <a:srgbClr val="E46431"/>
                  </a:solidFill>
                  <a:latin typeface="Calibri" panose="020F0502020204030204" pitchFamily="34" charset="0"/>
                  <a:cs typeface="Calibri" panose="020F0502020204030204" pitchFamily="34" charset="0"/>
                </a:rPr>
                <a:t>thuyết</a:t>
              </a:r>
              <a:r>
                <a:rPr lang="en-US" sz="2800" b="1" dirty="0">
                  <a:solidFill>
                    <a:srgbClr val="E46431"/>
                  </a:solidFill>
                  <a:latin typeface="Calibri" panose="020F0502020204030204" pitchFamily="34" charset="0"/>
                  <a:cs typeface="Calibri" panose="020F0502020204030204" pitchFamily="34" charset="0"/>
                </a:rPr>
                <a:t> </a:t>
              </a:r>
              <a:r>
                <a:rPr lang="en-US" sz="2800" b="1" dirty="0" err="1">
                  <a:solidFill>
                    <a:srgbClr val="E46431"/>
                  </a:solidFill>
                  <a:latin typeface="Calibri" panose="020F0502020204030204" pitchFamily="34" charset="0"/>
                  <a:cs typeface="Calibri" panose="020F0502020204030204" pitchFamily="34" charset="0"/>
                </a:rPr>
                <a:t>và</a:t>
              </a:r>
              <a:r>
                <a:rPr lang="en-US" sz="2800" b="1" dirty="0">
                  <a:solidFill>
                    <a:srgbClr val="E46431"/>
                  </a:solidFill>
                  <a:latin typeface="Calibri" panose="020F0502020204030204" pitchFamily="34" charset="0"/>
                  <a:cs typeface="Calibri" panose="020F0502020204030204" pitchFamily="34" charset="0"/>
                </a:rPr>
                <a:t> </a:t>
              </a:r>
              <a:r>
                <a:rPr lang="en-US" sz="2800" b="1" dirty="0" err="1">
                  <a:solidFill>
                    <a:srgbClr val="E46431"/>
                  </a:solidFill>
                  <a:latin typeface="Calibri" panose="020F0502020204030204" pitchFamily="34" charset="0"/>
                  <a:cs typeface="Calibri" panose="020F0502020204030204" pitchFamily="34" charset="0"/>
                </a:rPr>
                <a:t>thần</a:t>
              </a:r>
              <a:r>
                <a:rPr lang="en-US" sz="2800" b="1" dirty="0">
                  <a:solidFill>
                    <a:srgbClr val="E46431"/>
                  </a:solidFill>
                  <a:latin typeface="Calibri" panose="020F0502020204030204" pitchFamily="34" charset="0"/>
                  <a:cs typeface="Calibri" panose="020F0502020204030204" pitchFamily="34" charset="0"/>
                </a:rPr>
                <a:t> </a:t>
              </a:r>
              <a:r>
                <a:rPr lang="en-US" sz="2800" b="1" dirty="0" err="1">
                  <a:solidFill>
                    <a:srgbClr val="E46431"/>
                  </a:solidFill>
                  <a:latin typeface="Calibri" panose="020F0502020204030204" pitchFamily="34" charset="0"/>
                  <a:cs typeface="Calibri" panose="020F0502020204030204" pitchFamily="34" charset="0"/>
                </a:rPr>
                <a:t>thoại</a:t>
              </a:r>
              <a:r>
                <a:rPr lang="en-US" sz="2800" b="1" dirty="0">
                  <a:solidFill>
                    <a:srgbClr val="E46431"/>
                  </a:solidFill>
                  <a:latin typeface="Calibri" panose="020F0502020204030204" pitchFamily="34" charset="0"/>
                  <a:cs typeface="Calibri" panose="020F0502020204030204" pitchFamily="34" charset="0"/>
                </a:rPr>
                <a:t>. </a:t>
              </a:r>
            </a:p>
          </p:txBody>
        </p:sp>
        <p:sp>
          <p:nvSpPr>
            <p:cNvPr id="51" name="Rectangle 1">
              <a:extLst>
                <a:ext uri="{FF2B5EF4-FFF2-40B4-BE49-F238E27FC236}">
                  <a16:creationId xmlns:a16="http://schemas.microsoft.com/office/drawing/2014/main" id="{DDD7337F-9B50-3001-231D-A44C9AEA1849}"/>
                </a:ext>
              </a:extLst>
            </p:cNvPr>
            <p:cNvSpPr/>
            <p:nvPr/>
          </p:nvSpPr>
          <p:spPr>
            <a:xfrm>
              <a:off x="781238" y="5137559"/>
              <a:ext cx="920730" cy="923330"/>
            </a:xfrm>
            <a:prstGeom prst="rect">
              <a:avLst/>
            </a:prstGeom>
            <a:noFill/>
          </p:spPr>
          <p:txBody>
            <a:bodyPr wrap="square" lIns="91440" tIns="45720" rIns="91440" bIns="45720">
              <a:spAutoFit/>
            </a:bodyPr>
            <a:lstStyle/>
            <a:p>
              <a:pPr algn="ctr"/>
              <a:r>
                <a:rPr lang="en-US" sz="5400" b="1" dirty="0">
                  <a:ln w="0"/>
                  <a:solidFill>
                    <a:srgbClr val="AD0000"/>
                  </a:solidFill>
                  <a:latin typeface="Bahnschrift SemiBold" panose="020B0502040204020203" pitchFamily="34" charset="0"/>
                </a:rPr>
                <a:t>02</a:t>
              </a:r>
            </a:p>
          </p:txBody>
        </p:sp>
      </p:grpSp>
    </p:spTree>
    <p:extLst>
      <p:ext uri="{BB962C8B-B14F-4D97-AF65-F5344CB8AC3E}">
        <p14:creationId xmlns:p14="http://schemas.microsoft.com/office/powerpoint/2010/main" val="17463126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75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outVertical)">
                                      <p:cBhvr>
                                        <p:cTn id="12" dur="75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750" fill="hold"/>
                                        <p:tgtEl>
                                          <p:spTgt spid="3"/>
                                        </p:tgtEl>
                                        <p:attrNameLst>
                                          <p:attrName>ppt_x</p:attrName>
                                        </p:attrNameLst>
                                      </p:cBhvr>
                                      <p:tavLst>
                                        <p:tav tm="0">
                                          <p:val>
                                            <p:strVal val="0-#ppt_w/2"/>
                                          </p:val>
                                        </p:tav>
                                        <p:tav tm="100000">
                                          <p:val>
                                            <p:strVal val="#ppt_x"/>
                                          </p:val>
                                        </p:tav>
                                      </p:tavLst>
                                    </p:anim>
                                    <p:anim calcmode="lin" valueType="num">
                                      <p:cBhvr additive="base">
                                        <p:cTn id="18" dur="750" fill="hold"/>
                                        <p:tgtEl>
                                          <p:spTgt spid="3"/>
                                        </p:tgtEl>
                                        <p:attrNameLst>
                                          <p:attrName>ppt_y</p:attrName>
                                        </p:attrNameLst>
                                      </p:cBhvr>
                                      <p:tavLst>
                                        <p:tav tm="0">
                                          <p:val>
                                            <p:strVal val="#ppt_y"/>
                                          </p:val>
                                        </p:tav>
                                        <p:tav tm="100000">
                                          <p:val>
                                            <p:strVal val="#ppt_y"/>
                                          </p:val>
                                        </p:tav>
                                      </p:tavLst>
                                    </p:anim>
                                  </p:childTnLst>
                                </p:cTn>
                              </p:par>
                            </p:childTnLst>
                          </p:cTn>
                        </p:par>
                        <p:par>
                          <p:cTn id="19" fill="hold">
                            <p:stCondLst>
                              <p:cond delay="750"/>
                            </p:stCondLst>
                            <p:childTnLst>
                              <p:par>
                                <p:cTn id="20" presetID="2" presetClass="entr" presetSubtype="8" fill="hold" nodeType="after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additive="base">
                                        <p:cTn id="22" dur="750" fill="hold"/>
                                        <p:tgtEl>
                                          <p:spTgt spid="29"/>
                                        </p:tgtEl>
                                        <p:attrNameLst>
                                          <p:attrName>ppt_x</p:attrName>
                                        </p:attrNameLst>
                                      </p:cBhvr>
                                      <p:tavLst>
                                        <p:tav tm="0">
                                          <p:val>
                                            <p:strVal val="0-#ppt_w/2"/>
                                          </p:val>
                                        </p:tav>
                                        <p:tav tm="100000">
                                          <p:val>
                                            <p:strVal val="#ppt_x"/>
                                          </p:val>
                                        </p:tav>
                                      </p:tavLst>
                                    </p:anim>
                                    <p:anim calcmode="lin" valueType="num">
                                      <p:cBhvr additive="base">
                                        <p:cTn id="23" dur="750" fill="hold"/>
                                        <p:tgtEl>
                                          <p:spTgt spid="29"/>
                                        </p:tgtEl>
                                        <p:attrNameLst>
                                          <p:attrName>ppt_y</p:attrName>
                                        </p:attrNameLst>
                                      </p:cBhvr>
                                      <p:tavLst>
                                        <p:tav tm="0">
                                          <p:val>
                                            <p:strVal val="#ppt_y"/>
                                          </p:val>
                                        </p:tav>
                                        <p:tav tm="100000">
                                          <p:val>
                                            <p:strVal val="#ppt_y"/>
                                          </p:val>
                                        </p:tav>
                                      </p:tavLst>
                                    </p:anim>
                                  </p:childTnLst>
                                </p:cTn>
                              </p:par>
                            </p:childTnLst>
                          </p:cTn>
                        </p:par>
                        <p:par>
                          <p:cTn id="24" fill="hold">
                            <p:stCondLst>
                              <p:cond delay="1500"/>
                            </p:stCondLst>
                            <p:childTnLst>
                              <p:par>
                                <p:cTn id="25" presetID="2" presetClass="entr" presetSubtype="8" fill="hold" nodeType="afterEffect">
                                  <p:stCondLst>
                                    <p:cond delay="0"/>
                                  </p:stCondLst>
                                  <p:childTnLst>
                                    <p:set>
                                      <p:cBhvr>
                                        <p:cTn id="26" dur="1" fill="hold">
                                          <p:stCondLst>
                                            <p:cond delay="0"/>
                                          </p:stCondLst>
                                        </p:cTn>
                                        <p:tgtEl>
                                          <p:spTgt spid="41"/>
                                        </p:tgtEl>
                                        <p:attrNameLst>
                                          <p:attrName>style.visibility</p:attrName>
                                        </p:attrNameLst>
                                      </p:cBhvr>
                                      <p:to>
                                        <p:strVal val="visible"/>
                                      </p:to>
                                    </p:set>
                                    <p:anim calcmode="lin" valueType="num">
                                      <p:cBhvr additive="base">
                                        <p:cTn id="27" dur="750" fill="hold"/>
                                        <p:tgtEl>
                                          <p:spTgt spid="41"/>
                                        </p:tgtEl>
                                        <p:attrNameLst>
                                          <p:attrName>ppt_x</p:attrName>
                                        </p:attrNameLst>
                                      </p:cBhvr>
                                      <p:tavLst>
                                        <p:tav tm="0">
                                          <p:val>
                                            <p:strVal val="0-#ppt_w/2"/>
                                          </p:val>
                                        </p:tav>
                                        <p:tav tm="100000">
                                          <p:val>
                                            <p:strVal val="#ppt_x"/>
                                          </p:val>
                                        </p:tav>
                                      </p:tavLst>
                                    </p:anim>
                                    <p:anim calcmode="lin" valueType="num">
                                      <p:cBhvr additive="base">
                                        <p:cTn id="28" dur="750" fill="hold"/>
                                        <p:tgtEl>
                                          <p:spTgt spid="41"/>
                                        </p:tgtEl>
                                        <p:attrNameLst>
                                          <p:attrName>ppt_y</p:attrName>
                                        </p:attrNameLst>
                                      </p:cBhvr>
                                      <p:tavLst>
                                        <p:tav tm="0">
                                          <p:val>
                                            <p:strVal val="#ppt_y"/>
                                          </p:val>
                                        </p:tav>
                                        <p:tav tm="100000">
                                          <p:val>
                                            <p:strVal val="#ppt_y"/>
                                          </p:val>
                                        </p:tav>
                                      </p:tavLst>
                                    </p:anim>
                                  </p:childTnLst>
                                </p:cTn>
                              </p:par>
                            </p:childTnLst>
                          </p:cTn>
                        </p:par>
                        <p:par>
                          <p:cTn id="29" fill="hold">
                            <p:stCondLst>
                              <p:cond delay="2250"/>
                            </p:stCondLst>
                            <p:childTnLst>
                              <p:par>
                                <p:cTn id="30" presetID="2" presetClass="entr" presetSubtype="8" fill="hold" nodeType="afterEffect">
                                  <p:stCondLst>
                                    <p:cond delay="0"/>
                                  </p:stCondLst>
                                  <p:childTnLst>
                                    <p:set>
                                      <p:cBhvr>
                                        <p:cTn id="31" dur="1" fill="hold">
                                          <p:stCondLst>
                                            <p:cond delay="0"/>
                                          </p:stCondLst>
                                        </p:cTn>
                                        <p:tgtEl>
                                          <p:spTgt spid="46"/>
                                        </p:tgtEl>
                                        <p:attrNameLst>
                                          <p:attrName>style.visibility</p:attrName>
                                        </p:attrNameLst>
                                      </p:cBhvr>
                                      <p:to>
                                        <p:strVal val="visible"/>
                                      </p:to>
                                    </p:set>
                                    <p:anim calcmode="lin" valueType="num">
                                      <p:cBhvr additive="base">
                                        <p:cTn id="32" dur="750" fill="hold"/>
                                        <p:tgtEl>
                                          <p:spTgt spid="46"/>
                                        </p:tgtEl>
                                        <p:attrNameLst>
                                          <p:attrName>ppt_x</p:attrName>
                                        </p:attrNameLst>
                                      </p:cBhvr>
                                      <p:tavLst>
                                        <p:tav tm="0">
                                          <p:val>
                                            <p:strVal val="0-#ppt_w/2"/>
                                          </p:val>
                                        </p:tav>
                                        <p:tav tm="100000">
                                          <p:val>
                                            <p:strVal val="#ppt_x"/>
                                          </p:val>
                                        </p:tav>
                                      </p:tavLst>
                                    </p:anim>
                                    <p:anim calcmode="lin" valueType="num">
                                      <p:cBhvr additive="base">
                                        <p:cTn id="33" dur="75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8" fill="hold" nodeType="clickEffect">
                                  <p:stCondLst>
                                    <p:cond delay="0"/>
                                  </p:stCondLst>
                                  <p:childTnLst>
                                    <p:set>
                                      <p:cBhvr>
                                        <p:cTn id="37" dur="1" fill="hold">
                                          <p:stCondLst>
                                            <p:cond delay="0"/>
                                          </p:stCondLst>
                                        </p:cTn>
                                        <p:tgtEl>
                                          <p:spTgt spid="4"/>
                                        </p:tgtEl>
                                        <p:attrNameLst>
                                          <p:attrName>style.visibility</p:attrName>
                                        </p:attrNameLst>
                                      </p:cBhvr>
                                      <p:to>
                                        <p:strVal val="visible"/>
                                      </p:to>
                                    </p:set>
                                    <p:anim calcmode="lin" valueType="num">
                                      <p:cBhvr additive="base">
                                        <p:cTn id="38" dur="750" fill="hold"/>
                                        <p:tgtEl>
                                          <p:spTgt spid="4"/>
                                        </p:tgtEl>
                                        <p:attrNameLst>
                                          <p:attrName>ppt_x</p:attrName>
                                        </p:attrNameLst>
                                      </p:cBhvr>
                                      <p:tavLst>
                                        <p:tav tm="0">
                                          <p:val>
                                            <p:strVal val="0-#ppt_w/2"/>
                                          </p:val>
                                        </p:tav>
                                        <p:tav tm="100000">
                                          <p:val>
                                            <p:strVal val="#ppt_x"/>
                                          </p:val>
                                        </p:tav>
                                      </p:tavLst>
                                    </p:anim>
                                    <p:anim calcmode="lin" valueType="num">
                                      <p:cBhvr additive="base">
                                        <p:cTn id="39"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Hình ảnh 85">
            <a:extLst>
              <a:ext uri="{FF2B5EF4-FFF2-40B4-BE49-F238E27FC236}">
                <a16:creationId xmlns:a16="http://schemas.microsoft.com/office/drawing/2014/main" id="{4C0D4697-9D99-03EF-19B0-9B8583B24233}"/>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sp>
        <p:nvSpPr>
          <p:cNvPr id="44" name="Hình chữ nhật: Góc Tròn 43">
            <a:extLst>
              <a:ext uri="{FF2B5EF4-FFF2-40B4-BE49-F238E27FC236}">
                <a16:creationId xmlns:a16="http://schemas.microsoft.com/office/drawing/2014/main" id="{290B6515-08E4-B49C-5069-11AB3F0B6958}"/>
              </a:ext>
            </a:extLst>
          </p:cNvPr>
          <p:cNvSpPr/>
          <p:nvPr/>
        </p:nvSpPr>
        <p:spPr>
          <a:xfrm>
            <a:off x="737150" y="428877"/>
            <a:ext cx="11137718" cy="6000248"/>
          </a:xfrm>
          <a:prstGeom prst="roundRect">
            <a:avLst>
              <a:gd name="adj" fmla="val 6305"/>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grpSp>
        <p:nvGrpSpPr>
          <p:cNvPr id="28" name="Group 22">
            <a:extLst>
              <a:ext uri="{FF2B5EF4-FFF2-40B4-BE49-F238E27FC236}">
                <a16:creationId xmlns:a16="http://schemas.microsoft.com/office/drawing/2014/main" id="{B7B0F779-1D0B-1608-5010-362FC6C5DAE9}"/>
              </a:ext>
            </a:extLst>
          </p:cNvPr>
          <p:cNvGrpSpPr/>
          <p:nvPr/>
        </p:nvGrpSpPr>
        <p:grpSpPr>
          <a:xfrm>
            <a:off x="-347467" y="306736"/>
            <a:ext cx="3840503" cy="802247"/>
            <a:chOff x="-107576" y="39225"/>
            <a:chExt cx="3840503" cy="802247"/>
          </a:xfrm>
          <a:effectLst>
            <a:outerShdw blurRad="63500" sx="102000" sy="102000" algn="ctr" rotWithShape="0">
              <a:prstClr val="black">
                <a:alpha val="40000"/>
              </a:prstClr>
            </a:outerShdw>
          </a:effectLst>
        </p:grpSpPr>
        <p:grpSp>
          <p:nvGrpSpPr>
            <p:cNvPr id="29" name="Group 3">
              <a:extLst>
                <a:ext uri="{FF2B5EF4-FFF2-40B4-BE49-F238E27FC236}">
                  <a16:creationId xmlns:a16="http://schemas.microsoft.com/office/drawing/2014/main" id="{F8541BF5-616D-B41E-60EB-8B6975D6D6A2}"/>
                </a:ext>
              </a:extLst>
            </p:cNvPr>
            <p:cNvGrpSpPr/>
            <p:nvPr/>
          </p:nvGrpSpPr>
          <p:grpSpPr>
            <a:xfrm>
              <a:off x="-107576" y="161365"/>
              <a:ext cx="3181755" cy="613808"/>
              <a:chOff x="-107576" y="161365"/>
              <a:chExt cx="3181755" cy="613808"/>
            </a:xfrm>
          </p:grpSpPr>
          <p:sp>
            <p:nvSpPr>
              <p:cNvPr id="41" name="TextBox 4">
                <a:extLst>
                  <a:ext uri="{FF2B5EF4-FFF2-40B4-BE49-F238E27FC236}">
                    <a16:creationId xmlns:a16="http://schemas.microsoft.com/office/drawing/2014/main" id="{74CA5CDD-211D-C143-32E5-084CD2148AE6}"/>
                  </a:ext>
                </a:extLst>
              </p:cNvPr>
              <p:cNvSpPr txBox="1"/>
              <p:nvPr/>
            </p:nvSpPr>
            <p:spPr>
              <a:xfrm>
                <a:off x="-107576" y="161365"/>
                <a:ext cx="3181755" cy="613808"/>
              </a:xfrm>
              <a:prstGeom prst="rect">
                <a:avLst/>
              </a:prstGeom>
              <a:solidFill>
                <a:schemeClr val="bg1"/>
              </a:solidFill>
              <a:ln>
                <a:noFill/>
              </a:ln>
            </p:spPr>
            <p:txBody>
              <a:bodyPr wrap="square" rtlCol="0">
                <a:spAutoFit/>
              </a:bodyPr>
              <a:lstStyle/>
              <a:p>
                <a:endParaRPr lang="en-GB" dirty="0"/>
              </a:p>
            </p:txBody>
          </p:sp>
          <p:sp>
            <p:nvSpPr>
              <p:cNvPr id="42" name="TextBox 5">
                <a:extLst>
                  <a:ext uri="{FF2B5EF4-FFF2-40B4-BE49-F238E27FC236}">
                    <a16:creationId xmlns:a16="http://schemas.microsoft.com/office/drawing/2014/main" id="{9A11A72F-C85A-5337-1344-77E9241D3AE5}"/>
                  </a:ext>
                </a:extLst>
              </p:cNvPr>
              <p:cNvSpPr txBox="1"/>
              <p:nvPr/>
            </p:nvSpPr>
            <p:spPr>
              <a:xfrm>
                <a:off x="46053" y="309960"/>
                <a:ext cx="2874495" cy="4001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b="1" dirty="0">
                    <a:solidFill>
                      <a:srgbClr val="C00000"/>
                    </a:solidFill>
                    <a:latin typeface="#9Slide03 Arima Madurai Medium" panose="00000600000000000000" pitchFamily="2" charset="0"/>
                    <a:cs typeface="#9Slide03 Arima Madurai Medium" panose="00000600000000000000" pitchFamily="2" charset="0"/>
                  </a:rPr>
                  <a:t>CHÂN TRỜI SÁNG TẠO</a:t>
                </a:r>
              </a:p>
            </p:txBody>
          </p:sp>
        </p:grpSp>
        <p:pic>
          <p:nvPicPr>
            <p:cNvPr id="40" name="Picture 14" descr="Logo&#10;&#10;Description automatically generated">
              <a:extLst>
                <a:ext uri="{FF2B5EF4-FFF2-40B4-BE49-F238E27FC236}">
                  <a16:creationId xmlns:a16="http://schemas.microsoft.com/office/drawing/2014/main" id="{4DD375E1-81F0-0516-3951-33D3642883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2689" y="39225"/>
              <a:ext cx="1010238" cy="802247"/>
            </a:xfrm>
            <a:prstGeom prst="rect">
              <a:avLst/>
            </a:prstGeom>
            <a:ln>
              <a:noFill/>
            </a:ln>
          </p:spPr>
        </p:pic>
      </p:grpSp>
      <p:grpSp>
        <p:nvGrpSpPr>
          <p:cNvPr id="3" name="Nhóm 2">
            <a:extLst>
              <a:ext uri="{FF2B5EF4-FFF2-40B4-BE49-F238E27FC236}">
                <a16:creationId xmlns:a16="http://schemas.microsoft.com/office/drawing/2014/main" id="{05CA2572-372B-8DE2-094C-8734AEF95EB5}"/>
              </a:ext>
            </a:extLst>
          </p:cNvPr>
          <p:cNvGrpSpPr/>
          <p:nvPr/>
        </p:nvGrpSpPr>
        <p:grpSpPr>
          <a:xfrm>
            <a:off x="4033562" y="584454"/>
            <a:ext cx="7391521" cy="941215"/>
            <a:chOff x="4033562" y="584454"/>
            <a:chExt cx="7391521" cy="941215"/>
          </a:xfrm>
        </p:grpSpPr>
        <p:sp>
          <p:nvSpPr>
            <p:cNvPr id="38" name="椭圆 37">
              <a:extLst>
                <a:ext uri="{FF2B5EF4-FFF2-40B4-BE49-F238E27FC236}">
                  <a16:creationId xmlns:a16="http://schemas.microsoft.com/office/drawing/2014/main" id="{4D9F6D38-7D6B-4748-A832-E27B60ABB17E}"/>
                </a:ext>
              </a:extLst>
            </p:cNvPr>
            <p:cNvSpPr/>
            <p:nvPr/>
          </p:nvSpPr>
          <p:spPr>
            <a:xfrm>
              <a:off x="5384732" y="685408"/>
              <a:ext cx="261861" cy="261861"/>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Hình chữ nhật: Góc Tròn 1">
              <a:extLst>
                <a:ext uri="{FF2B5EF4-FFF2-40B4-BE49-F238E27FC236}">
                  <a16:creationId xmlns:a16="http://schemas.microsoft.com/office/drawing/2014/main" id="{B5317D07-D94F-1587-A214-2E8CBDFDD30F}"/>
                </a:ext>
              </a:extLst>
            </p:cNvPr>
            <p:cNvSpPr/>
            <p:nvPr/>
          </p:nvSpPr>
          <p:spPr>
            <a:xfrm>
              <a:off x="4088084" y="806245"/>
              <a:ext cx="7220984" cy="719424"/>
            </a:xfrm>
            <a:prstGeom prst="roundRect">
              <a:avLst/>
            </a:prstGeom>
            <a:solidFill>
              <a:schemeClr val="bg1"/>
            </a:solidFill>
            <a:ln w="38100">
              <a:solidFill>
                <a:srgbClr val="C51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Hộp Văn bản 8">
              <a:extLst>
                <a:ext uri="{FF2B5EF4-FFF2-40B4-BE49-F238E27FC236}">
                  <a16:creationId xmlns:a16="http://schemas.microsoft.com/office/drawing/2014/main" id="{53B79E6B-BEB2-20A6-3279-AED7EAA9C859}"/>
                </a:ext>
              </a:extLst>
            </p:cNvPr>
            <p:cNvSpPr txBox="1"/>
            <p:nvPr/>
          </p:nvSpPr>
          <p:spPr>
            <a:xfrm>
              <a:off x="4033562" y="609016"/>
              <a:ext cx="7391521" cy="461665"/>
            </a:xfrm>
            <a:prstGeom prst="rect">
              <a:avLst/>
            </a:prstGeom>
            <a:solidFill>
              <a:srgbClr val="F0B094"/>
            </a:solidFill>
            <a:ln>
              <a:noFill/>
            </a:ln>
          </p:spPr>
          <p:txBody>
            <a:bodyPr wrap="square">
              <a:spAutoFit/>
            </a:bodyPr>
            <a:lstStyle/>
            <a:p>
              <a:pPr marL="625475" marR="0" algn="just">
                <a:spcBef>
                  <a:spcPts val="0"/>
                </a:spcBef>
              </a:pPr>
              <a:r>
                <a:rPr lang="en-US" sz="2400" b="1" dirty="0">
                  <a:solidFill>
                    <a:srgbClr val="C00000"/>
                  </a:solidFill>
                  <a:effectLst/>
                  <a:latin typeface="Fira Sans ExtraBold" panose="020B0903050000020004" pitchFamily="34" charset="0"/>
                  <a:ea typeface="Cambria" panose="02040503050406030204" pitchFamily="18" charset="0"/>
                  <a:cs typeface="Calibri" panose="020F0502020204030204" pitchFamily="34" charset="0"/>
                </a:rPr>
                <a:t>I. ĐỌC HIỂU VĂN BẢN </a:t>
              </a:r>
            </a:p>
          </p:txBody>
        </p:sp>
        <p:sp>
          <p:nvSpPr>
            <p:cNvPr id="58" name="Hộp Văn bản 8">
              <a:extLst>
                <a:ext uri="{FF2B5EF4-FFF2-40B4-BE49-F238E27FC236}">
                  <a16:creationId xmlns:a16="http://schemas.microsoft.com/office/drawing/2014/main" id="{C5F776E3-99EE-BFF4-DA3D-41FFB0D2FB44}"/>
                </a:ext>
              </a:extLst>
            </p:cNvPr>
            <p:cNvSpPr txBox="1"/>
            <p:nvPr/>
          </p:nvSpPr>
          <p:spPr>
            <a:xfrm>
              <a:off x="4190009" y="1042684"/>
              <a:ext cx="6885726" cy="442674"/>
            </a:xfrm>
            <a:prstGeom prst="roundRect">
              <a:avLst/>
            </a:prstGeom>
            <a:noFill/>
            <a:ln>
              <a:noFill/>
            </a:ln>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2000" i="0" u="none" strike="noStrike" kern="1200" cap="none" spc="0" normalizeH="0" baseline="0" noProof="0" dirty="0">
                  <a:ln>
                    <a:noFill/>
                  </a:ln>
                  <a:solidFill>
                    <a:srgbClr val="C00000"/>
                  </a:solidFill>
                  <a:effectLst/>
                  <a:uLnTx/>
                  <a:uFillTx/>
                  <a:latin typeface="Calibri" panose="020F0502020204030204"/>
                  <a:ea typeface="Cambria" panose="02040503050406030204" pitchFamily="18" charset="0"/>
                  <a:cs typeface="Times New Roman" panose="02020603050405020304" pitchFamily="18" charset="0"/>
                </a:rPr>
                <a:t>2. Giải thích nhận thức tạo lập thế giới và ý nghĩa thần trụ trời</a:t>
              </a:r>
              <a:endParaRPr kumimoji="0" lang="en-US" sz="1600" i="0" u="none" strike="noStrike" kern="1200" cap="none" spc="0" normalizeH="0" baseline="0" noProof="0" dirty="0">
                <a:ln>
                  <a:noFill/>
                </a:ln>
                <a:solidFill>
                  <a:srgbClr val="C00000"/>
                </a:solidFill>
                <a:effectLst/>
                <a:uLnTx/>
                <a:uFillTx/>
                <a:latin typeface="Calibri" panose="020F0502020204030204"/>
                <a:ea typeface="Cambria" panose="02040503050406030204" pitchFamily="18" charset="0"/>
                <a:cs typeface="Times New Roman" panose="02020603050405020304" pitchFamily="18" charset="0"/>
              </a:endParaRPr>
            </a:p>
          </p:txBody>
        </p:sp>
        <p:grpSp>
          <p:nvGrpSpPr>
            <p:cNvPr id="59" name="Google Shape;2365;p47">
              <a:extLst>
                <a:ext uri="{FF2B5EF4-FFF2-40B4-BE49-F238E27FC236}">
                  <a16:creationId xmlns:a16="http://schemas.microsoft.com/office/drawing/2014/main" id="{DC3F4B6F-557B-383E-F5BE-D9794C51DDE7}"/>
                </a:ext>
              </a:extLst>
            </p:cNvPr>
            <p:cNvGrpSpPr/>
            <p:nvPr/>
          </p:nvGrpSpPr>
          <p:grpSpPr>
            <a:xfrm>
              <a:off x="4114982" y="584454"/>
              <a:ext cx="445314" cy="443581"/>
              <a:chOff x="1576325" y="2162175"/>
              <a:chExt cx="526625" cy="524575"/>
            </a:xfrm>
          </p:grpSpPr>
          <p:sp>
            <p:nvSpPr>
              <p:cNvPr id="60" name="Google Shape;2366;p47">
                <a:extLst>
                  <a:ext uri="{FF2B5EF4-FFF2-40B4-BE49-F238E27FC236}">
                    <a16:creationId xmlns:a16="http://schemas.microsoft.com/office/drawing/2014/main" id="{7DE6D3E9-615B-F7AE-6485-18FB698383FC}"/>
                  </a:ext>
                </a:extLst>
              </p:cNvPr>
              <p:cNvSpPr/>
              <p:nvPr/>
            </p:nvSpPr>
            <p:spPr>
              <a:xfrm>
                <a:off x="1576325" y="2406300"/>
                <a:ext cx="526625" cy="280450"/>
              </a:xfrm>
              <a:custGeom>
                <a:avLst/>
                <a:gdLst/>
                <a:ahLst/>
                <a:cxnLst/>
                <a:rect l="l" t="t" r="r" b="b"/>
                <a:pathLst>
                  <a:path w="21065" h="11218" extrusionOk="0">
                    <a:moveTo>
                      <a:pt x="4321" y="1"/>
                    </a:moveTo>
                    <a:cubicBezTo>
                      <a:pt x="4060" y="1"/>
                      <a:pt x="3832" y="164"/>
                      <a:pt x="3767" y="425"/>
                    </a:cubicBezTo>
                    <a:lnTo>
                      <a:pt x="82" y="10500"/>
                    </a:lnTo>
                    <a:cubicBezTo>
                      <a:pt x="1" y="10859"/>
                      <a:pt x="262" y="11217"/>
                      <a:pt x="637" y="11217"/>
                    </a:cubicBezTo>
                    <a:lnTo>
                      <a:pt x="16842" y="11217"/>
                    </a:lnTo>
                    <a:cubicBezTo>
                      <a:pt x="17087" y="11217"/>
                      <a:pt x="17315" y="11038"/>
                      <a:pt x="17380" y="10793"/>
                    </a:cubicBezTo>
                    <a:lnTo>
                      <a:pt x="21065" y="718"/>
                    </a:lnTo>
                    <a:cubicBezTo>
                      <a:pt x="21065" y="359"/>
                      <a:pt x="20886" y="1"/>
                      <a:pt x="20511" y="1"/>
                    </a:cubicBezTo>
                    <a:close/>
                  </a:path>
                </a:pathLst>
              </a:custGeom>
              <a:solidFill>
                <a:srgbClr val="AD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 name="Google Shape;2367;p47">
                <a:extLst>
                  <a:ext uri="{FF2B5EF4-FFF2-40B4-BE49-F238E27FC236}">
                    <a16:creationId xmlns:a16="http://schemas.microsoft.com/office/drawing/2014/main" id="{E1368B2B-9833-2D86-5927-EAB40927D3E5}"/>
                  </a:ext>
                </a:extLst>
              </p:cNvPr>
              <p:cNvSpPr/>
              <p:nvPr/>
            </p:nvSpPr>
            <p:spPr>
              <a:xfrm>
                <a:off x="2012450" y="2324800"/>
                <a:ext cx="36300" cy="81525"/>
              </a:xfrm>
              <a:custGeom>
                <a:avLst/>
                <a:gdLst/>
                <a:ahLst/>
                <a:cxnLst/>
                <a:rect l="l" t="t" r="r" b="b"/>
                <a:pathLst>
                  <a:path w="1452" h="3261" extrusionOk="0">
                    <a:moveTo>
                      <a:pt x="1" y="0"/>
                    </a:moveTo>
                    <a:lnTo>
                      <a:pt x="1" y="3261"/>
                    </a:lnTo>
                    <a:lnTo>
                      <a:pt x="1452" y="3261"/>
                    </a:lnTo>
                    <a:lnTo>
                      <a:pt x="1452" y="636"/>
                    </a:lnTo>
                    <a:cubicBezTo>
                      <a:pt x="1452" y="277"/>
                      <a:pt x="1158" y="0"/>
                      <a:pt x="816" y="0"/>
                    </a:cubicBezTo>
                    <a:close/>
                  </a:path>
                </a:pathLst>
              </a:custGeom>
              <a:solidFill>
                <a:srgbClr val="AD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368;p47">
                <a:extLst>
                  <a:ext uri="{FF2B5EF4-FFF2-40B4-BE49-F238E27FC236}">
                    <a16:creationId xmlns:a16="http://schemas.microsoft.com/office/drawing/2014/main" id="{06CBDECE-119C-ED5C-3496-5B36AC7E8AA0}"/>
                  </a:ext>
                </a:extLst>
              </p:cNvPr>
              <p:cNvSpPr/>
              <p:nvPr/>
            </p:nvSpPr>
            <p:spPr>
              <a:xfrm>
                <a:off x="1577975" y="2261625"/>
                <a:ext cx="36300" cy="402300"/>
              </a:xfrm>
              <a:custGeom>
                <a:avLst/>
                <a:gdLst/>
                <a:ahLst/>
                <a:cxnLst/>
                <a:rect l="l" t="t" r="r" b="b"/>
                <a:pathLst>
                  <a:path w="1452" h="16092" extrusionOk="0">
                    <a:moveTo>
                      <a:pt x="636" y="0"/>
                    </a:moveTo>
                    <a:cubicBezTo>
                      <a:pt x="277" y="0"/>
                      <a:pt x="0" y="277"/>
                      <a:pt x="0" y="620"/>
                    </a:cubicBezTo>
                    <a:lnTo>
                      <a:pt x="0" y="16091"/>
                    </a:lnTo>
                    <a:lnTo>
                      <a:pt x="82" y="16091"/>
                    </a:lnTo>
                    <a:lnTo>
                      <a:pt x="1451" y="12342"/>
                    </a:lnTo>
                    <a:lnTo>
                      <a:pt x="1451" y="0"/>
                    </a:lnTo>
                    <a:close/>
                  </a:path>
                </a:pathLst>
              </a:custGeom>
              <a:solidFill>
                <a:srgbClr val="AD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 name="Google Shape;2369;p47">
                <a:extLst>
                  <a:ext uri="{FF2B5EF4-FFF2-40B4-BE49-F238E27FC236}">
                    <a16:creationId xmlns:a16="http://schemas.microsoft.com/office/drawing/2014/main" id="{FB04A339-DACD-B3D0-B843-E80CDF50B1E1}"/>
                  </a:ext>
                </a:extLst>
              </p:cNvPr>
              <p:cNvSpPr/>
              <p:nvPr/>
            </p:nvSpPr>
            <p:spPr>
              <a:xfrm>
                <a:off x="1668450" y="2162175"/>
                <a:ext cx="344025" cy="260050"/>
              </a:xfrm>
              <a:custGeom>
                <a:avLst/>
                <a:gdLst/>
                <a:ahLst/>
                <a:cxnLst/>
                <a:rect l="l" t="t" r="r" b="b"/>
                <a:pathLst>
                  <a:path w="13761" h="10402" extrusionOk="0">
                    <a:moveTo>
                      <a:pt x="0" y="0"/>
                    </a:moveTo>
                    <a:lnTo>
                      <a:pt x="0" y="10402"/>
                    </a:lnTo>
                    <a:lnTo>
                      <a:pt x="82" y="10190"/>
                    </a:lnTo>
                    <a:cubicBezTo>
                      <a:pt x="147" y="9929"/>
                      <a:pt x="375" y="9766"/>
                      <a:pt x="636" y="9766"/>
                    </a:cubicBezTo>
                    <a:lnTo>
                      <a:pt x="13761" y="9766"/>
                    </a:lnTo>
                    <a:lnTo>
                      <a:pt x="13761"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370;p47">
                <a:extLst>
                  <a:ext uri="{FF2B5EF4-FFF2-40B4-BE49-F238E27FC236}">
                    <a16:creationId xmlns:a16="http://schemas.microsoft.com/office/drawing/2014/main" id="{880F9A55-6288-E538-2A9D-FA9334C11013}"/>
                  </a:ext>
                </a:extLst>
              </p:cNvPr>
              <p:cNvSpPr/>
              <p:nvPr/>
            </p:nvSpPr>
            <p:spPr>
              <a:xfrm>
                <a:off x="1719800" y="2288525"/>
                <a:ext cx="241325" cy="18350"/>
              </a:xfrm>
              <a:custGeom>
                <a:avLst/>
                <a:gdLst/>
                <a:ahLst/>
                <a:cxnLst/>
                <a:rect l="l" t="t" r="r" b="b"/>
                <a:pathLst>
                  <a:path w="9653" h="734" extrusionOk="0">
                    <a:moveTo>
                      <a:pt x="490" y="0"/>
                    </a:moveTo>
                    <a:cubicBezTo>
                      <a:pt x="1" y="0"/>
                      <a:pt x="1" y="734"/>
                      <a:pt x="490" y="734"/>
                    </a:cubicBezTo>
                    <a:lnTo>
                      <a:pt x="9163" y="734"/>
                    </a:lnTo>
                    <a:cubicBezTo>
                      <a:pt x="9652" y="734"/>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371;p47">
                <a:extLst>
                  <a:ext uri="{FF2B5EF4-FFF2-40B4-BE49-F238E27FC236}">
                    <a16:creationId xmlns:a16="http://schemas.microsoft.com/office/drawing/2014/main" id="{BA74C202-B2F9-0E05-A9D0-3BFC0BCDB0E4}"/>
                  </a:ext>
                </a:extLst>
              </p:cNvPr>
              <p:cNvSpPr/>
              <p:nvPr/>
            </p:nvSpPr>
            <p:spPr>
              <a:xfrm>
                <a:off x="1719800" y="2225350"/>
                <a:ext cx="114550" cy="17950"/>
              </a:xfrm>
              <a:custGeom>
                <a:avLst/>
                <a:gdLst/>
                <a:ahLst/>
                <a:cxnLst/>
                <a:rect l="l" t="t" r="r" b="b"/>
                <a:pathLst>
                  <a:path w="4582" h="718" extrusionOk="0">
                    <a:moveTo>
                      <a:pt x="490" y="0"/>
                    </a:moveTo>
                    <a:cubicBezTo>
                      <a:pt x="1" y="0"/>
                      <a:pt x="1" y="717"/>
                      <a:pt x="490" y="717"/>
                    </a:cubicBezTo>
                    <a:lnTo>
                      <a:pt x="4109" y="717"/>
                    </a:lnTo>
                    <a:cubicBezTo>
                      <a:pt x="4582" y="717"/>
                      <a:pt x="4582" y="0"/>
                      <a:pt x="41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372;p47">
                <a:extLst>
                  <a:ext uri="{FF2B5EF4-FFF2-40B4-BE49-F238E27FC236}">
                    <a16:creationId xmlns:a16="http://schemas.microsoft.com/office/drawing/2014/main" id="{8051C47F-D944-C479-6A9D-06504C50363A}"/>
                  </a:ext>
                </a:extLst>
              </p:cNvPr>
              <p:cNvSpPr/>
              <p:nvPr/>
            </p:nvSpPr>
            <p:spPr>
              <a:xfrm>
                <a:off x="1719800" y="2352100"/>
                <a:ext cx="241325" cy="17950"/>
              </a:xfrm>
              <a:custGeom>
                <a:avLst/>
                <a:gdLst/>
                <a:ahLst/>
                <a:cxnLst/>
                <a:rect l="l" t="t" r="r" b="b"/>
                <a:pathLst>
                  <a:path w="9653" h="718" extrusionOk="0">
                    <a:moveTo>
                      <a:pt x="490" y="0"/>
                    </a:moveTo>
                    <a:cubicBezTo>
                      <a:pt x="1" y="0"/>
                      <a:pt x="1" y="718"/>
                      <a:pt x="490" y="718"/>
                    </a:cubicBezTo>
                    <a:lnTo>
                      <a:pt x="9163" y="718"/>
                    </a:lnTo>
                    <a:cubicBezTo>
                      <a:pt x="9652" y="718"/>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373;p47">
                <a:extLst>
                  <a:ext uri="{FF2B5EF4-FFF2-40B4-BE49-F238E27FC236}">
                    <a16:creationId xmlns:a16="http://schemas.microsoft.com/office/drawing/2014/main" id="{4FA03308-ECC5-6383-2F23-CCACD1A69284}"/>
                  </a:ext>
                </a:extLst>
              </p:cNvPr>
              <p:cNvSpPr/>
              <p:nvPr/>
            </p:nvSpPr>
            <p:spPr>
              <a:xfrm>
                <a:off x="1641550" y="2180100"/>
                <a:ext cx="26925" cy="316700"/>
              </a:xfrm>
              <a:custGeom>
                <a:avLst/>
                <a:gdLst/>
                <a:ahLst/>
                <a:cxnLst/>
                <a:rect l="l" t="t" r="r" b="b"/>
                <a:pathLst>
                  <a:path w="1077" h="12668" extrusionOk="0">
                    <a:moveTo>
                      <a:pt x="0" y="0"/>
                    </a:moveTo>
                    <a:lnTo>
                      <a:pt x="0" y="12668"/>
                    </a:lnTo>
                    <a:lnTo>
                      <a:pt x="1076" y="9685"/>
                    </a:lnTo>
                    <a:lnTo>
                      <a:pt x="1076"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374;p47">
                <a:extLst>
                  <a:ext uri="{FF2B5EF4-FFF2-40B4-BE49-F238E27FC236}">
                    <a16:creationId xmlns:a16="http://schemas.microsoft.com/office/drawing/2014/main" id="{CE128221-3941-EABD-E82C-F87A100E6FCC}"/>
                  </a:ext>
                </a:extLst>
              </p:cNvPr>
              <p:cNvSpPr/>
              <p:nvPr/>
            </p:nvSpPr>
            <p:spPr>
              <a:xfrm>
                <a:off x="1614250" y="2198025"/>
                <a:ext cx="27325" cy="372975"/>
              </a:xfrm>
              <a:custGeom>
                <a:avLst/>
                <a:gdLst/>
                <a:ahLst/>
                <a:cxnLst/>
                <a:rect l="l" t="t" r="r" b="b"/>
                <a:pathLst>
                  <a:path w="1093" h="14919" extrusionOk="0">
                    <a:moveTo>
                      <a:pt x="0" y="1"/>
                    </a:moveTo>
                    <a:lnTo>
                      <a:pt x="0" y="14918"/>
                    </a:lnTo>
                    <a:lnTo>
                      <a:pt x="1092" y="11951"/>
                    </a:lnTo>
                    <a:lnTo>
                      <a:pt x="1092"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5" name="Hình chữ nhật: Góc Tròn 11">
            <a:extLst>
              <a:ext uri="{FF2B5EF4-FFF2-40B4-BE49-F238E27FC236}">
                <a16:creationId xmlns:a16="http://schemas.microsoft.com/office/drawing/2014/main" id="{078C69D0-C1B4-DBDE-67ED-870AA766462A}"/>
              </a:ext>
            </a:extLst>
          </p:cNvPr>
          <p:cNvSpPr/>
          <p:nvPr/>
        </p:nvSpPr>
        <p:spPr>
          <a:xfrm>
            <a:off x="1114192" y="1539557"/>
            <a:ext cx="2060318" cy="589817"/>
          </a:xfrm>
          <a:prstGeom prst="roundRect">
            <a:avLst/>
          </a:prstGeom>
          <a:solidFill>
            <a:srgbClr val="F0B094"/>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C00000"/>
                </a:solidFill>
                <a:latin typeface="Fira Sans ExtraBold" panose="020B0903050000020004" pitchFamily="34" charset="0"/>
                <a:ea typeface="Cambria" panose="02040503050406030204" pitchFamily="18" charset="0"/>
                <a:cs typeface="Calibri" panose="020F0502020204030204" pitchFamily="34" charset="0"/>
              </a:rPr>
              <a:t>Ý NGHĨA</a:t>
            </a:r>
          </a:p>
        </p:txBody>
      </p:sp>
      <p:grpSp>
        <p:nvGrpSpPr>
          <p:cNvPr id="4" name="Nhóm 3">
            <a:extLst>
              <a:ext uri="{FF2B5EF4-FFF2-40B4-BE49-F238E27FC236}">
                <a16:creationId xmlns:a16="http://schemas.microsoft.com/office/drawing/2014/main" id="{34049909-02E8-6A12-951C-3D1CD2DFD6DB}"/>
              </a:ext>
            </a:extLst>
          </p:cNvPr>
          <p:cNvGrpSpPr/>
          <p:nvPr/>
        </p:nvGrpSpPr>
        <p:grpSpPr>
          <a:xfrm>
            <a:off x="1114192" y="2309810"/>
            <a:ext cx="10310891" cy="3948579"/>
            <a:chOff x="1114192" y="2309810"/>
            <a:chExt cx="10310891" cy="3948579"/>
          </a:xfrm>
        </p:grpSpPr>
        <p:grpSp>
          <p:nvGrpSpPr>
            <p:cNvPr id="30" name="Nhóm 33">
              <a:extLst>
                <a:ext uri="{FF2B5EF4-FFF2-40B4-BE49-F238E27FC236}">
                  <a16:creationId xmlns:a16="http://schemas.microsoft.com/office/drawing/2014/main" id="{CD99880D-457F-412A-9D3C-58461A9714E5}"/>
                </a:ext>
              </a:extLst>
            </p:cNvPr>
            <p:cNvGrpSpPr/>
            <p:nvPr/>
          </p:nvGrpSpPr>
          <p:grpSpPr>
            <a:xfrm>
              <a:off x="1114192" y="2309810"/>
              <a:ext cx="10310891" cy="3948579"/>
              <a:chOff x="1107325" y="3708867"/>
              <a:chExt cx="8926637" cy="2767948"/>
            </a:xfrm>
          </p:grpSpPr>
          <p:sp>
            <p:nvSpPr>
              <p:cNvPr id="31" name="Hình chữ nhật 31">
                <a:extLst>
                  <a:ext uri="{FF2B5EF4-FFF2-40B4-BE49-F238E27FC236}">
                    <a16:creationId xmlns:a16="http://schemas.microsoft.com/office/drawing/2014/main" id="{685839C5-C379-3C26-75CB-8ADBF40D3420}"/>
                  </a:ext>
                </a:extLst>
              </p:cNvPr>
              <p:cNvSpPr/>
              <p:nvPr/>
            </p:nvSpPr>
            <p:spPr>
              <a:xfrm>
                <a:off x="1107325" y="3708867"/>
                <a:ext cx="8926637" cy="2767948"/>
              </a:xfrm>
              <a:prstGeom prst="rect">
                <a:avLst/>
              </a:prstGeom>
              <a:solidFill>
                <a:srgbClr val="FEBA67">
                  <a:alpha val="2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Hình chữ nhật 29">
                <a:extLst>
                  <a:ext uri="{FF2B5EF4-FFF2-40B4-BE49-F238E27FC236}">
                    <a16:creationId xmlns:a16="http://schemas.microsoft.com/office/drawing/2014/main" id="{EEAB8F76-6483-099D-C38B-F46D2919C438}"/>
                  </a:ext>
                </a:extLst>
              </p:cNvPr>
              <p:cNvSpPr/>
              <p:nvPr/>
            </p:nvSpPr>
            <p:spPr>
              <a:xfrm>
                <a:off x="1237837" y="3812358"/>
                <a:ext cx="8626443" cy="2495213"/>
              </a:xfrm>
              <a:prstGeom prst="rect">
                <a:avLst/>
              </a:prstGeom>
              <a:solidFill>
                <a:srgbClr val="FEBA67">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Hình chữ nhật 30">
                <a:extLst>
                  <a:ext uri="{FF2B5EF4-FFF2-40B4-BE49-F238E27FC236}">
                    <a16:creationId xmlns:a16="http://schemas.microsoft.com/office/drawing/2014/main" id="{36A516E8-4CE3-83B2-CB24-BA0FD1CB98EA}"/>
                  </a:ext>
                </a:extLst>
              </p:cNvPr>
              <p:cNvSpPr/>
              <p:nvPr/>
            </p:nvSpPr>
            <p:spPr>
              <a:xfrm>
                <a:off x="1372163" y="3941477"/>
                <a:ext cx="8366673" cy="2226135"/>
              </a:xfrm>
              <a:prstGeom prst="rect">
                <a:avLst/>
              </a:prstGeom>
              <a:solidFill>
                <a:srgbClr val="FEBA67">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sp>
          <p:nvSpPr>
            <p:cNvPr id="34" name="TextBox 14">
              <a:extLst>
                <a:ext uri="{FF2B5EF4-FFF2-40B4-BE49-F238E27FC236}">
                  <a16:creationId xmlns:a16="http://schemas.microsoft.com/office/drawing/2014/main" id="{D775AE36-45BC-ADF3-96F3-425B958F1235}"/>
                </a:ext>
              </a:extLst>
            </p:cNvPr>
            <p:cNvSpPr txBox="1"/>
            <p:nvPr/>
          </p:nvSpPr>
          <p:spPr>
            <a:xfrm>
              <a:off x="1620008" y="2707961"/>
              <a:ext cx="9239276" cy="2905988"/>
            </a:xfrm>
            <a:prstGeom prst="rect">
              <a:avLst/>
            </a:prstGeom>
            <a:noFill/>
          </p:spPr>
          <p:txBody>
            <a:bodyPr wrap="square">
              <a:spAutoFit/>
            </a:bodyPr>
            <a:lstStyle/>
            <a:p>
              <a:pPr marL="342900" indent="-342900" algn="just">
                <a:lnSpc>
                  <a:spcPct val="150000"/>
                </a:lnSpc>
                <a:spcAft>
                  <a:spcPts val="800"/>
                </a:spcAft>
                <a:buFont typeface="Arial" panose="020B0604020202020204" pitchFamily="34" charset="0"/>
                <a:buChar char="•"/>
                <a:tabLst>
                  <a:tab pos="659130" algn="l"/>
                </a:tabLst>
              </a:pPr>
              <a:r>
                <a:rPr lang="en-US" sz="2400" b="1" dirty="0">
                  <a:effectLst/>
                  <a:latin typeface="Calibri" panose="020F0502020204030204" pitchFamily="34" charset="0"/>
                  <a:ea typeface="Times New Roman" panose="02020603050405020304" pitchFamily="18" charset="0"/>
                  <a:cs typeface="Calibri" panose="020F0502020204030204" pitchFamily="34" charset="0"/>
                </a:rPr>
                <a:t>Quan niệm:</a:t>
              </a:r>
              <a:r>
                <a:rPr lang="en-US" sz="2400" dirty="0">
                  <a:effectLst/>
                  <a:latin typeface="Calibri" panose="020F0502020204030204" pitchFamily="34" charset="0"/>
                  <a:ea typeface="Times New Roman" panose="02020603050405020304" pitchFamily="18" charset="0"/>
                  <a:cs typeface="Calibri" panose="020F0502020204030204" pitchFamily="34" charset="0"/>
                </a:rPr>
                <a:t> Ông Trời tạo ra muôn loài, tin tưởng vào tín ngưỡng thờ thần đặc biệt là ông Trời (điều này khác với phương Tây với quan điểm Chúa là đấng cứu thế) </a:t>
              </a:r>
              <a:endParaRPr lang="en-US" sz="2400" dirty="0">
                <a:effectLst/>
                <a:latin typeface="Calibri" panose="020F0502020204030204" pitchFamily="34" charset="0"/>
                <a:ea typeface="Calibri" panose="020F0502020204030204" pitchFamily="34" charset="0"/>
                <a:cs typeface="Calibri" panose="020F0502020204030204" pitchFamily="34" charset="0"/>
              </a:endParaRPr>
            </a:p>
            <a:p>
              <a:pPr marL="342900" indent="-342900" algn="just">
                <a:lnSpc>
                  <a:spcPct val="150000"/>
                </a:lnSpc>
                <a:spcAft>
                  <a:spcPts val="800"/>
                </a:spcAft>
                <a:buFont typeface="Arial" panose="020B0604020202020204" pitchFamily="34" charset="0"/>
                <a:buChar char="•"/>
                <a:tabLst>
                  <a:tab pos="659130" algn="l"/>
                </a:tabLst>
              </a:pPr>
              <a:r>
                <a:rPr lang="en-US" sz="2400" b="1" dirty="0">
                  <a:effectLst/>
                  <a:latin typeface="Calibri" panose="020F0502020204030204" pitchFamily="34" charset="0"/>
                  <a:ea typeface="Times New Roman" panose="02020603050405020304" pitchFamily="18" charset="0"/>
                  <a:cs typeface="Calibri" panose="020F0502020204030204" pitchFamily="34" charset="0"/>
                </a:rPr>
                <a:t>Khát vọng:</a:t>
              </a:r>
              <a:r>
                <a:rPr lang="en-US" sz="2400" dirty="0">
                  <a:effectLst/>
                  <a:latin typeface="Calibri" panose="020F0502020204030204" pitchFamily="34" charset="0"/>
                  <a:ea typeface="Times New Roman" panose="02020603050405020304" pitchFamily="18" charset="0"/>
                  <a:cs typeface="Calibri" panose="020F0502020204030204" pitchFamily="34" charset="0"/>
                </a:rPr>
                <a:t> Thể hiện được khát vọng khai hoang, lập địa của con người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thưở</a:t>
              </a:r>
              <a:r>
                <a:rPr lang="en-US" sz="2400" dirty="0">
                  <a:effectLst/>
                  <a:latin typeface="Calibri" panose="020F0502020204030204" pitchFamily="34" charset="0"/>
                  <a:ea typeface="Times New Roman" panose="02020603050405020304" pitchFamily="18" charset="0"/>
                  <a:cs typeface="Calibri" panose="020F0502020204030204" pitchFamily="34" charset="0"/>
                </a:rPr>
                <a:t> sơ khai.</a:t>
              </a:r>
              <a:endParaRPr lang="en-US" sz="2400" dirty="0">
                <a:effectLst/>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4137799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37"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outVertical)">
                                      <p:cBhvr>
                                        <p:cTn id="13" dur="50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37"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out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Nhóm 13">
            <a:extLst>
              <a:ext uri="{FF2B5EF4-FFF2-40B4-BE49-F238E27FC236}">
                <a16:creationId xmlns:a16="http://schemas.microsoft.com/office/drawing/2014/main" id="{D9E0FBB0-7D35-3AF9-2E88-5DFD2F6B8812}"/>
              </a:ext>
            </a:extLst>
          </p:cNvPr>
          <p:cNvGrpSpPr/>
          <p:nvPr/>
        </p:nvGrpSpPr>
        <p:grpSpPr>
          <a:xfrm>
            <a:off x="-5048439" y="282388"/>
            <a:ext cx="10096878" cy="6293223"/>
            <a:chOff x="-5048439" y="282388"/>
            <a:chExt cx="10096878" cy="6293223"/>
          </a:xfrm>
        </p:grpSpPr>
        <p:sp>
          <p:nvSpPr>
            <p:cNvPr id="2" name="椭圆 1">
              <a:extLst>
                <a:ext uri="{FF2B5EF4-FFF2-40B4-BE49-F238E27FC236}">
                  <a16:creationId xmlns:a16="http://schemas.microsoft.com/office/drawing/2014/main" id="{673073D7-1896-458C-8279-ACB23A71E589}"/>
                </a:ext>
              </a:extLst>
            </p:cNvPr>
            <p:cNvSpPr/>
            <p:nvPr/>
          </p:nvSpPr>
          <p:spPr>
            <a:xfrm>
              <a:off x="-3146612" y="282388"/>
              <a:ext cx="6293223" cy="6293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3" name="组合 2">
              <a:extLst>
                <a:ext uri="{FF2B5EF4-FFF2-40B4-BE49-F238E27FC236}">
                  <a16:creationId xmlns:a16="http://schemas.microsoft.com/office/drawing/2014/main" id="{3783ECBA-F23E-4F49-8034-6B4C8238B15C}"/>
                </a:ext>
              </a:extLst>
            </p:cNvPr>
            <p:cNvGrpSpPr/>
            <p:nvPr/>
          </p:nvGrpSpPr>
          <p:grpSpPr>
            <a:xfrm>
              <a:off x="-5048439" y="1371598"/>
              <a:ext cx="10096878" cy="4114802"/>
              <a:chOff x="185379" y="0"/>
              <a:chExt cx="11821242" cy="4817536"/>
            </a:xfrm>
          </p:grpSpPr>
          <p:grpSp>
            <p:nvGrpSpPr>
              <p:cNvPr id="4" name="组合 3">
                <a:extLst>
                  <a:ext uri="{FF2B5EF4-FFF2-40B4-BE49-F238E27FC236}">
                    <a16:creationId xmlns:a16="http://schemas.microsoft.com/office/drawing/2014/main" id="{9203753B-AA5D-46B8-BF96-1FF8F49C8E4A}"/>
                  </a:ext>
                </a:extLst>
              </p:cNvPr>
              <p:cNvGrpSpPr/>
              <p:nvPr/>
            </p:nvGrpSpPr>
            <p:grpSpPr>
              <a:xfrm>
                <a:off x="185379" y="0"/>
                <a:ext cx="11821242" cy="2421638"/>
                <a:chOff x="580200" y="0"/>
                <a:chExt cx="8792706" cy="1801228"/>
              </a:xfrm>
            </p:grpSpPr>
            <p:pic>
              <p:nvPicPr>
                <p:cNvPr id="8" name="图片 7">
                  <a:extLst>
                    <a:ext uri="{FF2B5EF4-FFF2-40B4-BE49-F238E27FC236}">
                      <a16:creationId xmlns:a16="http://schemas.microsoft.com/office/drawing/2014/main" id="{3F694CF4-5C7B-4532-808C-343625E46AE1}"/>
                    </a:ext>
                  </a:extLst>
                </p:cNvPr>
                <p:cNvPicPr>
                  <a:picLocks noChangeAspect="1"/>
                </p:cNvPicPr>
                <p:nvPr/>
              </p:nvPicPr>
              <p:blipFill rotWithShape="1">
                <a:blip r:embed="rId3">
                  <a:extLst>
                    <a:ext uri="{28A0092B-C50C-407E-A947-70E740481C1C}">
                      <a14:useLocalDpi xmlns:a14="http://schemas.microsoft.com/office/drawing/2010/main" val="0"/>
                    </a:ext>
                  </a:extLst>
                </a:blip>
                <a:srcRect l="34630" b="82147"/>
                <a:stretch/>
              </p:blipFill>
              <p:spPr>
                <a:xfrm>
                  <a:off x="580200" y="0"/>
                  <a:ext cx="4396353" cy="1801228"/>
                </a:xfrm>
                <a:prstGeom prst="rect">
                  <a:avLst/>
                </a:prstGeom>
              </p:spPr>
            </p:pic>
            <p:pic>
              <p:nvPicPr>
                <p:cNvPr id="9" name="图片 8">
                  <a:extLst>
                    <a:ext uri="{FF2B5EF4-FFF2-40B4-BE49-F238E27FC236}">
                      <a16:creationId xmlns:a16="http://schemas.microsoft.com/office/drawing/2014/main" id="{D625EF98-927F-44CA-9F59-3324E25E909B}"/>
                    </a:ext>
                  </a:extLst>
                </p:cNvPr>
                <p:cNvPicPr>
                  <a:picLocks noChangeAspect="1"/>
                </p:cNvPicPr>
                <p:nvPr/>
              </p:nvPicPr>
              <p:blipFill rotWithShape="1">
                <a:blip r:embed="rId3">
                  <a:extLst>
                    <a:ext uri="{28A0092B-C50C-407E-A947-70E740481C1C}">
                      <a14:useLocalDpi xmlns:a14="http://schemas.microsoft.com/office/drawing/2010/main" val="0"/>
                    </a:ext>
                  </a:extLst>
                </a:blip>
                <a:srcRect l="34630" b="82147"/>
                <a:stretch/>
              </p:blipFill>
              <p:spPr>
                <a:xfrm flipH="1">
                  <a:off x="4976553" y="0"/>
                  <a:ext cx="4396353" cy="1801228"/>
                </a:xfrm>
                <a:prstGeom prst="rect">
                  <a:avLst/>
                </a:prstGeom>
              </p:spPr>
            </p:pic>
          </p:grpSp>
          <p:grpSp>
            <p:nvGrpSpPr>
              <p:cNvPr id="5" name="组合 4">
                <a:extLst>
                  <a:ext uri="{FF2B5EF4-FFF2-40B4-BE49-F238E27FC236}">
                    <a16:creationId xmlns:a16="http://schemas.microsoft.com/office/drawing/2014/main" id="{FFBB7248-C5DA-43CB-B016-8610325725B4}"/>
                  </a:ext>
                </a:extLst>
              </p:cNvPr>
              <p:cNvGrpSpPr/>
              <p:nvPr/>
            </p:nvGrpSpPr>
            <p:grpSpPr>
              <a:xfrm>
                <a:off x="2726576" y="411166"/>
                <a:ext cx="6738848" cy="4406370"/>
                <a:chOff x="1051531" y="528595"/>
                <a:chExt cx="8871421" cy="5800807"/>
              </a:xfrm>
            </p:grpSpPr>
            <p:pic>
              <p:nvPicPr>
                <p:cNvPr id="6" name="图片 5">
                  <a:extLst>
                    <a:ext uri="{FF2B5EF4-FFF2-40B4-BE49-F238E27FC236}">
                      <a16:creationId xmlns:a16="http://schemas.microsoft.com/office/drawing/2014/main" id="{65355B19-3C62-44B8-8789-0791C19BB63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255" b="61407"/>
                <a:stretch/>
              </p:blipFill>
              <p:spPr>
                <a:xfrm>
                  <a:off x="1051531" y="528595"/>
                  <a:ext cx="6787752" cy="5800807"/>
                </a:xfrm>
                <a:prstGeom prst="rect">
                  <a:avLst/>
                </a:prstGeom>
              </p:spPr>
            </p:pic>
            <p:pic>
              <p:nvPicPr>
                <p:cNvPr id="7" name="图片 6">
                  <a:extLst>
                    <a:ext uri="{FF2B5EF4-FFF2-40B4-BE49-F238E27FC236}">
                      <a16:creationId xmlns:a16="http://schemas.microsoft.com/office/drawing/2014/main" id="{2BAC8888-AE30-4FA0-BE0E-44E8467BA54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255" b="61407"/>
                <a:stretch/>
              </p:blipFill>
              <p:spPr>
                <a:xfrm flipH="1">
                  <a:off x="3135200" y="528595"/>
                  <a:ext cx="6787752" cy="5800807"/>
                </a:xfrm>
                <a:prstGeom prst="rect">
                  <a:avLst/>
                </a:prstGeom>
              </p:spPr>
            </p:pic>
          </p:grpSp>
        </p:grpSp>
      </p:grpSp>
      <p:pic>
        <p:nvPicPr>
          <p:cNvPr id="10" name="图片 9">
            <a:extLst>
              <a:ext uri="{FF2B5EF4-FFF2-40B4-BE49-F238E27FC236}">
                <a16:creationId xmlns:a16="http://schemas.microsoft.com/office/drawing/2014/main" id="{10B9F737-CE85-44C0-9CF7-91DA33043F5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0661" t="17629" r="26560" b="29735"/>
          <a:stretch/>
        </p:blipFill>
        <p:spPr>
          <a:xfrm flipH="1">
            <a:off x="10232161" y="5283673"/>
            <a:ext cx="1959839" cy="3617480"/>
          </a:xfrm>
          <a:prstGeom prst="rect">
            <a:avLst/>
          </a:prstGeom>
        </p:spPr>
      </p:pic>
      <p:grpSp>
        <p:nvGrpSpPr>
          <p:cNvPr id="21" name="Nhóm 20">
            <a:extLst>
              <a:ext uri="{FF2B5EF4-FFF2-40B4-BE49-F238E27FC236}">
                <a16:creationId xmlns:a16="http://schemas.microsoft.com/office/drawing/2014/main" id="{2CD4528E-72AF-A79F-1915-000B0DFA10C5}"/>
              </a:ext>
            </a:extLst>
          </p:cNvPr>
          <p:cNvGrpSpPr/>
          <p:nvPr/>
        </p:nvGrpSpPr>
        <p:grpSpPr>
          <a:xfrm>
            <a:off x="3843581" y="756957"/>
            <a:ext cx="8043620" cy="4859804"/>
            <a:chOff x="3843581" y="756957"/>
            <a:chExt cx="8043620" cy="4859804"/>
          </a:xfrm>
        </p:grpSpPr>
        <p:grpSp>
          <p:nvGrpSpPr>
            <p:cNvPr id="20" name="Nhóm 19">
              <a:extLst>
                <a:ext uri="{FF2B5EF4-FFF2-40B4-BE49-F238E27FC236}">
                  <a16:creationId xmlns:a16="http://schemas.microsoft.com/office/drawing/2014/main" id="{A0B66318-C763-468F-30CF-11C905B38A41}"/>
                </a:ext>
              </a:extLst>
            </p:cNvPr>
            <p:cNvGrpSpPr/>
            <p:nvPr/>
          </p:nvGrpSpPr>
          <p:grpSpPr>
            <a:xfrm>
              <a:off x="3843581" y="1568912"/>
              <a:ext cx="8043620" cy="4047849"/>
              <a:chOff x="3843581" y="1568912"/>
              <a:chExt cx="8043620" cy="4047849"/>
            </a:xfrm>
          </p:grpSpPr>
          <p:sp>
            <p:nvSpPr>
              <p:cNvPr id="11" name="Hình chữ nhật: Góc Tròn 10">
                <a:extLst>
                  <a:ext uri="{FF2B5EF4-FFF2-40B4-BE49-F238E27FC236}">
                    <a16:creationId xmlns:a16="http://schemas.microsoft.com/office/drawing/2014/main" id="{33F186DF-9E1F-8055-76A8-48F78E98A754}"/>
                  </a:ext>
                </a:extLst>
              </p:cNvPr>
              <p:cNvSpPr/>
              <p:nvPr/>
            </p:nvSpPr>
            <p:spPr>
              <a:xfrm>
                <a:off x="3843581" y="1568912"/>
                <a:ext cx="8043620" cy="4047849"/>
              </a:xfrm>
              <a:prstGeom prst="roundRect">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ộp Văn bản 11">
                <a:extLst>
                  <a:ext uri="{FF2B5EF4-FFF2-40B4-BE49-F238E27FC236}">
                    <a16:creationId xmlns:a16="http://schemas.microsoft.com/office/drawing/2014/main" id="{7CB0A807-23E6-F9E7-01C9-2826F1C4BF80}"/>
                  </a:ext>
                </a:extLst>
              </p:cNvPr>
              <p:cNvSpPr txBox="1"/>
              <p:nvPr/>
            </p:nvSpPr>
            <p:spPr>
              <a:xfrm>
                <a:off x="4076054" y="1777051"/>
                <a:ext cx="7563173" cy="3540680"/>
              </a:xfrm>
              <a:prstGeom prst="roundRect">
                <a:avLst>
                  <a:gd name="adj" fmla="val 14087"/>
                </a:avLst>
              </a:prstGeom>
              <a:solidFill>
                <a:schemeClr val="bg1">
                  <a:alpha val="70000"/>
                </a:schemeClr>
              </a:solidFill>
            </p:spPr>
            <p:txBody>
              <a:bodyPr wrap="square">
                <a:spAutoFit/>
              </a:bodyPr>
              <a:lstStyle/>
              <a:p>
                <a:pPr lvl="0" algn="just">
                  <a:lnSpc>
                    <a:spcPct val="150000"/>
                  </a:lnSpc>
                  <a:spcAft>
                    <a:spcPts val="800"/>
                  </a:spcAft>
                  <a:defRPr/>
                </a:pPr>
                <a:r>
                  <a:rPr lang="en-US" sz="2800" dirty="0">
                    <a:solidFill>
                      <a:prstClr val="black"/>
                    </a:solidFill>
                    <a:latin typeface="Calibri" panose="020F0502020204030204"/>
                  </a:rPr>
                  <a:t>Truyện Thần Trụ trời phản ánh nhận thức, quan niệm của dân gian về vị thần tối cao sáng tạo ra thế giới. Mang ý nghĩa tâm linh và thể hiện được văn hóa dân gian thờ cúng trời đất của người Việt cổ. </a:t>
                </a:r>
                <a:endParaRPr lang="en-US" sz="3200" dirty="0">
                  <a:solidFill>
                    <a:prstClr val="black"/>
                  </a:solidFill>
                  <a:latin typeface="Calibri" panose="020F0502020204030204"/>
                  <a:ea typeface="Cambria" panose="02040503050406030204" pitchFamily="18" charset="0"/>
                  <a:cs typeface="Times New Roman" panose="02020603050405020304" pitchFamily="18" charset="0"/>
                </a:endParaRPr>
              </a:p>
            </p:txBody>
          </p:sp>
        </p:grpSp>
        <p:sp>
          <p:nvSpPr>
            <p:cNvPr id="13" name="Hộp Văn bản 12">
              <a:extLst>
                <a:ext uri="{FF2B5EF4-FFF2-40B4-BE49-F238E27FC236}">
                  <a16:creationId xmlns:a16="http://schemas.microsoft.com/office/drawing/2014/main" id="{A1F101A8-AA72-8BC4-A721-5838886FF372}"/>
                </a:ext>
              </a:extLst>
            </p:cNvPr>
            <p:cNvSpPr txBox="1"/>
            <p:nvPr/>
          </p:nvSpPr>
          <p:spPr>
            <a:xfrm>
              <a:off x="6815797" y="756957"/>
              <a:ext cx="2452190" cy="707886"/>
            </a:xfrm>
            <a:prstGeom prst="rect">
              <a:avLst/>
            </a:prstGeom>
            <a:noFill/>
          </p:spPr>
          <p:txBody>
            <a:bodyPr wrap="square">
              <a:spAutoFit/>
            </a:bodyPr>
            <a:lstStyle/>
            <a:p>
              <a:pPr marR="0" algn="ctr">
                <a:spcBef>
                  <a:spcPts val="0"/>
                </a:spcBef>
                <a:spcAft>
                  <a:spcPts val="800"/>
                </a:spcAft>
              </a:pPr>
              <a:r>
                <a:rPr lang="en-US" sz="4000" b="1" dirty="0">
                  <a:solidFill>
                    <a:srgbClr val="C00000"/>
                  </a:solidFill>
                  <a:effectLst/>
                  <a:latin typeface="Calibri" panose="020F0502020204030204" pitchFamily="34" charset="0"/>
                  <a:ea typeface="Cambria" panose="02040503050406030204" pitchFamily="18" charset="0"/>
                  <a:cs typeface="Calibri" panose="020F0502020204030204" pitchFamily="34" charset="0"/>
                </a:rPr>
                <a:t>TIỂU KẾT</a:t>
              </a:r>
            </a:p>
          </p:txBody>
        </p:sp>
      </p:grpSp>
      <p:grpSp>
        <p:nvGrpSpPr>
          <p:cNvPr id="15" name="Group 22">
            <a:extLst>
              <a:ext uri="{FF2B5EF4-FFF2-40B4-BE49-F238E27FC236}">
                <a16:creationId xmlns:a16="http://schemas.microsoft.com/office/drawing/2014/main" id="{EBA8BE29-1355-7477-1801-29C5A2DB0D34}"/>
              </a:ext>
            </a:extLst>
          </p:cNvPr>
          <p:cNvGrpSpPr/>
          <p:nvPr/>
        </p:nvGrpSpPr>
        <p:grpSpPr>
          <a:xfrm>
            <a:off x="-347467" y="306736"/>
            <a:ext cx="3840503" cy="802247"/>
            <a:chOff x="-107576" y="39225"/>
            <a:chExt cx="3840503" cy="802247"/>
          </a:xfrm>
          <a:effectLst>
            <a:outerShdw blurRad="63500" sx="102000" sy="102000" algn="ctr" rotWithShape="0">
              <a:prstClr val="black">
                <a:alpha val="40000"/>
              </a:prstClr>
            </a:outerShdw>
          </a:effectLst>
        </p:grpSpPr>
        <p:grpSp>
          <p:nvGrpSpPr>
            <p:cNvPr id="16" name="Group 3">
              <a:extLst>
                <a:ext uri="{FF2B5EF4-FFF2-40B4-BE49-F238E27FC236}">
                  <a16:creationId xmlns:a16="http://schemas.microsoft.com/office/drawing/2014/main" id="{501E3CE6-996E-9763-B9B7-8B7B88F0DBF0}"/>
                </a:ext>
              </a:extLst>
            </p:cNvPr>
            <p:cNvGrpSpPr/>
            <p:nvPr/>
          </p:nvGrpSpPr>
          <p:grpSpPr>
            <a:xfrm>
              <a:off x="-107576" y="161365"/>
              <a:ext cx="3181755" cy="613808"/>
              <a:chOff x="-107576" y="161365"/>
              <a:chExt cx="3181755" cy="613808"/>
            </a:xfrm>
          </p:grpSpPr>
          <p:sp>
            <p:nvSpPr>
              <p:cNvPr id="18" name="TextBox 4">
                <a:extLst>
                  <a:ext uri="{FF2B5EF4-FFF2-40B4-BE49-F238E27FC236}">
                    <a16:creationId xmlns:a16="http://schemas.microsoft.com/office/drawing/2014/main" id="{77EC2BA7-462B-6C41-1F23-F70465C2E095}"/>
                  </a:ext>
                </a:extLst>
              </p:cNvPr>
              <p:cNvSpPr txBox="1"/>
              <p:nvPr/>
            </p:nvSpPr>
            <p:spPr>
              <a:xfrm>
                <a:off x="-107576" y="161365"/>
                <a:ext cx="3181755" cy="613808"/>
              </a:xfrm>
              <a:prstGeom prst="rect">
                <a:avLst/>
              </a:prstGeom>
              <a:solidFill>
                <a:schemeClr val="bg1"/>
              </a:solidFill>
              <a:ln>
                <a:noFill/>
              </a:ln>
            </p:spPr>
            <p:txBody>
              <a:bodyPr wrap="square" rtlCol="0">
                <a:spAutoFit/>
              </a:bodyPr>
              <a:lstStyle/>
              <a:p>
                <a:endParaRPr lang="en-GB" dirty="0"/>
              </a:p>
            </p:txBody>
          </p:sp>
          <p:sp>
            <p:nvSpPr>
              <p:cNvPr id="19" name="TextBox 5">
                <a:extLst>
                  <a:ext uri="{FF2B5EF4-FFF2-40B4-BE49-F238E27FC236}">
                    <a16:creationId xmlns:a16="http://schemas.microsoft.com/office/drawing/2014/main" id="{5B61BE7F-F6DF-C903-D320-4642502727C6}"/>
                  </a:ext>
                </a:extLst>
              </p:cNvPr>
              <p:cNvSpPr txBox="1"/>
              <p:nvPr/>
            </p:nvSpPr>
            <p:spPr>
              <a:xfrm>
                <a:off x="46053" y="309960"/>
                <a:ext cx="2874495" cy="4001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b="1" dirty="0">
                    <a:solidFill>
                      <a:srgbClr val="C00000"/>
                    </a:solidFill>
                    <a:latin typeface="#9Slide03 Arima Madurai Medium" panose="00000600000000000000" pitchFamily="2" charset="0"/>
                    <a:cs typeface="#9Slide03 Arima Madurai Medium" panose="00000600000000000000" pitchFamily="2" charset="0"/>
                  </a:rPr>
                  <a:t>CHÂN TRỜI SÁNG TẠO</a:t>
                </a:r>
              </a:p>
            </p:txBody>
          </p:sp>
        </p:grpSp>
        <p:pic>
          <p:nvPicPr>
            <p:cNvPr id="17" name="Picture 14" descr="Logo&#10;&#10;Description automatically generated">
              <a:extLst>
                <a:ext uri="{FF2B5EF4-FFF2-40B4-BE49-F238E27FC236}">
                  <a16:creationId xmlns:a16="http://schemas.microsoft.com/office/drawing/2014/main" id="{CC85BD2F-F176-305C-6E56-1E14F8EFB34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22689" y="39225"/>
              <a:ext cx="1010238" cy="802247"/>
            </a:xfrm>
            <a:prstGeom prst="rect">
              <a:avLst/>
            </a:prstGeom>
            <a:ln>
              <a:noFill/>
            </a:ln>
          </p:spPr>
        </p:pic>
      </p:grpSp>
    </p:spTree>
    <p:extLst>
      <p:ext uri="{BB962C8B-B14F-4D97-AF65-F5344CB8AC3E}">
        <p14:creationId xmlns:p14="http://schemas.microsoft.com/office/powerpoint/2010/main" val="408885620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750" fill="hold"/>
                                        <p:tgtEl>
                                          <p:spTgt spid="14"/>
                                        </p:tgtEl>
                                        <p:attrNameLst>
                                          <p:attrName>ppt_w</p:attrName>
                                        </p:attrNameLst>
                                      </p:cBhvr>
                                      <p:tavLst>
                                        <p:tav tm="0">
                                          <p:val>
                                            <p:fltVal val="0"/>
                                          </p:val>
                                        </p:tav>
                                        <p:tav tm="100000">
                                          <p:val>
                                            <p:strVal val="#ppt_w"/>
                                          </p:val>
                                        </p:tav>
                                      </p:tavLst>
                                    </p:anim>
                                    <p:anim calcmode="lin" valueType="num">
                                      <p:cBhvr>
                                        <p:cTn id="13" dur="750" fill="hold"/>
                                        <p:tgtEl>
                                          <p:spTgt spid="14"/>
                                        </p:tgtEl>
                                        <p:attrNameLst>
                                          <p:attrName>ppt_h</p:attrName>
                                        </p:attrNameLst>
                                      </p:cBhvr>
                                      <p:tavLst>
                                        <p:tav tm="0">
                                          <p:val>
                                            <p:fltVal val="0"/>
                                          </p:val>
                                        </p:tav>
                                        <p:tav tm="100000">
                                          <p:val>
                                            <p:strVal val="#ppt_h"/>
                                          </p:val>
                                        </p:tav>
                                      </p:tavLst>
                                    </p:anim>
                                    <p:animEffect transition="in" filter="fade">
                                      <p:cBhvr>
                                        <p:cTn id="14" dur="75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30"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800" decel="100000"/>
                                        <p:tgtEl>
                                          <p:spTgt spid="21"/>
                                        </p:tgtEl>
                                      </p:cBhvr>
                                    </p:animEffect>
                                    <p:anim calcmode="lin" valueType="num">
                                      <p:cBhvr>
                                        <p:cTn id="20" dur="800" decel="100000" fill="hold"/>
                                        <p:tgtEl>
                                          <p:spTgt spid="21"/>
                                        </p:tgtEl>
                                        <p:attrNameLst>
                                          <p:attrName>style.rotation</p:attrName>
                                        </p:attrNameLst>
                                      </p:cBhvr>
                                      <p:tavLst>
                                        <p:tav tm="0">
                                          <p:val>
                                            <p:fltVal val="-90"/>
                                          </p:val>
                                        </p:tav>
                                        <p:tav tm="100000">
                                          <p:val>
                                            <p:fltVal val="0"/>
                                          </p:val>
                                        </p:tav>
                                      </p:tavLst>
                                    </p:anim>
                                    <p:anim calcmode="lin" valueType="num">
                                      <p:cBhvr>
                                        <p:cTn id="21" dur="800" decel="100000" fill="hold"/>
                                        <p:tgtEl>
                                          <p:spTgt spid="21"/>
                                        </p:tgtEl>
                                        <p:attrNameLst>
                                          <p:attrName>ppt_x</p:attrName>
                                        </p:attrNameLst>
                                      </p:cBhvr>
                                      <p:tavLst>
                                        <p:tav tm="0">
                                          <p:val>
                                            <p:strVal val="#ppt_x+0.4"/>
                                          </p:val>
                                        </p:tav>
                                        <p:tav tm="100000">
                                          <p:val>
                                            <p:strVal val="#ppt_x-0.05"/>
                                          </p:val>
                                        </p:tav>
                                      </p:tavLst>
                                    </p:anim>
                                    <p:anim calcmode="lin" valueType="num">
                                      <p:cBhvr>
                                        <p:cTn id="22" dur="800" decel="100000" fill="hold"/>
                                        <p:tgtEl>
                                          <p:spTgt spid="21"/>
                                        </p:tgtEl>
                                        <p:attrNameLst>
                                          <p:attrName>ppt_y</p:attrName>
                                        </p:attrNameLst>
                                      </p:cBhvr>
                                      <p:tavLst>
                                        <p:tav tm="0">
                                          <p:val>
                                            <p:strVal val="#ppt_y-0.4"/>
                                          </p:val>
                                        </p:tav>
                                        <p:tav tm="100000">
                                          <p:val>
                                            <p:strVal val="#ppt_y+0.1"/>
                                          </p:val>
                                        </p:tav>
                                      </p:tavLst>
                                    </p:anim>
                                    <p:anim calcmode="lin" valueType="num">
                                      <p:cBhvr>
                                        <p:cTn id="23" dur="200" accel="100000" fill="hold">
                                          <p:stCondLst>
                                            <p:cond delay="800"/>
                                          </p:stCondLst>
                                        </p:cTn>
                                        <p:tgtEl>
                                          <p:spTgt spid="21"/>
                                        </p:tgtEl>
                                        <p:attrNameLst>
                                          <p:attrName>ppt_x</p:attrName>
                                        </p:attrNameLst>
                                      </p:cBhvr>
                                      <p:tavLst>
                                        <p:tav tm="0">
                                          <p:val>
                                            <p:strVal val="#ppt_x-0.05"/>
                                          </p:val>
                                        </p:tav>
                                        <p:tav tm="100000">
                                          <p:val>
                                            <p:strVal val="#ppt_x"/>
                                          </p:val>
                                        </p:tav>
                                      </p:tavLst>
                                    </p:anim>
                                    <p:anim calcmode="lin" valueType="num">
                                      <p:cBhvr>
                                        <p:cTn id="24" dur="200" accel="100000" fill="hold">
                                          <p:stCondLst>
                                            <p:cond delay="800"/>
                                          </p:stCondLst>
                                        </p:cTn>
                                        <p:tgtEl>
                                          <p:spTgt spid="21"/>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Nhóm 10">
            <a:extLst>
              <a:ext uri="{FF2B5EF4-FFF2-40B4-BE49-F238E27FC236}">
                <a16:creationId xmlns:a16="http://schemas.microsoft.com/office/drawing/2014/main" id="{2C213D9D-812E-6CA5-8626-2654B8EDBDBC}"/>
              </a:ext>
            </a:extLst>
          </p:cNvPr>
          <p:cNvGrpSpPr/>
          <p:nvPr/>
        </p:nvGrpSpPr>
        <p:grpSpPr>
          <a:xfrm>
            <a:off x="7143560" y="282388"/>
            <a:ext cx="10096878" cy="6293223"/>
            <a:chOff x="7143560" y="282388"/>
            <a:chExt cx="10096878" cy="6293223"/>
          </a:xfrm>
        </p:grpSpPr>
        <p:sp>
          <p:nvSpPr>
            <p:cNvPr id="2" name="椭圆 1">
              <a:extLst>
                <a:ext uri="{FF2B5EF4-FFF2-40B4-BE49-F238E27FC236}">
                  <a16:creationId xmlns:a16="http://schemas.microsoft.com/office/drawing/2014/main" id="{A3B904DA-F8EE-42DA-AB59-792A4F7D92FA}"/>
                </a:ext>
              </a:extLst>
            </p:cNvPr>
            <p:cNvSpPr/>
            <p:nvPr/>
          </p:nvSpPr>
          <p:spPr>
            <a:xfrm>
              <a:off x="9045388" y="282388"/>
              <a:ext cx="6293223" cy="6293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9" name="组合 8">
              <a:extLst>
                <a:ext uri="{FF2B5EF4-FFF2-40B4-BE49-F238E27FC236}">
                  <a16:creationId xmlns:a16="http://schemas.microsoft.com/office/drawing/2014/main" id="{F77DF320-C0E3-49BA-8307-D971F9F3AD72}"/>
                </a:ext>
              </a:extLst>
            </p:cNvPr>
            <p:cNvGrpSpPr/>
            <p:nvPr/>
          </p:nvGrpSpPr>
          <p:grpSpPr>
            <a:xfrm>
              <a:off x="7143560" y="1371598"/>
              <a:ext cx="10096878" cy="4114802"/>
              <a:chOff x="185379" y="0"/>
              <a:chExt cx="11821242" cy="4817536"/>
            </a:xfrm>
          </p:grpSpPr>
          <p:grpSp>
            <p:nvGrpSpPr>
              <p:cNvPr id="3" name="组合 2">
                <a:extLst>
                  <a:ext uri="{FF2B5EF4-FFF2-40B4-BE49-F238E27FC236}">
                    <a16:creationId xmlns:a16="http://schemas.microsoft.com/office/drawing/2014/main" id="{5F94E34D-3972-48C0-88B6-D384E3C64C8A}"/>
                  </a:ext>
                </a:extLst>
              </p:cNvPr>
              <p:cNvGrpSpPr/>
              <p:nvPr/>
            </p:nvGrpSpPr>
            <p:grpSpPr>
              <a:xfrm>
                <a:off x="185379" y="0"/>
                <a:ext cx="11821242" cy="2421638"/>
                <a:chOff x="580200" y="0"/>
                <a:chExt cx="8792706" cy="1801228"/>
              </a:xfrm>
            </p:grpSpPr>
            <p:pic>
              <p:nvPicPr>
                <p:cNvPr id="4" name="图片 3">
                  <a:extLst>
                    <a:ext uri="{FF2B5EF4-FFF2-40B4-BE49-F238E27FC236}">
                      <a16:creationId xmlns:a16="http://schemas.microsoft.com/office/drawing/2014/main" id="{D3F93674-8FED-4E60-939B-F27F1162DF29}"/>
                    </a:ext>
                  </a:extLst>
                </p:cNvPr>
                <p:cNvPicPr>
                  <a:picLocks noChangeAspect="1"/>
                </p:cNvPicPr>
                <p:nvPr/>
              </p:nvPicPr>
              <p:blipFill rotWithShape="1">
                <a:blip r:embed="rId3">
                  <a:extLst>
                    <a:ext uri="{28A0092B-C50C-407E-A947-70E740481C1C}">
                      <a14:useLocalDpi xmlns:a14="http://schemas.microsoft.com/office/drawing/2010/main" val="0"/>
                    </a:ext>
                  </a:extLst>
                </a:blip>
                <a:srcRect l="34630" b="82147"/>
                <a:stretch/>
              </p:blipFill>
              <p:spPr>
                <a:xfrm>
                  <a:off x="580200" y="0"/>
                  <a:ext cx="4396353" cy="1801228"/>
                </a:xfrm>
                <a:prstGeom prst="rect">
                  <a:avLst/>
                </a:prstGeom>
              </p:spPr>
            </p:pic>
            <p:pic>
              <p:nvPicPr>
                <p:cNvPr id="5" name="图片 4">
                  <a:extLst>
                    <a:ext uri="{FF2B5EF4-FFF2-40B4-BE49-F238E27FC236}">
                      <a16:creationId xmlns:a16="http://schemas.microsoft.com/office/drawing/2014/main" id="{0B44729A-F689-4CF9-9C55-344AD7BA9A47}"/>
                    </a:ext>
                  </a:extLst>
                </p:cNvPr>
                <p:cNvPicPr>
                  <a:picLocks noChangeAspect="1"/>
                </p:cNvPicPr>
                <p:nvPr/>
              </p:nvPicPr>
              <p:blipFill rotWithShape="1">
                <a:blip r:embed="rId3">
                  <a:extLst>
                    <a:ext uri="{28A0092B-C50C-407E-A947-70E740481C1C}">
                      <a14:useLocalDpi xmlns:a14="http://schemas.microsoft.com/office/drawing/2010/main" val="0"/>
                    </a:ext>
                  </a:extLst>
                </a:blip>
                <a:srcRect l="34630" b="82147"/>
                <a:stretch/>
              </p:blipFill>
              <p:spPr>
                <a:xfrm flipH="1">
                  <a:off x="4976553" y="0"/>
                  <a:ext cx="4396353" cy="1801228"/>
                </a:xfrm>
                <a:prstGeom prst="rect">
                  <a:avLst/>
                </a:prstGeom>
              </p:spPr>
            </p:pic>
          </p:grpSp>
          <p:grpSp>
            <p:nvGrpSpPr>
              <p:cNvPr id="6" name="组合 5">
                <a:extLst>
                  <a:ext uri="{FF2B5EF4-FFF2-40B4-BE49-F238E27FC236}">
                    <a16:creationId xmlns:a16="http://schemas.microsoft.com/office/drawing/2014/main" id="{307D590A-BD7A-433A-AE9E-6A214F0C6A23}"/>
                  </a:ext>
                </a:extLst>
              </p:cNvPr>
              <p:cNvGrpSpPr/>
              <p:nvPr/>
            </p:nvGrpSpPr>
            <p:grpSpPr>
              <a:xfrm>
                <a:off x="2726576" y="411166"/>
                <a:ext cx="6738848" cy="4406370"/>
                <a:chOff x="1051531" y="528595"/>
                <a:chExt cx="8871421" cy="5800807"/>
              </a:xfrm>
            </p:grpSpPr>
            <p:pic>
              <p:nvPicPr>
                <p:cNvPr id="7" name="图片 6">
                  <a:extLst>
                    <a:ext uri="{FF2B5EF4-FFF2-40B4-BE49-F238E27FC236}">
                      <a16:creationId xmlns:a16="http://schemas.microsoft.com/office/drawing/2014/main" id="{55A73BAE-A2BB-496E-9426-1FF371CFC50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255" b="61407"/>
                <a:stretch/>
              </p:blipFill>
              <p:spPr>
                <a:xfrm>
                  <a:off x="1051531" y="528595"/>
                  <a:ext cx="6787752" cy="5800807"/>
                </a:xfrm>
                <a:prstGeom prst="rect">
                  <a:avLst/>
                </a:prstGeom>
              </p:spPr>
            </p:pic>
            <p:pic>
              <p:nvPicPr>
                <p:cNvPr id="8" name="图片 7">
                  <a:extLst>
                    <a:ext uri="{FF2B5EF4-FFF2-40B4-BE49-F238E27FC236}">
                      <a16:creationId xmlns:a16="http://schemas.microsoft.com/office/drawing/2014/main" id="{3AF4BEAC-2CF2-402B-BA3B-5905BE996B9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255" b="61407"/>
                <a:stretch/>
              </p:blipFill>
              <p:spPr>
                <a:xfrm flipH="1">
                  <a:off x="3135200" y="528595"/>
                  <a:ext cx="6787752" cy="5800807"/>
                </a:xfrm>
                <a:prstGeom prst="rect">
                  <a:avLst/>
                </a:prstGeom>
              </p:spPr>
            </p:pic>
          </p:grpSp>
        </p:grpSp>
      </p:grpSp>
      <p:pic>
        <p:nvPicPr>
          <p:cNvPr id="10" name="图片 9">
            <a:extLst>
              <a:ext uri="{FF2B5EF4-FFF2-40B4-BE49-F238E27FC236}">
                <a16:creationId xmlns:a16="http://schemas.microsoft.com/office/drawing/2014/main" id="{9C5FDCE3-845D-433F-A22D-8DCE853AFA5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0661" t="17629" r="26560" b="29735"/>
          <a:stretch/>
        </p:blipFill>
        <p:spPr>
          <a:xfrm>
            <a:off x="99131" y="1564503"/>
            <a:ext cx="2032164" cy="3750978"/>
          </a:xfrm>
          <a:prstGeom prst="rect">
            <a:avLst/>
          </a:prstGeom>
        </p:spPr>
      </p:pic>
      <p:sp>
        <p:nvSpPr>
          <p:cNvPr id="14" name="TextBox 22">
            <a:extLst>
              <a:ext uri="{FF2B5EF4-FFF2-40B4-BE49-F238E27FC236}">
                <a16:creationId xmlns:a16="http://schemas.microsoft.com/office/drawing/2014/main" id="{6B990461-026C-7CAD-FEDF-89FE643E1F5D}"/>
              </a:ext>
            </a:extLst>
          </p:cNvPr>
          <p:cNvSpPr txBox="1"/>
          <p:nvPr/>
        </p:nvSpPr>
        <p:spPr>
          <a:xfrm>
            <a:off x="1933824" y="1351507"/>
            <a:ext cx="6028347" cy="4339650"/>
          </a:xfrm>
          <a:prstGeom prst="rect">
            <a:avLst/>
          </a:prstGeom>
          <a:noFill/>
        </p:spPr>
        <p:txBody>
          <a:bodyPr wrap="square" rtlCol="0">
            <a:spAutoFit/>
          </a:bodyPr>
          <a:lstStyle/>
          <a:p>
            <a:pPr algn="ctr"/>
            <a:r>
              <a:rPr lang="en-US" sz="13800" b="1" dirty="0">
                <a:solidFill>
                  <a:srgbClr val="AD0000"/>
                </a:solidFill>
                <a:latin typeface="Fira Sans ExtraBold" panose="020B0903050000020004" pitchFamily="34" charset="0"/>
                <a:cs typeface="#9Slide03 Arima Madurai Bold" panose="00000800000000000000" pitchFamily="2" charset="0"/>
              </a:rPr>
              <a:t>LUYỆN TẬP</a:t>
            </a:r>
          </a:p>
        </p:txBody>
      </p:sp>
      <p:grpSp>
        <p:nvGrpSpPr>
          <p:cNvPr id="15" name="Group 22">
            <a:extLst>
              <a:ext uri="{FF2B5EF4-FFF2-40B4-BE49-F238E27FC236}">
                <a16:creationId xmlns:a16="http://schemas.microsoft.com/office/drawing/2014/main" id="{5173ABD1-F267-CD5E-2CB8-9ADB060BAEEC}"/>
              </a:ext>
            </a:extLst>
          </p:cNvPr>
          <p:cNvGrpSpPr/>
          <p:nvPr/>
        </p:nvGrpSpPr>
        <p:grpSpPr>
          <a:xfrm>
            <a:off x="-347467" y="306736"/>
            <a:ext cx="3840503" cy="802247"/>
            <a:chOff x="-107576" y="39225"/>
            <a:chExt cx="3840503" cy="802247"/>
          </a:xfrm>
          <a:effectLst>
            <a:outerShdw blurRad="63500" sx="102000" sy="102000" algn="ctr" rotWithShape="0">
              <a:prstClr val="black">
                <a:alpha val="40000"/>
              </a:prstClr>
            </a:outerShdw>
          </a:effectLst>
        </p:grpSpPr>
        <p:grpSp>
          <p:nvGrpSpPr>
            <p:cNvPr id="16" name="Group 3">
              <a:extLst>
                <a:ext uri="{FF2B5EF4-FFF2-40B4-BE49-F238E27FC236}">
                  <a16:creationId xmlns:a16="http://schemas.microsoft.com/office/drawing/2014/main" id="{5A42EAB5-8D1C-C595-F7F2-0E14A0031AF1}"/>
                </a:ext>
              </a:extLst>
            </p:cNvPr>
            <p:cNvGrpSpPr/>
            <p:nvPr/>
          </p:nvGrpSpPr>
          <p:grpSpPr>
            <a:xfrm>
              <a:off x="-107576" y="161365"/>
              <a:ext cx="3181755" cy="613808"/>
              <a:chOff x="-107576" y="161365"/>
              <a:chExt cx="3181755" cy="613808"/>
            </a:xfrm>
          </p:grpSpPr>
          <p:sp>
            <p:nvSpPr>
              <p:cNvPr id="18" name="TextBox 4">
                <a:extLst>
                  <a:ext uri="{FF2B5EF4-FFF2-40B4-BE49-F238E27FC236}">
                    <a16:creationId xmlns:a16="http://schemas.microsoft.com/office/drawing/2014/main" id="{62CA1C28-2BA1-1BA6-36F7-D488C1625CFB}"/>
                  </a:ext>
                </a:extLst>
              </p:cNvPr>
              <p:cNvSpPr txBox="1"/>
              <p:nvPr/>
            </p:nvSpPr>
            <p:spPr>
              <a:xfrm>
                <a:off x="-107576" y="161365"/>
                <a:ext cx="3181755" cy="613808"/>
              </a:xfrm>
              <a:prstGeom prst="rect">
                <a:avLst/>
              </a:prstGeom>
              <a:solidFill>
                <a:schemeClr val="bg1"/>
              </a:solidFill>
              <a:ln>
                <a:noFill/>
              </a:ln>
            </p:spPr>
            <p:txBody>
              <a:bodyPr wrap="square" rtlCol="0">
                <a:spAutoFit/>
              </a:bodyPr>
              <a:lstStyle/>
              <a:p>
                <a:endParaRPr lang="en-GB" dirty="0"/>
              </a:p>
            </p:txBody>
          </p:sp>
          <p:sp>
            <p:nvSpPr>
              <p:cNvPr id="19" name="TextBox 5">
                <a:extLst>
                  <a:ext uri="{FF2B5EF4-FFF2-40B4-BE49-F238E27FC236}">
                    <a16:creationId xmlns:a16="http://schemas.microsoft.com/office/drawing/2014/main" id="{807691D9-1DC9-77CA-6E96-5A3DD5CF4B5E}"/>
                  </a:ext>
                </a:extLst>
              </p:cNvPr>
              <p:cNvSpPr txBox="1"/>
              <p:nvPr/>
            </p:nvSpPr>
            <p:spPr>
              <a:xfrm>
                <a:off x="46053" y="309960"/>
                <a:ext cx="2874495" cy="4001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b="1" dirty="0">
                    <a:solidFill>
                      <a:srgbClr val="C00000"/>
                    </a:solidFill>
                    <a:latin typeface="#9Slide03 Arima Madurai Medium" panose="00000600000000000000" pitchFamily="2" charset="0"/>
                    <a:cs typeface="#9Slide03 Arima Madurai Medium" panose="00000600000000000000" pitchFamily="2" charset="0"/>
                  </a:rPr>
                  <a:t>CHÂN TRỜI SÁNG TẠO</a:t>
                </a:r>
              </a:p>
            </p:txBody>
          </p:sp>
        </p:grpSp>
        <p:pic>
          <p:nvPicPr>
            <p:cNvPr id="17" name="Picture 14" descr="Logo&#10;&#10;Description automatically generated">
              <a:extLst>
                <a:ext uri="{FF2B5EF4-FFF2-40B4-BE49-F238E27FC236}">
                  <a16:creationId xmlns:a16="http://schemas.microsoft.com/office/drawing/2014/main" id="{101BE572-7718-2660-A26A-00CD29946FC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22689" y="39225"/>
              <a:ext cx="1010238" cy="802247"/>
            </a:xfrm>
            <a:prstGeom prst="rect">
              <a:avLst/>
            </a:prstGeom>
            <a:ln>
              <a:noFill/>
            </a:ln>
          </p:spPr>
        </p:pic>
      </p:grpSp>
    </p:spTree>
    <p:extLst>
      <p:ext uri="{BB962C8B-B14F-4D97-AF65-F5344CB8AC3E}">
        <p14:creationId xmlns:p14="http://schemas.microsoft.com/office/powerpoint/2010/main" val="4477371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750" fill="hold"/>
                                        <p:tgtEl>
                                          <p:spTgt spid="11"/>
                                        </p:tgtEl>
                                        <p:attrNameLst>
                                          <p:attrName>ppt_w</p:attrName>
                                        </p:attrNameLst>
                                      </p:cBhvr>
                                      <p:tavLst>
                                        <p:tav tm="0">
                                          <p:val>
                                            <p:fltVal val="0"/>
                                          </p:val>
                                        </p:tav>
                                        <p:tav tm="100000">
                                          <p:val>
                                            <p:strVal val="#ppt_w"/>
                                          </p:val>
                                        </p:tav>
                                      </p:tavLst>
                                    </p:anim>
                                    <p:anim calcmode="lin" valueType="num">
                                      <p:cBhvr>
                                        <p:cTn id="13" dur="750" fill="hold"/>
                                        <p:tgtEl>
                                          <p:spTgt spid="11"/>
                                        </p:tgtEl>
                                        <p:attrNameLst>
                                          <p:attrName>ppt_h</p:attrName>
                                        </p:attrNameLst>
                                      </p:cBhvr>
                                      <p:tavLst>
                                        <p:tav tm="0">
                                          <p:val>
                                            <p:fltVal val="0"/>
                                          </p:val>
                                        </p:tav>
                                        <p:tav tm="100000">
                                          <p:val>
                                            <p:strVal val="#ppt_h"/>
                                          </p:val>
                                        </p:tav>
                                      </p:tavLst>
                                    </p:anim>
                                    <p:animEffect transition="in" filter="fade">
                                      <p:cBhvr>
                                        <p:cTn id="14" dur="75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1">
            <a:extLst>
              <a:ext uri="{FF2B5EF4-FFF2-40B4-BE49-F238E27FC236}">
                <a16:creationId xmlns:a16="http://schemas.microsoft.com/office/drawing/2014/main" id="{5B984DA7-4542-414F-962E-BAE339DF57DF}"/>
              </a:ext>
            </a:extLst>
          </p:cNvPr>
          <p:cNvSpPr txBox="1"/>
          <p:nvPr/>
        </p:nvSpPr>
        <p:spPr>
          <a:xfrm>
            <a:off x="1924151" y="1257578"/>
            <a:ext cx="8343698" cy="1323439"/>
          </a:xfrm>
          <a:prstGeom prst="rect">
            <a:avLst/>
          </a:prstGeom>
          <a:noFill/>
          <a:effectLst>
            <a:glow rad="139700">
              <a:schemeClr val="bg1">
                <a:alpha val="40000"/>
              </a:schemeClr>
            </a:glow>
          </a:effectLst>
        </p:spPr>
        <p:txBody>
          <a:bodyPr wrap="square">
            <a:spAutoFit/>
          </a:bodyPr>
          <a:lstStyle/>
          <a:p>
            <a:pPr marL="0" marR="0" lvl="0" indent="0" algn="ctr" defTabSz="914400" rtl="0" eaLnBrk="1" fontAlgn="auto" latinLnBrk="0" hangingPunct="1">
              <a:spcBef>
                <a:spcPts val="0"/>
              </a:spcBef>
              <a:spcAft>
                <a:spcPts val="800"/>
              </a:spcAft>
              <a:buClrTx/>
              <a:buSzTx/>
              <a:buFontTx/>
              <a:buNone/>
              <a:tabLst/>
              <a:defRPr/>
            </a:pPr>
            <a:r>
              <a:rPr kumimoji="0" lang="en-US" sz="8000" b="1" i="0" u="none" strike="noStrike" kern="1200" cap="none" spc="0" normalizeH="0" baseline="0" noProof="0" dirty="0">
                <a:ln>
                  <a:noFill/>
                </a:ln>
                <a:solidFill>
                  <a:srgbClr val="C00000"/>
                </a:solidFill>
                <a:effectLst>
                  <a:glow rad="127000">
                    <a:schemeClr val="bg1"/>
                  </a:glow>
                </a:effectLst>
                <a:uLnTx/>
                <a:uFillTx/>
                <a:latin typeface="Calibri" panose="020F0502020204030204"/>
                <a:ea typeface="Cambria" panose="02040503050406030204" pitchFamily="18" charset="0"/>
                <a:cs typeface="Times New Roman" panose="02020603050405020304" pitchFamily="18" charset="0"/>
              </a:rPr>
              <a:t>1. Trắc nghiệm</a:t>
            </a:r>
            <a:endParaRPr kumimoji="0" lang="en-US" sz="8000" b="0" i="0" u="none" strike="noStrike" kern="1200" cap="none" spc="0" normalizeH="0" baseline="0" noProof="0" dirty="0">
              <a:ln>
                <a:noFill/>
              </a:ln>
              <a:solidFill>
                <a:srgbClr val="C00000"/>
              </a:solidFill>
              <a:effectLst>
                <a:glow rad="127000">
                  <a:schemeClr val="bg1"/>
                </a:glow>
              </a:effectLst>
              <a:uLnTx/>
              <a:uFillTx/>
              <a:latin typeface="Calibri" panose="020F0502020204030204"/>
              <a:ea typeface="Cambria" panose="02040503050406030204" pitchFamily="18" charset="0"/>
              <a:cs typeface="Times New Roman" panose="02020603050405020304" pitchFamily="18" charset="0"/>
            </a:endParaRPr>
          </a:p>
        </p:txBody>
      </p:sp>
      <p:grpSp>
        <p:nvGrpSpPr>
          <p:cNvPr id="5" name="Nhóm 4">
            <a:extLst>
              <a:ext uri="{FF2B5EF4-FFF2-40B4-BE49-F238E27FC236}">
                <a16:creationId xmlns:a16="http://schemas.microsoft.com/office/drawing/2014/main" id="{ECC23889-33BE-E764-B79D-97A05F2145BD}"/>
              </a:ext>
            </a:extLst>
          </p:cNvPr>
          <p:cNvGrpSpPr/>
          <p:nvPr/>
        </p:nvGrpSpPr>
        <p:grpSpPr>
          <a:xfrm>
            <a:off x="-2633386" y="-2093334"/>
            <a:ext cx="17179380" cy="9562416"/>
            <a:chOff x="-2633386" y="-2093334"/>
            <a:chExt cx="17179380" cy="9562416"/>
          </a:xfrm>
        </p:grpSpPr>
        <p:grpSp>
          <p:nvGrpSpPr>
            <p:cNvPr id="4" name="组合 3">
              <a:extLst>
                <a:ext uri="{FF2B5EF4-FFF2-40B4-BE49-F238E27FC236}">
                  <a16:creationId xmlns:a16="http://schemas.microsoft.com/office/drawing/2014/main" id="{5E973D27-137A-4317-BB46-BD25F230FEBF}"/>
                </a:ext>
              </a:extLst>
            </p:cNvPr>
            <p:cNvGrpSpPr/>
            <p:nvPr/>
          </p:nvGrpSpPr>
          <p:grpSpPr>
            <a:xfrm>
              <a:off x="-2633386" y="-2093334"/>
              <a:ext cx="17179380" cy="9390951"/>
              <a:chOff x="-2633386" y="-2093334"/>
              <a:chExt cx="16952336" cy="9390951"/>
            </a:xfrm>
          </p:grpSpPr>
          <p:sp>
            <p:nvSpPr>
              <p:cNvPr id="2" name="空心弧 1">
                <a:extLst>
                  <a:ext uri="{FF2B5EF4-FFF2-40B4-BE49-F238E27FC236}">
                    <a16:creationId xmlns:a16="http://schemas.microsoft.com/office/drawing/2014/main" id="{AB981785-9148-4D62-8C04-F599C980B41C}"/>
                  </a:ext>
                </a:extLst>
              </p:cNvPr>
              <p:cNvSpPr/>
              <p:nvPr/>
            </p:nvSpPr>
            <p:spPr>
              <a:xfrm flipV="1">
                <a:off x="-2633386" y="-2093334"/>
                <a:ext cx="16952336" cy="8951334"/>
              </a:xfrm>
              <a:prstGeom prst="blockArc">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 name="矩形 2">
                <a:extLst>
                  <a:ext uri="{FF2B5EF4-FFF2-40B4-BE49-F238E27FC236}">
                    <a16:creationId xmlns:a16="http://schemas.microsoft.com/office/drawing/2014/main" id="{F15C24D3-8A97-460F-9D69-4FCD9AB56A1C}"/>
                  </a:ext>
                </a:extLst>
              </p:cNvPr>
              <p:cNvSpPr/>
              <p:nvPr/>
            </p:nvSpPr>
            <p:spPr>
              <a:xfrm>
                <a:off x="0" y="4695733"/>
                <a:ext cx="12192000" cy="26018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22" name="组合 8">
              <a:extLst>
                <a:ext uri="{FF2B5EF4-FFF2-40B4-BE49-F238E27FC236}">
                  <a16:creationId xmlns:a16="http://schemas.microsoft.com/office/drawing/2014/main" id="{7EB2A3D7-7D58-1C66-7E83-FB0439D1B1BA}"/>
                </a:ext>
              </a:extLst>
            </p:cNvPr>
            <p:cNvGrpSpPr/>
            <p:nvPr/>
          </p:nvGrpSpPr>
          <p:grpSpPr>
            <a:xfrm>
              <a:off x="1243409" y="3354280"/>
              <a:ext cx="10096878" cy="4114802"/>
              <a:chOff x="185379" y="0"/>
              <a:chExt cx="11821242" cy="4817536"/>
            </a:xfrm>
          </p:grpSpPr>
          <p:grpSp>
            <p:nvGrpSpPr>
              <p:cNvPr id="23" name="组合 2">
                <a:extLst>
                  <a:ext uri="{FF2B5EF4-FFF2-40B4-BE49-F238E27FC236}">
                    <a16:creationId xmlns:a16="http://schemas.microsoft.com/office/drawing/2014/main" id="{7B50D86B-90E0-61F7-33BE-345D865E5B4F}"/>
                  </a:ext>
                </a:extLst>
              </p:cNvPr>
              <p:cNvGrpSpPr/>
              <p:nvPr/>
            </p:nvGrpSpPr>
            <p:grpSpPr>
              <a:xfrm>
                <a:off x="185379" y="0"/>
                <a:ext cx="11821242" cy="2421638"/>
                <a:chOff x="580200" y="0"/>
                <a:chExt cx="8792706" cy="1801228"/>
              </a:xfrm>
            </p:grpSpPr>
            <p:pic>
              <p:nvPicPr>
                <p:cNvPr id="27" name="图片 3">
                  <a:extLst>
                    <a:ext uri="{FF2B5EF4-FFF2-40B4-BE49-F238E27FC236}">
                      <a16:creationId xmlns:a16="http://schemas.microsoft.com/office/drawing/2014/main" id="{E7E0B738-8C34-8A85-4753-D217783F0A73}"/>
                    </a:ext>
                  </a:extLst>
                </p:cNvPr>
                <p:cNvPicPr>
                  <a:picLocks noChangeAspect="1"/>
                </p:cNvPicPr>
                <p:nvPr/>
              </p:nvPicPr>
              <p:blipFill rotWithShape="1">
                <a:blip r:embed="rId3">
                  <a:extLst>
                    <a:ext uri="{28A0092B-C50C-407E-A947-70E740481C1C}">
                      <a14:useLocalDpi xmlns:a14="http://schemas.microsoft.com/office/drawing/2010/main" val="0"/>
                    </a:ext>
                  </a:extLst>
                </a:blip>
                <a:srcRect l="34630" b="82147"/>
                <a:stretch/>
              </p:blipFill>
              <p:spPr>
                <a:xfrm>
                  <a:off x="580200" y="0"/>
                  <a:ext cx="4396353" cy="1801228"/>
                </a:xfrm>
                <a:prstGeom prst="rect">
                  <a:avLst/>
                </a:prstGeom>
              </p:spPr>
            </p:pic>
            <p:pic>
              <p:nvPicPr>
                <p:cNvPr id="28" name="图片 4">
                  <a:extLst>
                    <a:ext uri="{FF2B5EF4-FFF2-40B4-BE49-F238E27FC236}">
                      <a16:creationId xmlns:a16="http://schemas.microsoft.com/office/drawing/2014/main" id="{68CA6E0B-FBFF-9650-48E8-2FB4DE43E572}"/>
                    </a:ext>
                  </a:extLst>
                </p:cNvPr>
                <p:cNvPicPr>
                  <a:picLocks noChangeAspect="1"/>
                </p:cNvPicPr>
                <p:nvPr/>
              </p:nvPicPr>
              <p:blipFill rotWithShape="1">
                <a:blip r:embed="rId3">
                  <a:extLst>
                    <a:ext uri="{28A0092B-C50C-407E-A947-70E740481C1C}">
                      <a14:useLocalDpi xmlns:a14="http://schemas.microsoft.com/office/drawing/2010/main" val="0"/>
                    </a:ext>
                  </a:extLst>
                </a:blip>
                <a:srcRect l="34630" b="82147"/>
                <a:stretch/>
              </p:blipFill>
              <p:spPr>
                <a:xfrm flipH="1">
                  <a:off x="4976553" y="0"/>
                  <a:ext cx="4396353" cy="1801228"/>
                </a:xfrm>
                <a:prstGeom prst="rect">
                  <a:avLst/>
                </a:prstGeom>
              </p:spPr>
            </p:pic>
          </p:grpSp>
          <p:grpSp>
            <p:nvGrpSpPr>
              <p:cNvPr id="24" name="组合 5">
                <a:extLst>
                  <a:ext uri="{FF2B5EF4-FFF2-40B4-BE49-F238E27FC236}">
                    <a16:creationId xmlns:a16="http://schemas.microsoft.com/office/drawing/2014/main" id="{680C1023-5D69-0EDD-3A1E-CBBE5149C7C1}"/>
                  </a:ext>
                </a:extLst>
              </p:cNvPr>
              <p:cNvGrpSpPr/>
              <p:nvPr/>
            </p:nvGrpSpPr>
            <p:grpSpPr>
              <a:xfrm>
                <a:off x="2726576" y="411166"/>
                <a:ext cx="6738848" cy="4406370"/>
                <a:chOff x="1051531" y="528595"/>
                <a:chExt cx="8871421" cy="5800807"/>
              </a:xfrm>
            </p:grpSpPr>
            <p:pic>
              <p:nvPicPr>
                <p:cNvPr id="25" name="图片 6">
                  <a:extLst>
                    <a:ext uri="{FF2B5EF4-FFF2-40B4-BE49-F238E27FC236}">
                      <a16:creationId xmlns:a16="http://schemas.microsoft.com/office/drawing/2014/main" id="{6830A08D-880B-12CF-361B-0F0E3D7FA14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255" b="61407"/>
                <a:stretch/>
              </p:blipFill>
              <p:spPr>
                <a:xfrm>
                  <a:off x="1051531" y="528595"/>
                  <a:ext cx="6787752" cy="5800807"/>
                </a:xfrm>
                <a:prstGeom prst="rect">
                  <a:avLst/>
                </a:prstGeom>
              </p:spPr>
            </p:pic>
            <p:pic>
              <p:nvPicPr>
                <p:cNvPr id="26" name="图片 7">
                  <a:extLst>
                    <a:ext uri="{FF2B5EF4-FFF2-40B4-BE49-F238E27FC236}">
                      <a16:creationId xmlns:a16="http://schemas.microsoft.com/office/drawing/2014/main" id="{441F07D5-393D-706D-E5AA-87A330AAC7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255" b="61407"/>
                <a:stretch/>
              </p:blipFill>
              <p:spPr>
                <a:xfrm flipH="1">
                  <a:off x="3135200" y="528595"/>
                  <a:ext cx="6787752" cy="5800807"/>
                </a:xfrm>
                <a:prstGeom prst="rect">
                  <a:avLst/>
                </a:prstGeom>
              </p:spPr>
            </p:pic>
          </p:grpSp>
        </p:grpSp>
      </p:grpSp>
      <p:grpSp>
        <p:nvGrpSpPr>
          <p:cNvPr id="29" name="Group 22">
            <a:extLst>
              <a:ext uri="{FF2B5EF4-FFF2-40B4-BE49-F238E27FC236}">
                <a16:creationId xmlns:a16="http://schemas.microsoft.com/office/drawing/2014/main" id="{ADCE24E8-0C5A-1C13-4364-597D5B1EC4DB}"/>
              </a:ext>
            </a:extLst>
          </p:cNvPr>
          <p:cNvGrpSpPr/>
          <p:nvPr/>
        </p:nvGrpSpPr>
        <p:grpSpPr>
          <a:xfrm>
            <a:off x="-347467" y="306736"/>
            <a:ext cx="3840503" cy="802247"/>
            <a:chOff x="-107576" y="39225"/>
            <a:chExt cx="3840503" cy="802247"/>
          </a:xfrm>
          <a:effectLst>
            <a:outerShdw blurRad="63500" sx="102000" sy="102000" algn="ctr" rotWithShape="0">
              <a:prstClr val="black">
                <a:alpha val="40000"/>
              </a:prstClr>
            </a:outerShdw>
          </a:effectLst>
        </p:grpSpPr>
        <p:grpSp>
          <p:nvGrpSpPr>
            <p:cNvPr id="30" name="Group 3">
              <a:extLst>
                <a:ext uri="{FF2B5EF4-FFF2-40B4-BE49-F238E27FC236}">
                  <a16:creationId xmlns:a16="http://schemas.microsoft.com/office/drawing/2014/main" id="{5CFA09A3-742D-8ADF-4FBB-1EA4FCE40A7C}"/>
                </a:ext>
              </a:extLst>
            </p:cNvPr>
            <p:cNvGrpSpPr/>
            <p:nvPr/>
          </p:nvGrpSpPr>
          <p:grpSpPr>
            <a:xfrm>
              <a:off x="-107576" y="161365"/>
              <a:ext cx="3181755" cy="613808"/>
              <a:chOff x="-107576" y="161365"/>
              <a:chExt cx="3181755" cy="613808"/>
            </a:xfrm>
          </p:grpSpPr>
          <p:sp>
            <p:nvSpPr>
              <p:cNvPr id="32" name="TextBox 4">
                <a:extLst>
                  <a:ext uri="{FF2B5EF4-FFF2-40B4-BE49-F238E27FC236}">
                    <a16:creationId xmlns:a16="http://schemas.microsoft.com/office/drawing/2014/main" id="{006B5489-9CD3-B387-A5DE-F83C42D39009}"/>
                  </a:ext>
                </a:extLst>
              </p:cNvPr>
              <p:cNvSpPr txBox="1"/>
              <p:nvPr/>
            </p:nvSpPr>
            <p:spPr>
              <a:xfrm>
                <a:off x="-107576" y="161365"/>
                <a:ext cx="3181755" cy="613808"/>
              </a:xfrm>
              <a:prstGeom prst="rect">
                <a:avLst/>
              </a:prstGeom>
              <a:solidFill>
                <a:schemeClr val="bg1"/>
              </a:solidFill>
              <a:ln>
                <a:noFill/>
              </a:ln>
            </p:spPr>
            <p:txBody>
              <a:bodyPr wrap="square" rtlCol="0">
                <a:spAutoFit/>
              </a:bodyPr>
              <a:lstStyle/>
              <a:p>
                <a:endParaRPr lang="en-GB" dirty="0"/>
              </a:p>
            </p:txBody>
          </p:sp>
          <p:sp>
            <p:nvSpPr>
              <p:cNvPr id="33" name="TextBox 5">
                <a:extLst>
                  <a:ext uri="{FF2B5EF4-FFF2-40B4-BE49-F238E27FC236}">
                    <a16:creationId xmlns:a16="http://schemas.microsoft.com/office/drawing/2014/main" id="{996AC408-A37A-1F1A-D389-445F8E41F9A4}"/>
                  </a:ext>
                </a:extLst>
              </p:cNvPr>
              <p:cNvSpPr txBox="1"/>
              <p:nvPr/>
            </p:nvSpPr>
            <p:spPr>
              <a:xfrm>
                <a:off x="46053" y="309960"/>
                <a:ext cx="2874495" cy="4001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b="1" dirty="0">
                    <a:solidFill>
                      <a:srgbClr val="C00000"/>
                    </a:solidFill>
                    <a:latin typeface="#9Slide03 Arima Madurai Medium" panose="00000600000000000000" pitchFamily="2" charset="0"/>
                    <a:cs typeface="#9Slide03 Arima Madurai Medium" panose="00000600000000000000" pitchFamily="2" charset="0"/>
                  </a:rPr>
                  <a:t>CHÂN TRỜI SÁNG TẠO</a:t>
                </a:r>
              </a:p>
            </p:txBody>
          </p:sp>
        </p:grpSp>
        <p:pic>
          <p:nvPicPr>
            <p:cNvPr id="31" name="Picture 14" descr="Logo&#10;&#10;Description automatically generated">
              <a:extLst>
                <a:ext uri="{FF2B5EF4-FFF2-40B4-BE49-F238E27FC236}">
                  <a16:creationId xmlns:a16="http://schemas.microsoft.com/office/drawing/2014/main" id="{37ED3895-02CD-DBE1-B7FE-6366593FAB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22689" y="39225"/>
              <a:ext cx="1010238" cy="802247"/>
            </a:xfrm>
            <a:prstGeom prst="rect">
              <a:avLst/>
            </a:prstGeom>
            <a:ln>
              <a:noFill/>
            </a:ln>
          </p:spPr>
        </p:pic>
      </p:grpSp>
    </p:spTree>
    <p:extLst>
      <p:ext uri="{BB962C8B-B14F-4D97-AF65-F5344CB8AC3E}">
        <p14:creationId xmlns:p14="http://schemas.microsoft.com/office/powerpoint/2010/main" val="66005283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37"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outVertical)">
                                      <p:cBhvr>
                                        <p:cTn id="13"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Hình ảnh 85">
            <a:extLst>
              <a:ext uri="{FF2B5EF4-FFF2-40B4-BE49-F238E27FC236}">
                <a16:creationId xmlns:a16="http://schemas.microsoft.com/office/drawing/2014/main" id="{4C0D4697-9D99-03EF-19B0-9B8583B24233}"/>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sp>
        <p:nvSpPr>
          <p:cNvPr id="44" name="Hình chữ nhật: Góc Tròn 43">
            <a:extLst>
              <a:ext uri="{FF2B5EF4-FFF2-40B4-BE49-F238E27FC236}">
                <a16:creationId xmlns:a16="http://schemas.microsoft.com/office/drawing/2014/main" id="{290B6515-08E4-B49C-5069-11AB3F0B6958}"/>
              </a:ext>
            </a:extLst>
          </p:cNvPr>
          <p:cNvSpPr/>
          <p:nvPr/>
        </p:nvSpPr>
        <p:spPr>
          <a:xfrm>
            <a:off x="383458" y="428877"/>
            <a:ext cx="11491410" cy="6000248"/>
          </a:xfrm>
          <a:prstGeom prst="roundRect">
            <a:avLst>
              <a:gd name="adj" fmla="val 6305"/>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grpSp>
        <p:nvGrpSpPr>
          <p:cNvPr id="28" name="Group 22">
            <a:extLst>
              <a:ext uri="{FF2B5EF4-FFF2-40B4-BE49-F238E27FC236}">
                <a16:creationId xmlns:a16="http://schemas.microsoft.com/office/drawing/2014/main" id="{B7B0F779-1D0B-1608-5010-362FC6C5DAE9}"/>
              </a:ext>
            </a:extLst>
          </p:cNvPr>
          <p:cNvGrpSpPr/>
          <p:nvPr/>
        </p:nvGrpSpPr>
        <p:grpSpPr>
          <a:xfrm>
            <a:off x="-347467" y="306736"/>
            <a:ext cx="3840503" cy="802247"/>
            <a:chOff x="-107576" y="39225"/>
            <a:chExt cx="3840503" cy="802247"/>
          </a:xfrm>
          <a:effectLst>
            <a:outerShdw blurRad="63500" sx="102000" sy="102000" algn="ctr" rotWithShape="0">
              <a:prstClr val="black">
                <a:alpha val="40000"/>
              </a:prstClr>
            </a:outerShdw>
          </a:effectLst>
        </p:grpSpPr>
        <p:grpSp>
          <p:nvGrpSpPr>
            <p:cNvPr id="29" name="Group 3">
              <a:extLst>
                <a:ext uri="{FF2B5EF4-FFF2-40B4-BE49-F238E27FC236}">
                  <a16:creationId xmlns:a16="http://schemas.microsoft.com/office/drawing/2014/main" id="{F8541BF5-616D-B41E-60EB-8B6975D6D6A2}"/>
                </a:ext>
              </a:extLst>
            </p:cNvPr>
            <p:cNvGrpSpPr/>
            <p:nvPr/>
          </p:nvGrpSpPr>
          <p:grpSpPr>
            <a:xfrm>
              <a:off x="-107576" y="161365"/>
              <a:ext cx="3181755" cy="613808"/>
              <a:chOff x="-107576" y="161365"/>
              <a:chExt cx="3181755" cy="613808"/>
            </a:xfrm>
          </p:grpSpPr>
          <p:sp>
            <p:nvSpPr>
              <p:cNvPr id="41" name="TextBox 4">
                <a:extLst>
                  <a:ext uri="{FF2B5EF4-FFF2-40B4-BE49-F238E27FC236}">
                    <a16:creationId xmlns:a16="http://schemas.microsoft.com/office/drawing/2014/main" id="{74CA5CDD-211D-C143-32E5-084CD2148AE6}"/>
                  </a:ext>
                </a:extLst>
              </p:cNvPr>
              <p:cNvSpPr txBox="1"/>
              <p:nvPr/>
            </p:nvSpPr>
            <p:spPr>
              <a:xfrm>
                <a:off x="-107576" y="161365"/>
                <a:ext cx="3181755" cy="613808"/>
              </a:xfrm>
              <a:prstGeom prst="rect">
                <a:avLst/>
              </a:prstGeom>
              <a:solidFill>
                <a:schemeClr val="bg1"/>
              </a:solidFill>
              <a:ln>
                <a:noFill/>
              </a:ln>
            </p:spPr>
            <p:txBody>
              <a:bodyPr wrap="square" rtlCol="0">
                <a:spAutoFit/>
              </a:bodyPr>
              <a:lstStyle/>
              <a:p>
                <a:endParaRPr lang="en-GB" dirty="0"/>
              </a:p>
            </p:txBody>
          </p:sp>
          <p:sp>
            <p:nvSpPr>
              <p:cNvPr id="42" name="TextBox 5">
                <a:extLst>
                  <a:ext uri="{FF2B5EF4-FFF2-40B4-BE49-F238E27FC236}">
                    <a16:creationId xmlns:a16="http://schemas.microsoft.com/office/drawing/2014/main" id="{9A11A72F-C85A-5337-1344-77E9241D3AE5}"/>
                  </a:ext>
                </a:extLst>
              </p:cNvPr>
              <p:cNvSpPr txBox="1"/>
              <p:nvPr/>
            </p:nvSpPr>
            <p:spPr>
              <a:xfrm>
                <a:off x="46053" y="309960"/>
                <a:ext cx="2874495" cy="4001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b="1" dirty="0">
                    <a:solidFill>
                      <a:srgbClr val="C00000"/>
                    </a:solidFill>
                    <a:latin typeface="#9Slide03 Arima Madurai Medium" panose="00000600000000000000" pitchFamily="2" charset="0"/>
                    <a:cs typeface="#9Slide03 Arima Madurai Medium" panose="00000600000000000000" pitchFamily="2" charset="0"/>
                  </a:rPr>
                  <a:t>CHÂN TRỜI SÁNG TẠO</a:t>
                </a:r>
              </a:p>
            </p:txBody>
          </p:sp>
        </p:grpSp>
        <p:pic>
          <p:nvPicPr>
            <p:cNvPr id="40" name="Picture 14" descr="Logo&#10;&#10;Description automatically generated">
              <a:extLst>
                <a:ext uri="{FF2B5EF4-FFF2-40B4-BE49-F238E27FC236}">
                  <a16:creationId xmlns:a16="http://schemas.microsoft.com/office/drawing/2014/main" id="{4DD375E1-81F0-0516-3951-33D3642883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2689" y="39225"/>
              <a:ext cx="1010238" cy="802247"/>
            </a:xfrm>
            <a:prstGeom prst="rect">
              <a:avLst/>
            </a:prstGeom>
            <a:ln>
              <a:noFill/>
            </a:ln>
          </p:spPr>
        </p:pic>
      </p:grpSp>
      <p:grpSp>
        <p:nvGrpSpPr>
          <p:cNvPr id="3" name="Nhóm 2">
            <a:extLst>
              <a:ext uri="{FF2B5EF4-FFF2-40B4-BE49-F238E27FC236}">
                <a16:creationId xmlns:a16="http://schemas.microsoft.com/office/drawing/2014/main" id="{84B6EE56-D4E8-584E-50CE-0B67237BD68D}"/>
              </a:ext>
            </a:extLst>
          </p:cNvPr>
          <p:cNvGrpSpPr/>
          <p:nvPr/>
        </p:nvGrpSpPr>
        <p:grpSpPr>
          <a:xfrm>
            <a:off x="4033562" y="584454"/>
            <a:ext cx="7391521" cy="941215"/>
            <a:chOff x="4033562" y="584454"/>
            <a:chExt cx="7391521" cy="941215"/>
          </a:xfrm>
        </p:grpSpPr>
        <p:sp>
          <p:nvSpPr>
            <p:cNvPr id="38" name="椭圆 37">
              <a:extLst>
                <a:ext uri="{FF2B5EF4-FFF2-40B4-BE49-F238E27FC236}">
                  <a16:creationId xmlns:a16="http://schemas.microsoft.com/office/drawing/2014/main" id="{4D9F6D38-7D6B-4748-A832-E27B60ABB17E}"/>
                </a:ext>
              </a:extLst>
            </p:cNvPr>
            <p:cNvSpPr/>
            <p:nvPr/>
          </p:nvSpPr>
          <p:spPr>
            <a:xfrm>
              <a:off x="5384732" y="685408"/>
              <a:ext cx="261861" cy="261861"/>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Hình chữ nhật: Góc Tròn 1">
              <a:extLst>
                <a:ext uri="{FF2B5EF4-FFF2-40B4-BE49-F238E27FC236}">
                  <a16:creationId xmlns:a16="http://schemas.microsoft.com/office/drawing/2014/main" id="{B5317D07-D94F-1587-A214-2E8CBDFDD30F}"/>
                </a:ext>
              </a:extLst>
            </p:cNvPr>
            <p:cNvSpPr/>
            <p:nvPr/>
          </p:nvSpPr>
          <p:spPr>
            <a:xfrm>
              <a:off x="4088084" y="806245"/>
              <a:ext cx="7220984" cy="719424"/>
            </a:xfrm>
            <a:prstGeom prst="roundRect">
              <a:avLst/>
            </a:prstGeom>
            <a:solidFill>
              <a:schemeClr val="bg1"/>
            </a:solidFill>
            <a:ln w="38100">
              <a:solidFill>
                <a:srgbClr val="C51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Hộp Văn bản 8">
              <a:extLst>
                <a:ext uri="{FF2B5EF4-FFF2-40B4-BE49-F238E27FC236}">
                  <a16:creationId xmlns:a16="http://schemas.microsoft.com/office/drawing/2014/main" id="{53B79E6B-BEB2-20A6-3279-AED7EAA9C859}"/>
                </a:ext>
              </a:extLst>
            </p:cNvPr>
            <p:cNvSpPr txBox="1"/>
            <p:nvPr/>
          </p:nvSpPr>
          <p:spPr>
            <a:xfrm>
              <a:off x="4033562" y="609016"/>
              <a:ext cx="7391521" cy="461665"/>
            </a:xfrm>
            <a:prstGeom prst="rect">
              <a:avLst/>
            </a:prstGeom>
            <a:solidFill>
              <a:srgbClr val="F0B094"/>
            </a:solidFill>
            <a:ln>
              <a:noFill/>
            </a:ln>
          </p:spPr>
          <p:txBody>
            <a:bodyPr wrap="square">
              <a:spAutoFit/>
            </a:bodyPr>
            <a:lstStyle/>
            <a:p>
              <a:pPr marL="625475" marR="0" algn="just">
                <a:spcBef>
                  <a:spcPts val="0"/>
                </a:spcBef>
              </a:pPr>
              <a:r>
                <a:rPr lang="en-US" sz="2400" b="1" dirty="0">
                  <a:solidFill>
                    <a:srgbClr val="C00000"/>
                  </a:solidFill>
                  <a:effectLst/>
                  <a:latin typeface="Fira Sans ExtraBold" panose="020B0903050000020004" pitchFamily="34" charset="0"/>
                  <a:ea typeface="Cambria" panose="02040503050406030204" pitchFamily="18" charset="0"/>
                  <a:cs typeface="Calibri" panose="020F0502020204030204" pitchFamily="34" charset="0"/>
                </a:rPr>
                <a:t>LUYỆN TẬP</a:t>
              </a:r>
            </a:p>
          </p:txBody>
        </p:sp>
        <p:sp>
          <p:nvSpPr>
            <p:cNvPr id="58" name="Hộp Văn bản 8">
              <a:extLst>
                <a:ext uri="{FF2B5EF4-FFF2-40B4-BE49-F238E27FC236}">
                  <a16:creationId xmlns:a16="http://schemas.microsoft.com/office/drawing/2014/main" id="{C5F776E3-99EE-BFF4-DA3D-41FFB0D2FB44}"/>
                </a:ext>
              </a:extLst>
            </p:cNvPr>
            <p:cNvSpPr txBox="1"/>
            <p:nvPr/>
          </p:nvSpPr>
          <p:spPr>
            <a:xfrm>
              <a:off x="4190009" y="1042684"/>
              <a:ext cx="6885726" cy="442674"/>
            </a:xfrm>
            <a:prstGeom prst="roundRect">
              <a:avLst/>
            </a:prstGeom>
            <a:noFill/>
            <a:ln>
              <a:noFill/>
            </a:ln>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2000" i="0" u="none" strike="noStrike" kern="1200" cap="none" spc="0" normalizeH="0" baseline="0" noProof="0" dirty="0">
                  <a:ln>
                    <a:noFill/>
                  </a:ln>
                  <a:solidFill>
                    <a:srgbClr val="C00000"/>
                  </a:solidFill>
                  <a:effectLst/>
                  <a:uLnTx/>
                  <a:uFillTx/>
                  <a:latin typeface="Calibri" panose="020F0502020204030204"/>
                  <a:ea typeface="Cambria" panose="02040503050406030204" pitchFamily="18" charset="0"/>
                  <a:cs typeface="Times New Roman" panose="02020603050405020304" pitchFamily="18" charset="0"/>
                </a:rPr>
                <a:t>1. Trắc nghiệm</a:t>
              </a:r>
              <a:endParaRPr kumimoji="0" lang="en-US" sz="1600" i="0" u="none" strike="noStrike" kern="1200" cap="none" spc="0" normalizeH="0" baseline="0" noProof="0" dirty="0">
                <a:ln>
                  <a:noFill/>
                </a:ln>
                <a:solidFill>
                  <a:srgbClr val="C00000"/>
                </a:solidFill>
                <a:effectLst/>
                <a:uLnTx/>
                <a:uFillTx/>
                <a:latin typeface="Calibri" panose="020F0502020204030204"/>
                <a:ea typeface="Cambria" panose="02040503050406030204" pitchFamily="18" charset="0"/>
                <a:cs typeface="Times New Roman" panose="02020603050405020304" pitchFamily="18" charset="0"/>
              </a:endParaRPr>
            </a:p>
          </p:txBody>
        </p:sp>
        <p:grpSp>
          <p:nvGrpSpPr>
            <p:cNvPr id="59" name="Google Shape;2365;p47">
              <a:extLst>
                <a:ext uri="{FF2B5EF4-FFF2-40B4-BE49-F238E27FC236}">
                  <a16:creationId xmlns:a16="http://schemas.microsoft.com/office/drawing/2014/main" id="{DC3F4B6F-557B-383E-F5BE-D9794C51DDE7}"/>
                </a:ext>
              </a:extLst>
            </p:cNvPr>
            <p:cNvGrpSpPr/>
            <p:nvPr/>
          </p:nvGrpSpPr>
          <p:grpSpPr>
            <a:xfrm>
              <a:off x="4114982" y="584454"/>
              <a:ext cx="445314" cy="443581"/>
              <a:chOff x="1576325" y="2162175"/>
              <a:chExt cx="526625" cy="524575"/>
            </a:xfrm>
          </p:grpSpPr>
          <p:sp>
            <p:nvSpPr>
              <p:cNvPr id="60" name="Google Shape;2366;p47">
                <a:extLst>
                  <a:ext uri="{FF2B5EF4-FFF2-40B4-BE49-F238E27FC236}">
                    <a16:creationId xmlns:a16="http://schemas.microsoft.com/office/drawing/2014/main" id="{7DE6D3E9-615B-F7AE-6485-18FB698383FC}"/>
                  </a:ext>
                </a:extLst>
              </p:cNvPr>
              <p:cNvSpPr/>
              <p:nvPr/>
            </p:nvSpPr>
            <p:spPr>
              <a:xfrm>
                <a:off x="1576325" y="2406300"/>
                <a:ext cx="526625" cy="280450"/>
              </a:xfrm>
              <a:custGeom>
                <a:avLst/>
                <a:gdLst/>
                <a:ahLst/>
                <a:cxnLst/>
                <a:rect l="l" t="t" r="r" b="b"/>
                <a:pathLst>
                  <a:path w="21065" h="11218" extrusionOk="0">
                    <a:moveTo>
                      <a:pt x="4321" y="1"/>
                    </a:moveTo>
                    <a:cubicBezTo>
                      <a:pt x="4060" y="1"/>
                      <a:pt x="3832" y="164"/>
                      <a:pt x="3767" y="425"/>
                    </a:cubicBezTo>
                    <a:lnTo>
                      <a:pt x="82" y="10500"/>
                    </a:lnTo>
                    <a:cubicBezTo>
                      <a:pt x="1" y="10859"/>
                      <a:pt x="262" y="11217"/>
                      <a:pt x="637" y="11217"/>
                    </a:cubicBezTo>
                    <a:lnTo>
                      <a:pt x="16842" y="11217"/>
                    </a:lnTo>
                    <a:cubicBezTo>
                      <a:pt x="17087" y="11217"/>
                      <a:pt x="17315" y="11038"/>
                      <a:pt x="17380" y="10793"/>
                    </a:cubicBezTo>
                    <a:lnTo>
                      <a:pt x="21065" y="718"/>
                    </a:lnTo>
                    <a:cubicBezTo>
                      <a:pt x="21065" y="359"/>
                      <a:pt x="20886" y="1"/>
                      <a:pt x="20511" y="1"/>
                    </a:cubicBezTo>
                    <a:close/>
                  </a:path>
                </a:pathLst>
              </a:custGeom>
              <a:solidFill>
                <a:srgbClr val="AD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 name="Google Shape;2367;p47">
                <a:extLst>
                  <a:ext uri="{FF2B5EF4-FFF2-40B4-BE49-F238E27FC236}">
                    <a16:creationId xmlns:a16="http://schemas.microsoft.com/office/drawing/2014/main" id="{E1368B2B-9833-2D86-5927-EAB40927D3E5}"/>
                  </a:ext>
                </a:extLst>
              </p:cNvPr>
              <p:cNvSpPr/>
              <p:nvPr/>
            </p:nvSpPr>
            <p:spPr>
              <a:xfrm>
                <a:off x="2012450" y="2324800"/>
                <a:ext cx="36300" cy="81525"/>
              </a:xfrm>
              <a:custGeom>
                <a:avLst/>
                <a:gdLst/>
                <a:ahLst/>
                <a:cxnLst/>
                <a:rect l="l" t="t" r="r" b="b"/>
                <a:pathLst>
                  <a:path w="1452" h="3261" extrusionOk="0">
                    <a:moveTo>
                      <a:pt x="1" y="0"/>
                    </a:moveTo>
                    <a:lnTo>
                      <a:pt x="1" y="3261"/>
                    </a:lnTo>
                    <a:lnTo>
                      <a:pt x="1452" y="3261"/>
                    </a:lnTo>
                    <a:lnTo>
                      <a:pt x="1452" y="636"/>
                    </a:lnTo>
                    <a:cubicBezTo>
                      <a:pt x="1452" y="277"/>
                      <a:pt x="1158" y="0"/>
                      <a:pt x="816" y="0"/>
                    </a:cubicBezTo>
                    <a:close/>
                  </a:path>
                </a:pathLst>
              </a:custGeom>
              <a:solidFill>
                <a:srgbClr val="AD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368;p47">
                <a:extLst>
                  <a:ext uri="{FF2B5EF4-FFF2-40B4-BE49-F238E27FC236}">
                    <a16:creationId xmlns:a16="http://schemas.microsoft.com/office/drawing/2014/main" id="{06CBDECE-119C-ED5C-3496-5B36AC7E8AA0}"/>
                  </a:ext>
                </a:extLst>
              </p:cNvPr>
              <p:cNvSpPr/>
              <p:nvPr/>
            </p:nvSpPr>
            <p:spPr>
              <a:xfrm>
                <a:off x="1577975" y="2261625"/>
                <a:ext cx="36300" cy="402300"/>
              </a:xfrm>
              <a:custGeom>
                <a:avLst/>
                <a:gdLst/>
                <a:ahLst/>
                <a:cxnLst/>
                <a:rect l="l" t="t" r="r" b="b"/>
                <a:pathLst>
                  <a:path w="1452" h="16092" extrusionOk="0">
                    <a:moveTo>
                      <a:pt x="636" y="0"/>
                    </a:moveTo>
                    <a:cubicBezTo>
                      <a:pt x="277" y="0"/>
                      <a:pt x="0" y="277"/>
                      <a:pt x="0" y="620"/>
                    </a:cubicBezTo>
                    <a:lnTo>
                      <a:pt x="0" y="16091"/>
                    </a:lnTo>
                    <a:lnTo>
                      <a:pt x="82" y="16091"/>
                    </a:lnTo>
                    <a:lnTo>
                      <a:pt x="1451" y="12342"/>
                    </a:lnTo>
                    <a:lnTo>
                      <a:pt x="1451" y="0"/>
                    </a:lnTo>
                    <a:close/>
                  </a:path>
                </a:pathLst>
              </a:custGeom>
              <a:solidFill>
                <a:srgbClr val="AD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 name="Google Shape;2369;p47">
                <a:extLst>
                  <a:ext uri="{FF2B5EF4-FFF2-40B4-BE49-F238E27FC236}">
                    <a16:creationId xmlns:a16="http://schemas.microsoft.com/office/drawing/2014/main" id="{FB04A339-DACD-B3D0-B843-E80CDF50B1E1}"/>
                  </a:ext>
                </a:extLst>
              </p:cNvPr>
              <p:cNvSpPr/>
              <p:nvPr/>
            </p:nvSpPr>
            <p:spPr>
              <a:xfrm>
                <a:off x="1668450" y="2162175"/>
                <a:ext cx="344025" cy="260050"/>
              </a:xfrm>
              <a:custGeom>
                <a:avLst/>
                <a:gdLst/>
                <a:ahLst/>
                <a:cxnLst/>
                <a:rect l="l" t="t" r="r" b="b"/>
                <a:pathLst>
                  <a:path w="13761" h="10402" extrusionOk="0">
                    <a:moveTo>
                      <a:pt x="0" y="0"/>
                    </a:moveTo>
                    <a:lnTo>
                      <a:pt x="0" y="10402"/>
                    </a:lnTo>
                    <a:lnTo>
                      <a:pt x="82" y="10190"/>
                    </a:lnTo>
                    <a:cubicBezTo>
                      <a:pt x="147" y="9929"/>
                      <a:pt x="375" y="9766"/>
                      <a:pt x="636" y="9766"/>
                    </a:cubicBezTo>
                    <a:lnTo>
                      <a:pt x="13761" y="9766"/>
                    </a:lnTo>
                    <a:lnTo>
                      <a:pt x="13761"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370;p47">
                <a:extLst>
                  <a:ext uri="{FF2B5EF4-FFF2-40B4-BE49-F238E27FC236}">
                    <a16:creationId xmlns:a16="http://schemas.microsoft.com/office/drawing/2014/main" id="{880F9A55-6288-E538-2A9D-FA9334C11013}"/>
                  </a:ext>
                </a:extLst>
              </p:cNvPr>
              <p:cNvSpPr/>
              <p:nvPr/>
            </p:nvSpPr>
            <p:spPr>
              <a:xfrm>
                <a:off x="1719800" y="2288525"/>
                <a:ext cx="241325" cy="18350"/>
              </a:xfrm>
              <a:custGeom>
                <a:avLst/>
                <a:gdLst/>
                <a:ahLst/>
                <a:cxnLst/>
                <a:rect l="l" t="t" r="r" b="b"/>
                <a:pathLst>
                  <a:path w="9653" h="734" extrusionOk="0">
                    <a:moveTo>
                      <a:pt x="490" y="0"/>
                    </a:moveTo>
                    <a:cubicBezTo>
                      <a:pt x="1" y="0"/>
                      <a:pt x="1" y="734"/>
                      <a:pt x="490" y="734"/>
                    </a:cubicBezTo>
                    <a:lnTo>
                      <a:pt x="9163" y="734"/>
                    </a:lnTo>
                    <a:cubicBezTo>
                      <a:pt x="9652" y="734"/>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371;p47">
                <a:extLst>
                  <a:ext uri="{FF2B5EF4-FFF2-40B4-BE49-F238E27FC236}">
                    <a16:creationId xmlns:a16="http://schemas.microsoft.com/office/drawing/2014/main" id="{BA74C202-B2F9-0E05-A9D0-3BFC0BCDB0E4}"/>
                  </a:ext>
                </a:extLst>
              </p:cNvPr>
              <p:cNvSpPr/>
              <p:nvPr/>
            </p:nvSpPr>
            <p:spPr>
              <a:xfrm>
                <a:off x="1719800" y="2225350"/>
                <a:ext cx="114550" cy="17950"/>
              </a:xfrm>
              <a:custGeom>
                <a:avLst/>
                <a:gdLst/>
                <a:ahLst/>
                <a:cxnLst/>
                <a:rect l="l" t="t" r="r" b="b"/>
                <a:pathLst>
                  <a:path w="4582" h="718" extrusionOk="0">
                    <a:moveTo>
                      <a:pt x="490" y="0"/>
                    </a:moveTo>
                    <a:cubicBezTo>
                      <a:pt x="1" y="0"/>
                      <a:pt x="1" y="717"/>
                      <a:pt x="490" y="717"/>
                    </a:cubicBezTo>
                    <a:lnTo>
                      <a:pt x="4109" y="717"/>
                    </a:lnTo>
                    <a:cubicBezTo>
                      <a:pt x="4582" y="717"/>
                      <a:pt x="4582" y="0"/>
                      <a:pt x="41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372;p47">
                <a:extLst>
                  <a:ext uri="{FF2B5EF4-FFF2-40B4-BE49-F238E27FC236}">
                    <a16:creationId xmlns:a16="http://schemas.microsoft.com/office/drawing/2014/main" id="{8051C47F-D944-C479-6A9D-06504C50363A}"/>
                  </a:ext>
                </a:extLst>
              </p:cNvPr>
              <p:cNvSpPr/>
              <p:nvPr/>
            </p:nvSpPr>
            <p:spPr>
              <a:xfrm>
                <a:off x="1719800" y="2352100"/>
                <a:ext cx="241325" cy="17950"/>
              </a:xfrm>
              <a:custGeom>
                <a:avLst/>
                <a:gdLst/>
                <a:ahLst/>
                <a:cxnLst/>
                <a:rect l="l" t="t" r="r" b="b"/>
                <a:pathLst>
                  <a:path w="9653" h="718" extrusionOk="0">
                    <a:moveTo>
                      <a:pt x="490" y="0"/>
                    </a:moveTo>
                    <a:cubicBezTo>
                      <a:pt x="1" y="0"/>
                      <a:pt x="1" y="718"/>
                      <a:pt x="490" y="718"/>
                    </a:cubicBezTo>
                    <a:lnTo>
                      <a:pt x="9163" y="718"/>
                    </a:lnTo>
                    <a:cubicBezTo>
                      <a:pt x="9652" y="718"/>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373;p47">
                <a:extLst>
                  <a:ext uri="{FF2B5EF4-FFF2-40B4-BE49-F238E27FC236}">
                    <a16:creationId xmlns:a16="http://schemas.microsoft.com/office/drawing/2014/main" id="{4FA03308-ECC5-6383-2F23-CCACD1A69284}"/>
                  </a:ext>
                </a:extLst>
              </p:cNvPr>
              <p:cNvSpPr/>
              <p:nvPr/>
            </p:nvSpPr>
            <p:spPr>
              <a:xfrm>
                <a:off x="1641550" y="2180100"/>
                <a:ext cx="26925" cy="316700"/>
              </a:xfrm>
              <a:custGeom>
                <a:avLst/>
                <a:gdLst/>
                <a:ahLst/>
                <a:cxnLst/>
                <a:rect l="l" t="t" r="r" b="b"/>
                <a:pathLst>
                  <a:path w="1077" h="12668" extrusionOk="0">
                    <a:moveTo>
                      <a:pt x="0" y="0"/>
                    </a:moveTo>
                    <a:lnTo>
                      <a:pt x="0" y="12668"/>
                    </a:lnTo>
                    <a:lnTo>
                      <a:pt x="1076" y="9685"/>
                    </a:lnTo>
                    <a:lnTo>
                      <a:pt x="1076"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374;p47">
                <a:extLst>
                  <a:ext uri="{FF2B5EF4-FFF2-40B4-BE49-F238E27FC236}">
                    <a16:creationId xmlns:a16="http://schemas.microsoft.com/office/drawing/2014/main" id="{CE128221-3941-EABD-E82C-F87A100E6FCC}"/>
                  </a:ext>
                </a:extLst>
              </p:cNvPr>
              <p:cNvSpPr/>
              <p:nvPr/>
            </p:nvSpPr>
            <p:spPr>
              <a:xfrm>
                <a:off x="1614250" y="2198025"/>
                <a:ext cx="27325" cy="372975"/>
              </a:xfrm>
              <a:custGeom>
                <a:avLst/>
                <a:gdLst/>
                <a:ahLst/>
                <a:cxnLst/>
                <a:rect l="l" t="t" r="r" b="b"/>
                <a:pathLst>
                  <a:path w="1093" h="14919" extrusionOk="0">
                    <a:moveTo>
                      <a:pt x="0" y="1"/>
                    </a:moveTo>
                    <a:lnTo>
                      <a:pt x="0" y="14918"/>
                    </a:lnTo>
                    <a:lnTo>
                      <a:pt x="1092" y="11951"/>
                    </a:lnTo>
                    <a:lnTo>
                      <a:pt x="1092"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5" name="Hộp Văn bản 11">
            <a:extLst>
              <a:ext uri="{FF2B5EF4-FFF2-40B4-BE49-F238E27FC236}">
                <a16:creationId xmlns:a16="http://schemas.microsoft.com/office/drawing/2014/main" id="{0BBB2F25-707A-7533-495E-EB292C03A251}"/>
              </a:ext>
            </a:extLst>
          </p:cNvPr>
          <p:cNvSpPr txBox="1"/>
          <p:nvPr/>
        </p:nvSpPr>
        <p:spPr>
          <a:xfrm>
            <a:off x="1275854" y="1776859"/>
            <a:ext cx="10149229" cy="510778"/>
          </a:xfrm>
          <a:prstGeom prst="roundRect">
            <a:avLst/>
          </a:prstGeom>
          <a:solidFill>
            <a:srgbClr val="F0B094"/>
          </a:solidFill>
          <a:ln w="12700" cap="flat" cmpd="sng" algn="ctr">
            <a:noFill/>
            <a:prstDash val="solid"/>
            <a:miter lim="800000"/>
          </a:ln>
          <a:effectLst/>
        </p:spPr>
        <p:txBody>
          <a:bodyPr wrap="square">
            <a:spAutoFit/>
          </a:bodyPr>
          <a:lstStyle/>
          <a:p>
            <a:pPr marL="0" marR="0" lvl="0" indent="0" algn="just" defTabSz="914400" eaLnBrk="1" fontAlgn="auto" latinLnBrk="0" hangingPunct="1">
              <a:spcBef>
                <a:spcPts val="0"/>
              </a:spcBef>
              <a:spcAft>
                <a:spcPts val="800"/>
              </a:spcAft>
              <a:buClrTx/>
              <a:buSzTx/>
              <a:buFontTx/>
              <a:buNone/>
              <a:tabLst/>
              <a:defRPr/>
            </a:pPr>
            <a:r>
              <a:rPr kumimoji="0" lang="en-US" sz="2400" b="1" i="0" u="none" strike="noStrike" kern="0" cap="none" spc="0" normalizeH="0" baseline="0" noProof="0" dirty="0">
                <a:ln>
                  <a:noFill/>
                </a:ln>
                <a:solidFill>
                  <a:srgbClr val="AD0000"/>
                </a:solidFill>
                <a:effectLst/>
                <a:uLnTx/>
                <a:uFillTx/>
                <a:latin typeface="Calibri" panose="020F0502020204030204"/>
                <a:ea typeface="+mn-ea"/>
                <a:cs typeface="+mn-cs"/>
              </a:rPr>
              <a:t>1. </a:t>
            </a:r>
            <a:r>
              <a:rPr kumimoji="0" lang="en-US" sz="2400" b="1" i="0" u="none" strike="noStrike" kern="0" cap="none" spc="0" normalizeH="0" baseline="0" noProof="0" dirty="0" err="1">
                <a:ln>
                  <a:noFill/>
                </a:ln>
                <a:solidFill>
                  <a:srgbClr val="AD0000"/>
                </a:solidFill>
                <a:effectLst/>
                <a:uLnTx/>
                <a:uFillTx/>
                <a:latin typeface="Calibri" panose="020F0502020204030204"/>
                <a:ea typeface="+mn-ea"/>
                <a:cs typeface="+mn-cs"/>
              </a:rPr>
              <a:t>Không</a:t>
            </a:r>
            <a:r>
              <a:rPr kumimoji="0" lang="en-US" sz="2400" b="1" i="0" u="none" strike="noStrike" kern="0" cap="none" spc="0" normalizeH="0" baseline="0" noProof="0" dirty="0">
                <a:ln>
                  <a:noFill/>
                </a:ln>
                <a:solidFill>
                  <a:srgbClr val="AD0000"/>
                </a:solidFill>
                <a:effectLst/>
                <a:uLnTx/>
                <a:uFillTx/>
                <a:latin typeface="Calibri" panose="020F0502020204030204"/>
                <a:ea typeface="+mn-ea"/>
                <a:cs typeface="+mn-cs"/>
              </a:rPr>
              <a:t> </a:t>
            </a:r>
            <a:r>
              <a:rPr kumimoji="0" lang="en-US" sz="2400" b="1" i="0" u="none" strike="noStrike" kern="0" cap="none" spc="0" normalizeH="0" baseline="0" noProof="0" dirty="0" err="1">
                <a:ln>
                  <a:noFill/>
                </a:ln>
                <a:solidFill>
                  <a:srgbClr val="AD0000"/>
                </a:solidFill>
                <a:effectLst/>
                <a:uLnTx/>
                <a:uFillTx/>
                <a:latin typeface="Calibri" panose="020F0502020204030204"/>
                <a:ea typeface="+mn-ea"/>
                <a:cs typeface="+mn-cs"/>
              </a:rPr>
              <a:t>gian</a:t>
            </a:r>
            <a:r>
              <a:rPr kumimoji="0" lang="en-US" sz="2400" b="1" i="0" u="none" strike="noStrike" kern="0" cap="none" spc="0" normalizeH="0" baseline="0" noProof="0" dirty="0">
                <a:ln>
                  <a:noFill/>
                </a:ln>
                <a:solidFill>
                  <a:srgbClr val="AD0000"/>
                </a:solidFill>
                <a:effectLst/>
                <a:uLnTx/>
                <a:uFillTx/>
                <a:latin typeface="Calibri" panose="020F0502020204030204"/>
                <a:ea typeface="+mn-ea"/>
                <a:cs typeface="+mn-cs"/>
              </a:rPr>
              <a:t> </a:t>
            </a:r>
            <a:r>
              <a:rPr kumimoji="0" lang="en-US" sz="2400" b="1" i="0" u="none" strike="noStrike" kern="0" cap="none" spc="0" normalizeH="0" baseline="0" noProof="0" dirty="0" err="1">
                <a:ln>
                  <a:noFill/>
                </a:ln>
                <a:solidFill>
                  <a:srgbClr val="AD0000"/>
                </a:solidFill>
                <a:effectLst/>
                <a:uLnTx/>
                <a:uFillTx/>
                <a:latin typeface="Calibri" panose="020F0502020204030204"/>
                <a:ea typeface="+mn-ea"/>
                <a:cs typeface="+mn-cs"/>
              </a:rPr>
              <a:t>trong</a:t>
            </a:r>
            <a:r>
              <a:rPr kumimoji="0" lang="en-US" sz="2400" b="1" i="0" u="none" strike="noStrike" kern="0" cap="none" spc="0" normalizeH="0" baseline="0" noProof="0" dirty="0">
                <a:ln>
                  <a:noFill/>
                </a:ln>
                <a:solidFill>
                  <a:srgbClr val="AD0000"/>
                </a:solidFill>
                <a:effectLst/>
                <a:uLnTx/>
                <a:uFillTx/>
                <a:latin typeface="Calibri" panose="020F0502020204030204"/>
                <a:ea typeface="+mn-ea"/>
                <a:cs typeface="+mn-cs"/>
              </a:rPr>
              <a:t> </a:t>
            </a:r>
            <a:r>
              <a:rPr kumimoji="0" lang="en-US" sz="2400" b="1" i="0" u="none" strike="noStrike" kern="0" cap="none" spc="0" normalizeH="0" baseline="0" noProof="0" dirty="0" err="1">
                <a:ln>
                  <a:noFill/>
                </a:ln>
                <a:solidFill>
                  <a:srgbClr val="AD0000"/>
                </a:solidFill>
                <a:effectLst/>
                <a:uLnTx/>
                <a:uFillTx/>
                <a:latin typeface="Calibri" panose="020F0502020204030204"/>
                <a:ea typeface="+mn-ea"/>
                <a:cs typeface="+mn-cs"/>
              </a:rPr>
              <a:t>Thần</a:t>
            </a:r>
            <a:r>
              <a:rPr kumimoji="0" lang="en-US" sz="2400" b="1" i="0" u="none" strike="noStrike" kern="0" cap="none" spc="0" normalizeH="0" baseline="0" noProof="0" dirty="0">
                <a:ln>
                  <a:noFill/>
                </a:ln>
                <a:solidFill>
                  <a:srgbClr val="AD0000"/>
                </a:solidFill>
                <a:effectLst/>
                <a:uLnTx/>
                <a:uFillTx/>
                <a:latin typeface="Calibri" panose="020F0502020204030204"/>
                <a:ea typeface="+mn-ea"/>
                <a:cs typeface="+mn-cs"/>
              </a:rPr>
              <a:t> </a:t>
            </a:r>
            <a:r>
              <a:rPr kumimoji="0" lang="en-US" sz="2400" b="1" i="0" u="none" strike="noStrike" kern="0" cap="none" spc="0" normalizeH="0" baseline="0" noProof="0" dirty="0" err="1">
                <a:ln>
                  <a:noFill/>
                </a:ln>
                <a:solidFill>
                  <a:srgbClr val="AD0000"/>
                </a:solidFill>
                <a:effectLst/>
                <a:uLnTx/>
                <a:uFillTx/>
                <a:latin typeface="Calibri" panose="020F0502020204030204"/>
                <a:ea typeface="+mn-ea"/>
                <a:cs typeface="+mn-cs"/>
              </a:rPr>
              <a:t>Trụ</a:t>
            </a:r>
            <a:r>
              <a:rPr kumimoji="0" lang="en-US" sz="2400" b="1" i="0" u="none" strike="noStrike" kern="0" cap="none" spc="0" normalizeH="0" baseline="0" noProof="0" dirty="0">
                <a:ln>
                  <a:noFill/>
                </a:ln>
                <a:solidFill>
                  <a:srgbClr val="AD0000"/>
                </a:solidFill>
                <a:effectLst/>
                <a:uLnTx/>
                <a:uFillTx/>
                <a:latin typeface="Calibri" panose="020F0502020204030204"/>
                <a:ea typeface="+mn-ea"/>
                <a:cs typeface="+mn-cs"/>
              </a:rPr>
              <a:t> </a:t>
            </a:r>
            <a:r>
              <a:rPr kumimoji="0" lang="en-US" sz="2400" b="1" i="0" u="none" strike="noStrike" kern="0" cap="none" spc="0" normalizeH="0" baseline="0" noProof="0" dirty="0" err="1">
                <a:ln>
                  <a:noFill/>
                </a:ln>
                <a:solidFill>
                  <a:srgbClr val="AD0000"/>
                </a:solidFill>
                <a:effectLst/>
                <a:uLnTx/>
                <a:uFillTx/>
                <a:latin typeface="Calibri" panose="020F0502020204030204"/>
                <a:ea typeface="+mn-ea"/>
                <a:cs typeface="+mn-cs"/>
              </a:rPr>
              <a:t>Trời</a:t>
            </a:r>
            <a:r>
              <a:rPr kumimoji="0" lang="en-US" sz="2400" b="1" i="0" u="none" strike="noStrike" kern="0" cap="none" spc="0" normalizeH="0" baseline="0" noProof="0" dirty="0">
                <a:ln>
                  <a:noFill/>
                </a:ln>
                <a:solidFill>
                  <a:srgbClr val="AD0000"/>
                </a:solidFill>
                <a:effectLst/>
                <a:uLnTx/>
                <a:uFillTx/>
                <a:latin typeface="Calibri" panose="020F0502020204030204"/>
                <a:ea typeface="+mn-ea"/>
                <a:cs typeface="+mn-cs"/>
              </a:rPr>
              <a:t> </a:t>
            </a:r>
            <a:r>
              <a:rPr kumimoji="0" lang="en-US" sz="2400" b="1" i="0" u="none" strike="noStrike" kern="0" cap="none" spc="0" normalizeH="0" baseline="0" noProof="0" dirty="0" err="1">
                <a:ln>
                  <a:noFill/>
                </a:ln>
                <a:solidFill>
                  <a:srgbClr val="AD0000"/>
                </a:solidFill>
                <a:effectLst/>
                <a:uLnTx/>
                <a:uFillTx/>
                <a:latin typeface="Calibri" panose="020F0502020204030204"/>
                <a:ea typeface="+mn-ea"/>
                <a:cs typeface="+mn-cs"/>
              </a:rPr>
              <a:t>được</a:t>
            </a:r>
            <a:r>
              <a:rPr kumimoji="0" lang="en-US" sz="2400" b="1" i="0" u="none" strike="noStrike" kern="0" cap="none" spc="0" normalizeH="0" baseline="0" noProof="0" dirty="0">
                <a:ln>
                  <a:noFill/>
                </a:ln>
                <a:solidFill>
                  <a:srgbClr val="AD0000"/>
                </a:solidFill>
                <a:effectLst/>
                <a:uLnTx/>
                <a:uFillTx/>
                <a:latin typeface="Calibri" panose="020F0502020204030204"/>
                <a:ea typeface="+mn-ea"/>
                <a:cs typeface="+mn-cs"/>
              </a:rPr>
              <a:t> </a:t>
            </a:r>
            <a:r>
              <a:rPr kumimoji="0" lang="en-US" sz="2400" b="1" i="0" u="none" strike="noStrike" kern="0" cap="none" spc="0" normalizeH="0" baseline="0" noProof="0" dirty="0" err="1">
                <a:ln>
                  <a:noFill/>
                </a:ln>
                <a:solidFill>
                  <a:srgbClr val="AD0000"/>
                </a:solidFill>
                <a:effectLst/>
                <a:uLnTx/>
                <a:uFillTx/>
                <a:latin typeface="Calibri" panose="020F0502020204030204"/>
                <a:ea typeface="+mn-ea"/>
                <a:cs typeface="+mn-cs"/>
              </a:rPr>
              <a:t>miêu</a:t>
            </a:r>
            <a:r>
              <a:rPr kumimoji="0" lang="en-US" sz="2400" b="1" i="0" u="none" strike="noStrike" kern="0" cap="none" spc="0" normalizeH="0" baseline="0" noProof="0" dirty="0">
                <a:ln>
                  <a:noFill/>
                </a:ln>
                <a:solidFill>
                  <a:srgbClr val="AD0000"/>
                </a:solidFill>
                <a:effectLst/>
                <a:uLnTx/>
                <a:uFillTx/>
                <a:latin typeface="Calibri" panose="020F0502020204030204"/>
                <a:ea typeface="+mn-ea"/>
                <a:cs typeface="+mn-cs"/>
              </a:rPr>
              <a:t> </a:t>
            </a:r>
            <a:r>
              <a:rPr kumimoji="0" lang="en-US" sz="2400" b="1" i="0" u="none" strike="noStrike" kern="0" cap="none" spc="0" normalizeH="0" baseline="0" noProof="0" dirty="0" err="1">
                <a:ln>
                  <a:noFill/>
                </a:ln>
                <a:solidFill>
                  <a:srgbClr val="AD0000"/>
                </a:solidFill>
                <a:effectLst/>
                <a:uLnTx/>
                <a:uFillTx/>
                <a:latin typeface="Calibri" panose="020F0502020204030204"/>
                <a:ea typeface="+mn-ea"/>
                <a:cs typeface="+mn-cs"/>
              </a:rPr>
              <a:t>tả</a:t>
            </a:r>
            <a:r>
              <a:rPr kumimoji="0" lang="en-US" sz="2400" b="1" i="0" u="none" strike="noStrike" kern="0" cap="none" spc="0" normalizeH="0" baseline="0" noProof="0" dirty="0">
                <a:ln>
                  <a:noFill/>
                </a:ln>
                <a:solidFill>
                  <a:srgbClr val="AD0000"/>
                </a:solidFill>
                <a:effectLst/>
                <a:uLnTx/>
                <a:uFillTx/>
                <a:latin typeface="Calibri" panose="020F0502020204030204"/>
                <a:ea typeface="+mn-ea"/>
                <a:cs typeface="+mn-cs"/>
              </a:rPr>
              <a:t> </a:t>
            </a:r>
            <a:r>
              <a:rPr kumimoji="0" lang="en-US" sz="2400" b="1" i="0" u="none" strike="noStrike" kern="0" cap="none" spc="0" normalizeH="0" baseline="0" noProof="0" dirty="0" err="1">
                <a:ln>
                  <a:noFill/>
                </a:ln>
                <a:solidFill>
                  <a:srgbClr val="AD0000"/>
                </a:solidFill>
                <a:effectLst/>
                <a:uLnTx/>
                <a:uFillTx/>
                <a:latin typeface="Calibri" panose="020F0502020204030204"/>
                <a:ea typeface="+mn-ea"/>
                <a:cs typeface="+mn-cs"/>
              </a:rPr>
              <a:t>như</a:t>
            </a:r>
            <a:r>
              <a:rPr kumimoji="0" lang="en-US" sz="2400" b="1" i="0" u="none" strike="noStrike" kern="0" cap="none" spc="0" normalizeH="0" baseline="0" noProof="0" dirty="0">
                <a:ln>
                  <a:noFill/>
                </a:ln>
                <a:solidFill>
                  <a:srgbClr val="AD0000"/>
                </a:solidFill>
                <a:effectLst/>
                <a:uLnTx/>
                <a:uFillTx/>
                <a:latin typeface="Calibri" panose="020F0502020204030204"/>
                <a:ea typeface="+mn-ea"/>
                <a:cs typeface="+mn-cs"/>
              </a:rPr>
              <a:t> </a:t>
            </a:r>
            <a:r>
              <a:rPr kumimoji="0" lang="en-US" sz="2400" b="1" i="0" u="none" strike="noStrike" kern="0" cap="none" spc="0" normalizeH="0" baseline="0" noProof="0" dirty="0" err="1">
                <a:ln>
                  <a:noFill/>
                </a:ln>
                <a:solidFill>
                  <a:srgbClr val="AD0000"/>
                </a:solidFill>
                <a:effectLst/>
                <a:uLnTx/>
                <a:uFillTx/>
                <a:latin typeface="Calibri" panose="020F0502020204030204"/>
                <a:ea typeface="+mn-ea"/>
                <a:cs typeface="+mn-cs"/>
              </a:rPr>
              <a:t>thế</a:t>
            </a:r>
            <a:r>
              <a:rPr kumimoji="0" lang="en-US" sz="2400" b="1" i="0" u="none" strike="noStrike" kern="0" cap="none" spc="0" normalizeH="0" baseline="0" noProof="0" dirty="0">
                <a:ln>
                  <a:noFill/>
                </a:ln>
                <a:solidFill>
                  <a:srgbClr val="AD0000"/>
                </a:solidFill>
                <a:effectLst/>
                <a:uLnTx/>
                <a:uFillTx/>
                <a:latin typeface="Calibri" panose="020F0502020204030204"/>
                <a:ea typeface="+mn-ea"/>
                <a:cs typeface="+mn-cs"/>
              </a:rPr>
              <a:t> </a:t>
            </a:r>
            <a:r>
              <a:rPr kumimoji="0" lang="en-US" sz="2400" b="1" i="0" u="none" strike="noStrike" kern="0" cap="none" spc="0" normalizeH="0" baseline="0" noProof="0" dirty="0" err="1">
                <a:ln>
                  <a:noFill/>
                </a:ln>
                <a:solidFill>
                  <a:srgbClr val="AD0000"/>
                </a:solidFill>
                <a:effectLst/>
                <a:uLnTx/>
                <a:uFillTx/>
                <a:latin typeface="Calibri" panose="020F0502020204030204"/>
                <a:ea typeface="+mn-ea"/>
                <a:cs typeface="+mn-cs"/>
              </a:rPr>
              <a:t>nào</a:t>
            </a:r>
            <a:r>
              <a:rPr kumimoji="0" lang="en-US" sz="2400" b="1" i="0" u="none" strike="noStrike" kern="0" cap="none" spc="0" normalizeH="0" baseline="0" noProof="0" dirty="0">
                <a:ln>
                  <a:noFill/>
                </a:ln>
                <a:solidFill>
                  <a:srgbClr val="AD0000"/>
                </a:solidFill>
                <a:effectLst/>
                <a:uLnTx/>
                <a:uFillTx/>
                <a:latin typeface="Calibri" panose="020F0502020204030204"/>
              </a:rPr>
              <a:t>? </a:t>
            </a:r>
            <a:endParaRPr kumimoji="0" lang="en-US" sz="2800" b="1" i="0" u="none" strike="noStrike" kern="0" cap="none" spc="0" normalizeH="0" baseline="0" noProof="0" dirty="0">
              <a:ln>
                <a:noFill/>
              </a:ln>
              <a:solidFill>
                <a:srgbClr val="AD0000"/>
              </a:solidFill>
              <a:effectLst/>
              <a:uLnTx/>
              <a:uFillTx/>
              <a:latin typeface="Calibri" panose="020F0502020204030204"/>
              <a:ea typeface="Cambria" panose="02040503050406030204" pitchFamily="18" charset="0"/>
              <a:cs typeface="Times New Roman" panose="02020603050405020304" pitchFamily="18" charset="0"/>
            </a:endParaRPr>
          </a:p>
        </p:txBody>
      </p:sp>
      <p:sp>
        <p:nvSpPr>
          <p:cNvPr id="36" name="Oval 1">
            <a:extLst>
              <a:ext uri="{FF2B5EF4-FFF2-40B4-BE49-F238E27FC236}">
                <a16:creationId xmlns:a16="http://schemas.microsoft.com/office/drawing/2014/main" id="{03EEDBCD-C708-AC3F-8D9E-81CC27465F0C}"/>
              </a:ext>
            </a:extLst>
          </p:cNvPr>
          <p:cNvSpPr/>
          <p:nvPr/>
        </p:nvSpPr>
        <p:spPr>
          <a:xfrm>
            <a:off x="1583770" y="2677267"/>
            <a:ext cx="833887" cy="816634"/>
          </a:xfrm>
          <a:prstGeom prst="ellipse">
            <a:avLst/>
          </a:prstGeom>
          <a:solidFill>
            <a:srgbClr val="AD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bg1"/>
                </a:solidFill>
                <a:effectLst/>
                <a:uLnTx/>
                <a:uFillTx/>
                <a:latin typeface="Calibri" panose="020F0502020204030204"/>
                <a:ea typeface="+mn-ea"/>
                <a:cs typeface="+mn-cs"/>
              </a:rPr>
              <a:t>A</a:t>
            </a:r>
          </a:p>
        </p:txBody>
      </p:sp>
      <p:sp>
        <p:nvSpPr>
          <p:cNvPr id="37" name="Oval 18">
            <a:extLst>
              <a:ext uri="{FF2B5EF4-FFF2-40B4-BE49-F238E27FC236}">
                <a16:creationId xmlns:a16="http://schemas.microsoft.com/office/drawing/2014/main" id="{EA384D7F-62BC-6898-735B-E34847B86529}"/>
              </a:ext>
            </a:extLst>
          </p:cNvPr>
          <p:cNvSpPr/>
          <p:nvPr/>
        </p:nvSpPr>
        <p:spPr>
          <a:xfrm>
            <a:off x="1583770" y="4021798"/>
            <a:ext cx="833887" cy="816634"/>
          </a:xfrm>
          <a:prstGeom prst="ellipse">
            <a:avLst/>
          </a:prstGeom>
          <a:solidFill>
            <a:srgbClr val="AD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bg1"/>
                </a:solidFill>
                <a:effectLst/>
                <a:uLnTx/>
                <a:uFillTx/>
                <a:latin typeface="Calibri" panose="020F0502020204030204"/>
                <a:ea typeface="+mn-ea"/>
                <a:cs typeface="+mn-cs"/>
              </a:rPr>
              <a:t>B</a:t>
            </a:r>
          </a:p>
        </p:txBody>
      </p:sp>
      <p:sp>
        <p:nvSpPr>
          <p:cNvPr id="39" name="Oval 19">
            <a:extLst>
              <a:ext uri="{FF2B5EF4-FFF2-40B4-BE49-F238E27FC236}">
                <a16:creationId xmlns:a16="http://schemas.microsoft.com/office/drawing/2014/main" id="{953CD5B2-AA7E-E819-3AB7-CFF59A83F752}"/>
              </a:ext>
            </a:extLst>
          </p:cNvPr>
          <p:cNvSpPr/>
          <p:nvPr/>
        </p:nvSpPr>
        <p:spPr>
          <a:xfrm>
            <a:off x="1625941" y="5266873"/>
            <a:ext cx="833887" cy="816634"/>
          </a:xfrm>
          <a:prstGeom prst="ellipse">
            <a:avLst/>
          </a:prstGeom>
          <a:solidFill>
            <a:srgbClr val="AD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bg1"/>
                </a:solidFill>
                <a:effectLst/>
                <a:uLnTx/>
                <a:uFillTx/>
                <a:latin typeface="Calibri" panose="020F0502020204030204"/>
                <a:ea typeface="+mn-ea"/>
                <a:cs typeface="+mn-cs"/>
              </a:rPr>
              <a:t>C</a:t>
            </a:r>
          </a:p>
        </p:txBody>
      </p:sp>
      <p:sp>
        <p:nvSpPr>
          <p:cNvPr id="45" name="TextBox 21">
            <a:extLst>
              <a:ext uri="{FF2B5EF4-FFF2-40B4-BE49-F238E27FC236}">
                <a16:creationId xmlns:a16="http://schemas.microsoft.com/office/drawing/2014/main" id="{54960C99-1F41-1BE7-FD84-FF3230680825}"/>
              </a:ext>
            </a:extLst>
          </p:cNvPr>
          <p:cNvSpPr txBox="1"/>
          <p:nvPr/>
        </p:nvSpPr>
        <p:spPr>
          <a:xfrm>
            <a:off x="2517715" y="2592834"/>
            <a:ext cx="6975894" cy="1143070"/>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vi-VN"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Trời</a:t>
            </a: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đất</a:t>
            </a: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chỉ</a:t>
            </a: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là</a:t>
            </a: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một</a:t>
            </a: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vùng</a:t>
            </a: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hỗn</a:t>
            </a: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độn</a:t>
            </a: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tối</a:t>
            </a: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 tăm, </a:t>
            </a:r>
            <a:r>
              <a:rPr lang="vi-VN"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lạnh</a:t>
            </a: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lẽo</a:t>
            </a:r>
            <a:endPar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endParaRPr>
          </a:p>
          <a:p>
            <a:pPr marL="285750" indent="-285750" algn="just">
              <a:lnSpc>
                <a:spcPct val="150000"/>
              </a:lnSpc>
              <a:buFont typeface="Arial" panose="020B0604020202020204" pitchFamily="34" charset="0"/>
              <a:buChar char="•"/>
            </a:pPr>
            <a:r>
              <a:rPr lang="vi-VN"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Trời</a:t>
            </a: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 như </a:t>
            </a:r>
            <a:r>
              <a:rPr lang="vi-VN"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một</a:t>
            </a: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tấm</a:t>
            </a: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màn</a:t>
            </a: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rộng</a:t>
            </a: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 mênh mông</a:t>
            </a:r>
          </a:p>
        </p:txBody>
      </p:sp>
      <p:sp>
        <p:nvSpPr>
          <p:cNvPr id="46" name="TextBox 22">
            <a:extLst>
              <a:ext uri="{FF2B5EF4-FFF2-40B4-BE49-F238E27FC236}">
                <a16:creationId xmlns:a16="http://schemas.microsoft.com/office/drawing/2014/main" id="{241B30E2-9B73-3328-66DE-F782C420B70A}"/>
              </a:ext>
            </a:extLst>
          </p:cNvPr>
          <p:cNvSpPr txBox="1"/>
          <p:nvPr/>
        </p:nvSpPr>
        <p:spPr>
          <a:xfrm>
            <a:off x="2569476" y="3913714"/>
            <a:ext cx="6975894" cy="1143070"/>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Mây xanh </a:t>
            </a:r>
            <a:r>
              <a:rPr lang="vi-VN"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mù</a:t>
            </a: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mịt</a:t>
            </a:r>
            <a:endPar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endParaRPr>
          </a:p>
          <a:p>
            <a:pPr marL="342900" indent="-342900" algn="just">
              <a:lnSpc>
                <a:spcPct val="150000"/>
              </a:lnSpc>
              <a:buFont typeface="Arial" panose="020B0604020202020204" pitchFamily="34" charset="0"/>
              <a:buChar char="•"/>
            </a:pPr>
            <a:r>
              <a:rPr lang="vi-VN"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Trời</a:t>
            </a: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đất</a:t>
            </a: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 phân đôi</a:t>
            </a:r>
          </a:p>
        </p:txBody>
      </p:sp>
      <p:sp>
        <p:nvSpPr>
          <p:cNvPr id="47" name="TextBox 23">
            <a:extLst>
              <a:ext uri="{FF2B5EF4-FFF2-40B4-BE49-F238E27FC236}">
                <a16:creationId xmlns:a16="http://schemas.microsoft.com/office/drawing/2014/main" id="{836BAF61-8F95-BC76-4877-9FE8C097D9F8}"/>
              </a:ext>
            </a:extLst>
          </p:cNvPr>
          <p:cNvSpPr txBox="1"/>
          <p:nvPr/>
        </p:nvSpPr>
        <p:spPr>
          <a:xfrm>
            <a:off x="2680657" y="5380654"/>
            <a:ext cx="6975894" cy="589072"/>
          </a:xfrm>
          <a:prstGeom prst="rect">
            <a:avLst/>
          </a:prstGeom>
          <a:noFill/>
        </p:spPr>
        <p:txBody>
          <a:bodyPr wrap="square">
            <a:spAutoFit/>
          </a:bodyPr>
          <a:lstStyle/>
          <a:p>
            <a:pPr algn="just">
              <a:lnSpc>
                <a:spcPct val="150000"/>
              </a:lnSpc>
            </a:pPr>
            <a:r>
              <a:rPr lang="en-US"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Cả</a:t>
            </a:r>
            <a:r>
              <a:rPr lang="en-US"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hai</a:t>
            </a:r>
            <a:r>
              <a:rPr lang="en-US"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đáp</a:t>
            </a:r>
            <a:r>
              <a:rPr lang="en-US"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án</a:t>
            </a:r>
            <a:r>
              <a:rPr lang="en-US" sz="2400" dirty="0">
                <a:solidFill>
                  <a:srgbClr val="000000"/>
                </a:solidFill>
                <a:latin typeface="Calibri" panose="020F0502020204030204" pitchFamily="34" charset="0"/>
                <a:ea typeface="Cambria" panose="02040503050406030204" pitchFamily="18" charset="0"/>
                <a:cs typeface="Calibri" panose="020F0502020204030204" pitchFamily="34" charset="0"/>
              </a:rPr>
              <a:t> A </a:t>
            </a:r>
            <a:r>
              <a:rPr lang="en-US"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và</a:t>
            </a:r>
            <a:r>
              <a:rPr lang="en-US" sz="2400" dirty="0">
                <a:solidFill>
                  <a:srgbClr val="000000"/>
                </a:solidFill>
                <a:latin typeface="Calibri" panose="020F0502020204030204" pitchFamily="34" charset="0"/>
                <a:ea typeface="Cambria" panose="02040503050406030204" pitchFamily="18" charset="0"/>
                <a:cs typeface="Calibri" panose="020F0502020204030204" pitchFamily="34" charset="0"/>
              </a:rPr>
              <a:t> B</a:t>
            </a:r>
            <a:endPar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36295466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outVertical)">
                                      <p:cBhvr>
                                        <p:cTn id="7" dur="75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barn(inVertical)">
                                      <p:cBhvr>
                                        <p:cTn id="12" dur="500"/>
                                        <p:tgtEl>
                                          <p:spTgt spid="3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barn(inVertical)">
                                      <p:cBhvr>
                                        <p:cTn id="15" dur="500"/>
                                        <p:tgtEl>
                                          <p:spTgt spid="4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arn(inVertical)">
                                      <p:cBhvr>
                                        <p:cTn id="20" dur="500"/>
                                        <p:tgtEl>
                                          <p:spTgt spid="3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barn(inVertical)">
                                      <p:cBhvr>
                                        <p:cTn id="23" dur="500"/>
                                        <p:tgtEl>
                                          <p:spTgt spid="4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barn(inVertical)">
                                      <p:cBhvr>
                                        <p:cTn id="28" dur="500"/>
                                        <p:tgtEl>
                                          <p:spTgt spid="39"/>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barn(inVertical)">
                                      <p:cBhvr>
                                        <p:cTn id="31" dur="500"/>
                                        <p:tgtEl>
                                          <p:spTgt spid="47"/>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39"/>
                                        </p:tgtEl>
                                        <p:attrNameLst>
                                          <p:attrName>fillcolor</p:attrName>
                                        </p:attrNameLst>
                                      </p:cBhvr>
                                      <p:to>
                                        <a:schemeClr val="accent2"/>
                                      </p:to>
                                    </p:animClr>
                                    <p:set>
                                      <p:cBhvr>
                                        <p:cTn id="36" dur="2000" fill="hold"/>
                                        <p:tgtEl>
                                          <p:spTgt spid="39"/>
                                        </p:tgtEl>
                                        <p:attrNameLst>
                                          <p:attrName>fill.type</p:attrName>
                                        </p:attrNameLst>
                                      </p:cBhvr>
                                      <p:to>
                                        <p:strVal val="solid"/>
                                      </p:to>
                                    </p:set>
                                    <p:set>
                                      <p:cBhvr>
                                        <p:cTn id="37" dur="2000" fill="hold"/>
                                        <p:tgtEl>
                                          <p:spTgt spid="3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9" grpId="0" animBg="1"/>
      <p:bldP spid="45" grpId="0"/>
      <p:bldP spid="46" grpId="0"/>
      <p:bldP spid="4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Hình ảnh 85">
            <a:extLst>
              <a:ext uri="{FF2B5EF4-FFF2-40B4-BE49-F238E27FC236}">
                <a16:creationId xmlns:a16="http://schemas.microsoft.com/office/drawing/2014/main" id="{4C0D4697-9D99-03EF-19B0-9B8583B24233}"/>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sp>
        <p:nvSpPr>
          <p:cNvPr id="44" name="Hình chữ nhật: Góc Tròn 43">
            <a:extLst>
              <a:ext uri="{FF2B5EF4-FFF2-40B4-BE49-F238E27FC236}">
                <a16:creationId xmlns:a16="http://schemas.microsoft.com/office/drawing/2014/main" id="{290B6515-08E4-B49C-5069-11AB3F0B6958}"/>
              </a:ext>
            </a:extLst>
          </p:cNvPr>
          <p:cNvSpPr/>
          <p:nvPr/>
        </p:nvSpPr>
        <p:spPr>
          <a:xfrm>
            <a:off x="373626" y="428877"/>
            <a:ext cx="11501242" cy="6000248"/>
          </a:xfrm>
          <a:prstGeom prst="roundRect">
            <a:avLst>
              <a:gd name="adj" fmla="val 6305"/>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grpSp>
        <p:nvGrpSpPr>
          <p:cNvPr id="28" name="Group 22">
            <a:extLst>
              <a:ext uri="{FF2B5EF4-FFF2-40B4-BE49-F238E27FC236}">
                <a16:creationId xmlns:a16="http://schemas.microsoft.com/office/drawing/2014/main" id="{B7B0F779-1D0B-1608-5010-362FC6C5DAE9}"/>
              </a:ext>
            </a:extLst>
          </p:cNvPr>
          <p:cNvGrpSpPr/>
          <p:nvPr/>
        </p:nvGrpSpPr>
        <p:grpSpPr>
          <a:xfrm>
            <a:off x="-347467" y="306736"/>
            <a:ext cx="3840503" cy="802247"/>
            <a:chOff x="-107576" y="39225"/>
            <a:chExt cx="3840503" cy="802247"/>
          </a:xfrm>
          <a:effectLst>
            <a:outerShdw blurRad="63500" sx="102000" sy="102000" algn="ctr" rotWithShape="0">
              <a:prstClr val="black">
                <a:alpha val="40000"/>
              </a:prstClr>
            </a:outerShdw>
          </a:effectLst>
        </p:grpSpPr>
        <p:grpSp>
          <p:nvGrpSpPr>
            <p:cNvPr id="29" name="Group 3">
              <a:extLst>
                <a:ext uri="{FF2B5EF4-FFF2-40B4-BE49-F238E27FC236}">
                  <a16:creationId xmlns:a16="http://schemas.microsoft.com/office/drawing/2014/main" id="{F8541BF5-616D-B41E-60EB-8B6975D6D6A2}"/>
                </a:ext>
              </a:extLst>
            </p:cNvPr>
            <p:cNvGrpSpPr/>
            <p:nvPr/>
          </p:nvGrpSpPr>
          <p:grpSpPr>
            <a:xfrm>
              <a:off x="-107576" y="161365"/>
              <a:ext cx="3181755" cy="613808"/>
              <a:chOff x="-107576" y="161365"/>
              <a:chExt cx="3181755" cy="613808"/>
            </a:xfrm>
          </p:grpSpPr>
          <p:sp>
            <p:nvSpPr>
              <p:cNvPr id="41" name="TextBox 4">
                <a:extLst>
                  <a:ext uri="{FF2B5EF4-FFF2-40B4-BE49-F238E27FC236}">
                    <a16:creationId xmlns:a16="http://schemas.microsoft.com/office/drawing/2014/main" id="{74CA5CDD-211D-C143-32E5-084CD2148AE6}"/>
                  </a:ext>
                </a:extLst>
              </p:cNvPr>
              <p:cNvSpPr txBox="1"/>
              <p:nvPr/>
            </p:nvSpPr>
            <p:spPr>
              <a:xfrm>
                <a:off x="-107576" y="161365"/>
                <a:ext cx="3181755" cy="613808"/>
              </a:xfrm>
              <a:prstGeom prst="rect">
                <a:avLst/>
              </a:prstGeom>
              <a:solidFill>
                <a:schemeClr val="bg1"/>
              </a:solidFill>
              <a:ln>
                <a:noFill/>
              </a:ln>
            </p:spPr>
            <p:txBody>
              <a:bodyPr wrap="square" rtlCol="0">
                <a:spAutoFit/>
              </a:bodyPr>
              <a:lstStyle/>
              <a:p>
                <a:endParaRPr lang="en-GB" dirty="0"/>
              </a:p>
            </p:txBody>
          </p:sp>
          <p:sp>
            <p:nvSpPr>
              <p:cNvPr id="42" name="TextBox 5">
                <a:extLst>
                  <a:ext uri="{FF2B5EF4-FFF2-40B4-BE49-F238E27FC236}">
                    <a16:creationId xmlns:a16="http://schemas.microsoft.com/office/drawing/2014/main" id="{9A11A72F-C85A-5337-1344-77E9241D3AE5}"/>
                  </a:ext>
                </a:extLst>
              </p:cNvPr>
              <p:cNvSpPr txBox="1"/>
              <p:nvPr/>
            </p:nvSpPr>
            <p:spPr>
              <a:xfrm>
                <a:off x="46053" y="309960"/>
                <a:ext cx="2874495" cy="4001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b="1" dirty="0">
                    <a:solidFill>
                      <a:srgbClr val="C00000"/>
                    </a:solidFill>
                    <a:latin typeface="#9Slide03 Arima Madurai Medium" panose="00000600000000000000" pitchFamily="2" charset="0"/>
                    <a:cs typeface="#9Slide03 Arima Madurai Medium" panose="00000600000000000000" pitchFamily="2" charset="0"/>
                  </a:rPr>
                  <a:t>CHÂN TRỜI SÁNG TẠO</a:t>
                </a:r>
              </a:p>
            </p:txBody>
          </p:sp>
        </p:grpSp>
        <p:pic>
          <p:nvPicPr>
            <p:cNvPr id="40" name="Picture 14" descr="Logo&#10;&#10;Description automatically generated">
              <a:extLst>
                <a:ext uri="{FF2B5EF4-FFF2-40B4-BE49-F238E27FC236}">
                  <a16:creationId xmlns:a16="http://schemas.microsoft.com/office/drawing/2014/main" id="{4DD375E1-81F0-0516-3951-33D3642883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2689" y="39225"/>
              <a:ext cx="1010238" cy="802247"/>
            </a:xfrm>
            <a:prstGeom prst="rect">
              <a:avLst/>
            </a:prstGeom>
            <a:ln>
              <a:noFill/>
            </a:ln>
          </p:spPr>
        </p:pic>
      </p:grpSp>
      <p:grpSp>
        <p:nvGrpSpPr>
          <p:cNvPr id="3" name="Nhóm 2">
            <a:extLst>
              <a:ext uri="{FF2B5EF4-FFF2-40B4-BE49-F238E27FC236}">
                <a16:creationId xmlns:a16="http://schemas.microsoft.com/office/drawing/2014/main" id="{AFFD170F-7694-6972-8325-D9FB8F496A7D}"/>
              </a:ext>
            </a:extLst>
          </p:cNvPr>
          <p:cNvGrpSpPr/>
          <p:nvPr/>
        </p:nvGrpSpPr>
        <p:grpSpPr>
          <a:xfrm>
            <a:off x="4033562" y="584454"/>
            <a:ext cx="7391521" cy="941215"/>
            <a:chOff x="4033562" y="584454"/>
            <a:chExt cx="7391521" cy="941215"/>
          </a:xfrm>
        </p:grpSpPr>
        <p:sp>
          <p:nvSpPr>
            <p:cNvPr id="38" name="椭圆 37">
              <a:extLst>
                <a:ext uri="{FF2B5EF4-FFF2-40B4-BE49-F238E27FC236}">
                  <a16:creationId xmlns:a16="http://schemas.microsoft.com/office/drawing/2014/main" id="{4D9F6D38-7D6B-4748-A832-E27B60ABB17E}"/>
                </a:ext>
              </a:extLst>
            </p:cNvPr>
            <p:cNvSpPr/>
            <p:nvPr/>
          </p:nvSpPr>
          <p:spPr>
            <a:xfrm>
              <a:off x="5384732" y="685408"/>
              <a:ext cx="261861" cy="261861"/>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Hình chữ nhật: Góc Tròn 1">
              <a:extLst>
                <a:ext uri="{FF2B5EF4-FFF2-40B4-BE49-F238E27FC236}">
                  <a16:creationId xmlns:a16="http://schemas.microsoft.com/office/drawing/2014/main" id="{B5317D07-D94F-1587-A214-2E8CBDFDD30F}"/>
                </a:ext>
              </a:extLst>
            </p:cNvPr>
            <p:cNvSpPr/>
            <p:nvPr/>
          </p:nvSpPr>
          <p:spPr>
            <a:xfrm>
              <a:off x="4088084" y="806245"/>
              <a:ext cx="7220984" cy="719424"/>
            </a:xfrm>
            <a:prstGeom prst="roundRect">
              <a:avLst/>
            </a:prstGeom>
            <a:solidFill>
              <a:schemeClr val="bg1"/>
            </a:solidFill>
            <a:ln w="38100">
              <a:solidFill>
                <a:srgbClr val="C51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Hộp Văn bản 8">
              <a:extLst>
                <a:ext uri="{FF2B5EF4-FFF2-40B4-BE49-F238E27FC236}">
                  <a16:creationId xmlns:a16="http://schemas.microsoft.com/office/drawing/2014/main" id="{53B79E6B-BEB2-20A6-3279-AED7EAA9C859}"/>
                </a:ext>
              </a:extLst>
            </p:cNvPr>
            <p:cNvSpPr txBox="1"/>
            <p:nvPr/>
          </p:nvSpPr>
          <p:spPr>
            <a:xfrm>
              <a:off x="4033562" y="609016"/>
              <a:ext cx="7391521" cy="461665"/>
            </a:xfrm>
            <a:prstGeom prst="rect">
              <a:avLst/>
            </a:prstGeom>
            <a:solidFill>
              <a:srgbClr val="F0B094"/>
            </a:solidFill>
            <a:ln>
              <a:noFill/>
            </a:ln>
          </p:spPr>
          <p:txBody>
            <a:bodyPr wrap="square">
              <a:spAutoFit/>
            </a:bodyPr>
            <a:lstStyle/>
            <a:p>
              <a:pPr marL="625475" marR="0" algn="just">
                <a:spcBef>
                  <a:spcPts val="0"/>
                </a:spcBef>
              </a:pPr>
              <a:r>
                <a:rPr lang="en-US" sz="2400" b="1" dirty="0">
                  <a:solidFill>
                    <a:srgbClr val="C00000"/>
                  </a:solidFill>
                  <a:effectLst/>
                  <a:latin typeface="Fira Sans ExtraBold" panose="020B0903050000020004" pitchFamily="34" charset="0"/>
                  <a:ea typeface="Cambria" panose="02040503050406030204" pitchFamily="18" charset="0"/>
                  <a:cs typeface="Calibri" panose="020F0502020204030204" pitchFamily="34" charset="0"/>
                </a:rPr>
                <a:t>LUYỆN TẬP</a:t>
              </a:r>
            </a:p>
          </p:txBody>
        </p:sp>
        <p:sp>
          <p:nvSpPr>
            <p:cNvPr id="58" name="Hộp Văn bản 8">
              <a:extLst>
                <a:ext uri="{FF2B5EF4-FFF2-40B4-BE49-F238E27FC236}">
                  <a16:creationId xmlns:a16="http://schemas.microsoft.com/office/drawing/2014/main" id="{C5F776E3-99EE-BFF4-DA3D-41FFB0D2FB44}"/>
                </a:ext>
              </a:extLst>
            </p:cNvPr>
            <p:cNvSpPr txBox="1"/>
            <p:nvPr/>
          </p:nvSpPr>
          <p:spPr>
            <a:xfrm>
              <a:off x="4190009" y="1042684"/>
              <a:ext cx="6885726" cy="442674"/>
            </a:xfrm>
            <a:prstGeom prst="roundRect">
              <a:avLst/>
            </a:prstGeom>
            <a:noFill/>
            <a:ln>
              <a:noFill/>
            </a:ln>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2000" i="0" u="none" strike="noStrike" kern="1200" cap="none" spc="0" normalizeH="0" baseline="0" noProof="0" dirty="0">
                  <a:ln>
                    <a:noFill/>
                  </a:ln>
                  <a:solidFill>
                    <a:srgbClr val="C00000"/>
                  </a:solidFill>
                  <a:effectLst/>
                  <a:uLnTx/>
                  <a:uFillTx/>
                  <a:latin typeface="Calibri" panose="020F0502020204030204"/>
                  <a:ea typeface="Cambria" panose="02040503050406030204" pitchFamily="18" charset="0"/>
                  <a:cs typeface="Times New Roman" panose="02020603050405020304" pitchFamily="18" charset="0"/>
                </a:rPr>
                <a:t>1. Trắc nghiệm</a:t>
              </a:r>
              <a:endParaRPr kumimoji="0" lang="en-US" sz="1600" i="0" u="none" strike="noStrike" kern="1200" cap="none" spc="0" normalizeH="0" baseline="0" noProof="0" dirty="0">
                <a:ln>
                  <a:noFill/>
                </a:ln>
                <a:solidFill>
                  <a:srgbClr val="C00000"/>
                </a:solidFill>
                <a:effectLst/>
                <a:uLnTx/>
                <a:uFillTx/>
                <a:latin typeface="Calibri" panose="020F0502020204030204"/>
                <a:ea typeface="Cambria" panose="02040503050406030204" pitchFamily="18" charset="0"/>
                <a:cs typeface="Times New Roman" panose="02020603050405020304" pitchFamily="18" charset="0"/>
              </a:endParaRPr>
            </a:p>
          </p:txBody>
        </p:sp>
        <p:grpSp>
          <p:nvGrpSpPr>
            <p:cNvPr id="59" name="Google Shape;2365;p47">
              <a:extLst>
                <a:ext uri="{FF2B5EF4-FFF2-40B4-BE49-F238E27FC236}">
                  <a16:creationId xmlns:a16="http://schemas.microsoft.com/office/drawing/2014/main" id="{DC3F4B6F-557B-383E-F5BE-D9794C51DDE7}"/>
                </a:ext>
              </a:extLst>
            </p:cNvPr>
            <p:cNvGrpSpPr/>
            <p:nvPr/>
          </p:nvGrpSpPr>
          <p:grpSpPr>
            <a:xfrm>
              <a:off x="4114982" y="584454"/>
              <a:ext cx="445314" cy="443581"/>
              <a:chOff x="1576325" y="2162175"/>
              <a:chExt cx="526625" cy="524575"/>
            </a:xfrm>
          </p:grpSpPr>
          <p:sp>
            <p:nvSpPr>
              <p:cNvPr id="60" name="Google Shape;2366;p47">
                <a:extLst>
                  <a:ext uri="{FF2B5EF4-FFF2-40B4-BE49-F238E27FC236}">
                    <a16:creationId xmlns:a16="http://schemas.microsoft.com/office/drawing/2014/main" id="{7DE6D3E9-615B-F7AE-6485-18FB698383FC}"/>
                  </a:ext>
                </a:extLst>
              </p:cNvPr>
              <p:cNvSpPr/>
              <p:nvPr/>
            </p:nvSpPr>
            <p:spPr>
              <a:xfrm>
                <a:off x="1576325" y="2406300"/>
                <a:ext cx="526625" cy="280450"/>
              </a:xfrm>
              <a:custGeom>
                <a:avLst/>
                <a:gdLst/>
                <a:ahLst/>
                <a:cxnLst/>
                <a:rect l="l" t="t" r="r" b="b"/>
                <a:pathLst>
                  <a:path w="21065" h="11218" extrusionOk="0">
                    <a:moveTo>
                      <a:pt x="4321" y="1"/>
                    </a:moveTo>
                    <a:cubicBezTo>
                      <a:pt x="4060" y="1"/>
                      <a:pt x="3832" y="164"/>
                      <a:pt x="3767" y="425"/>
                    </a:cubicBezTo>
                    <a:lnTo>
                      <a:pt x="82" y="10500"/>
                    </a:lnTo>
                    <a:cubicBezTo>
                      <a:pt x="1" y="10859"/>
                      <a:pt x="262" y="11217"/>
                      <a:pt x="637" y="11217"/>
                    </a:cubicBezTo>
                    <a:lnTo>
                      <a:pt x="16842" y="11217"/>
                    </a:lnTo>
                    <a:cubicBezTo>
                      <a:pt x="17087" y="11217"/>
                      <a:pt x="17315" y="11038"/>
                      <a:pt x="17380" y="10793"/>
                    </a:cubicBezTo>
                    <a:lnTo>
                      <a:pt x="21065" y="718"/>
                    </a:lnTo>
                    <a:cubicBezTo>
                      <a:pt x="21065" y="359"/>
                      <a:pt x="20886" y="1"/>
                      <a:pt x="20511" y="1"/>
                    </a:cubicBezTo>
                    <a:close/>
                  </a:path>
                </a:pathLst>
              </a:custGeom>
              <a:solidFill>
                <a:srgbClr val="AD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 name="Google Shape;2367;p47">
                <a:extLst>
                  <a:ext uri="{FF2B5EF4-FFF2-40B4-BE49-F238E27FC236}">
                    <a16:creationId xmlns:a16="http://schemas.microsoft.com/office/drawing/2014/main" id="{E1368B2B-9833-2D86-5927-EAB40927D3E5}"/>
                  </a:ext>
                </a:extLst>
              </p:cNvPr>
              <p:cNvSpPr/>
              <p:nvPr/>
            </p:nvSpPr>
            <p:spPr>
              <a:xfrm>
                <a:off x="2012450" y="2324800"/>
                <a:ext cx="36300" cy="81525"/>
              </a:xfrm>
              <a:custGeom>
                <a:avLst/>
                <a:gdLst/>
                <a:ahLst/>
                <a:cxnLst/>
                <a:rect l="l" t="t" r="r" b="b"/>
                <a:pathLst>
                  <a:path w="1452" h="3261" extrusionOk="0">
                    <a:moveTo>
                      <a:pt x="1" y="0"/>
                    </a:moveTo>
                    <a:lnTo>
                      <a:pt x="1" y="3261"/>
                    </a:lnTo>
                    <a:lnTo>
                      <a:pt x="1452" y="3261"/>
                    </a:lnTo>
                    <a:lnTo>
                      <a:pt x="1452" y="636"/>
                    </a:lnTo>
                    <a:cubicBezTo>
                      <a:pt x="1452" y="277"/>
                      <a:pt x="1158" y="0"/>
                      <a:pt x="816" y="0"/>
                    </a:cubicBezTo>
                    <a:close/>
                  </a:path>
                </a:pathLst>
              </a:custGeom>
              <a:solidFill>
                <a:srgbClr val="AD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368;p47">
                <a:extLst>
                  <a:ext uri="{FF2B5EF4-FFF2-40B4-BE49-F238E27FC236}">
                    <a16:creationId xmlns:a16="http://schemas.microsoft.com/office/drawing/2014/main" id="{06CBDECE-119C-ED5C-3496-5B36AC7E8AA0}"/>
                  </a:ext>
                </a:extLst>
              </p:cNvPr>
              <p:cNvSpPr/>
              <p:nvPr/>
            </p:nvSpPr>
            <p:spPr>
              <a:xfrm>
                <a:off x="1577975" y="2261625"/>
                <a:ext cx="36300" cy="402300"/>
              </a:xfrm>
              <a:custGeom>
                <a:avLst/>
                <a:gdLst/>
                <a:ahLst/>
                <a:cxnLst/>
                <a:rect l="l" t="t" r="r" b="b"/>
                <a:pathLst>
                  <a:path w="1452" h="16092" extrusionOk="0">
                    <a:moveTo>
                      <a:pt x="636" y="0"/>
                    </a:moveTo>
                    <a:cubicBezTo>
                      <a:pt x="277" y="0"/>
                      <a:pt x="0" y="277"/>
                      <a:pt x="0" y="620"/>
                    </a:cubicBezTo>
                    <a:lnTo>
                      <a:pt x="0" y="16091"/>
                    </a:lnTo>
                    <a:lnTo>
                      <a:pt x="82" y="16091"/>
                    </a:lnTo>
                    <a:lnTo>
                      <a:pt x="1451" y="12342"/>
                    </a:lnTo>
                    <a:lnTo>
                      <a:pt x="1451" y="0"/>
                    </a:lnTo>
                    <a:close/>
                  </a:path>
                </a:pathLst>
              </a:custGeom>
              <a:solidFill>
                <a:srgbClr val="AD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 name="Google Shape;2369;p47">
                <a:extLst>
                  <a:ext uri="{FF2B5EF4-FFF2-40B4-BE49-F238E27FC236}">
                    <a16:creationId xmlns:a16="http://schemas.microsoft.com/office/drawing/2014/main" id="{FB04A339-DACD-B3D0-B843-E80CDF50B1E1}"/>
                  </a:ext>
                </a:extLst>
              </p:cNvPr>
              <p:cNvSpPr/>
              <p:nvPr/>
            </p:nvSpPr>
            <p:spPr>
              <a:xfrm>
                <a:off x="1668450" y="2162175"/>
                <a:ext cx="344025" cy="260050"/>
              </a:xfrm>
              <a:custGeom>
                <a:avLst/>
                <a:gdLst/>
                <a:ahLst/>
                <a:cxnLst/>
                <a:rect l="l" t="t" r="r" b="b"/>
                <a:pathLst>
                  <a:path w="13761" h="10402" extrusionOk="0">
                    <a:moveTo>
                      <a:pt x="0" y="0"/>
                    </a:moveTo>
                    <a:lnTo>
                      <a:pt x="0" y="10402"/>
                    </a:lnTo>
                    <a:lnTo>
                      <a:pt x="82" y="10190"/>
                    </a:lnTo>
                    <a:cubicBezTo>
                      <a:pt x="147" y="9929"/>
                      <a:pt x="375" y="9766"/>
                      <a:pt x="636" y="9766"/>
                    </a:cubicBezTo>
                    <a:lnTo>
                      <a:pt x="13761" y="9766"/>
                    </a:lnTo>
                    <a:lnTo>
                      <a:pt x="13761"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370;p47">
                <a:extLst>
                  <a:ext uri="{FF2B5EF4-FFF2-40B4-BE49-F238E27FC236}">
                    <a16:creationId xmlns:a16="http://schemas.microsoft.com/office/drawing/2014/main" id="{880F9A55-6288-E538-2A9D-FA9334C11013}"/>
                  </a:ext>
                </a:extLst>
              </p:cNvPr>
              <p:cNvSpPr/>
              <p:nvPr/>
            </p:nvSpPr>
            <p:spPr>
              <a:xfrm>
                <a:off x="1719800" y="2288525"/>
                <a:ext cx="241325" cy="18350"/>
              </a:xfrm>
              <a:custGeom>
                <a:avLst/>
                <a:gdLst/>
                <a:ahLst/>
                <a:cxnLst/>
                <a:rect l="l" t="t" r="r" b="b"/>
                <a:pathLst>
                  <a:path w="9653" h="734" extrusionOk="0">
                    <a:moveTo>
                      <a:pt x="490" y="0"/>
                    </a:moveTo>
                    <a:cubicBezTo>
                      <a:pt x="1" y="0"/>
                      <a:pt x="1" y="734"/>
                      <a:pt x="490" y="734"/>
                    </a:cubicBezTo>
                    <a:lnTo>
                      <a:pt x="9163" y="734"/>
                    </a:lnTo>
                    <a:cubicBezTo>
                      <a:pt x="9652" y="734"/>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371;p47">
                <a:extLst>
                  <a:ext uri="{FF2B5EF4-FFF2-40B4-BE49-F238E27FC236}">
                    <a16:creationId xmlns:a16="http://schemas.microsoft.com/office/drawing/2014/main" id="{BA74C202-B2F9-0E05-A9D0-3BFC0BCDB0E4}"/>
                  </a:ext>
                </a:extLst>
              </p:cNvPr>
              <p:cNvSpPr/>
              <p:nvPr/>
            </p:nvSpPr>
            <p:spPr>
              <a:xfrm>
                <a:off x="1719800" y="2225350"/>
                <a:ext cx="114550" cy="17950"/>
              </a:xfrm>
              <a:custGeom>
                <a:avLst/>
                <a:gdLst/>
                <a:ahLst/>
                <a:cxnLst/>
                <a:rect l="l" t="t" r="r" b="b"/>
                <a:pathLst>
                  <a:path w="4582" h="718" extrusionOk="0">
                    <a:moveTo>
                      <a:pt x="490" y="0"/>
                    </a:moveTo>
                    <a:cubicBezTo>
                      <a:pt x="1" y="0"/>
                      <a:pt x="1" y="717"/>
                      <a:pt x="490" y="717"/>
                    </a:cubicBezTo>
                    <a:lnTo>
                      <a:pt x="4109" y="717"/>
                    </a:lnTo>
                    <a:cubicBezTo>
                      <a:pt x="4582" y="717"/>
                      <a:pt x="4582" y="0"/>
                      <a:pt x="41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372;p47">
                <a:extLst>
                  <a:ext uri="{FF2B5EF4-FFF2-40B4-BE49-F238E27FC236}">
                    <a16:creationId xmlns:a16="http://schemas.microsoft.com/office/drawing/2014/main" id="{8051C47F-D944-C479-6A9D-06504C50363A}"/>
                  </a:ext>
                </a:extLst>
              </p:cNvPr>
              <p:cNvSpPr/>
              <p:nvPr/>
            </p:nvSpPr>
            <p:spPr>
              <a:xfrm>
                <a:off x="1719800" y="2352100"/>
                <a:ext cx="241325" cy="17950"/>
              </a:xfrm>
              <a:custGeom>
                <a:avLst/>
                <a:gdLst/>
                <a:ahLst/>
                <a:cxnLst/>
                <a:rect l="l" t="t" r="r" b="b"/>
                <a:pathLst>
                  <a:path w="9653" h="718" extrusionOk="0">
                    <a:moveTo>
                      <a:pt x="490" y="0"/>
                    </a:moveTo>
                    <a:cubicBezTo>
                      <a:pt x="1" y="0"/>
                      <a:pt x="1" y="718"/>
                      <a:pt x="490" y="718"/>
                    </a:cubicBezTo>
                    <a:lnTo>
                      <a:pt x="9163" y="718"/>
                    </a:lnTo>
                    <a:cubicBezTo>
                      <a:pt x="9652" y="718"/>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373;p47">
                <a:extLst>
                  <a:ext uri="{FF2B5EF4-FFF2-40B4-BE49-F238E27FC236}">
                    <a16:creationId xmlns:a16="http://schemas.microsoft.com/office/drawing/2014/main" id="{4FA03308-ECC5-6383-2F23-CCACD1A69284}"/>
                  </a:ext>
                </a:extLst>
              </p:cNvPr>
              <p:cNvSpPr/>
              <p:nvPr/>
            </p:nvSpPr>
            <p:spPr>
              <a:xfrm>
                <a:off x="1641550" y="2180100"/>
                <a:ext cx="26925" cy="316700"/>
              </a:xfrm>
              <a:custGeom>
                <a:avLst/>
                <a:gdLst/>
                <a:ahLst/>
                <a:cxnLst/>
                <a:rect l="l" t="t" r="r" b="b"/>
                <a:pathLst>
                  <a:path w="1077" h="12668" extrusionOk="0">
                    <a:moveTo>
                      <a:pt x="0" y="0"/>
                    </a:moveTo>
                    <a:lnTo>
                      <a:pt x="0" y="12668"/>
                    </a:lnTo>
                    <a:lnTo>
                      <a:pt x="1076" y="9685"/>
                    </a:lnTo>
                    <a:lnTo>
                      <a:pt x="1076"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374;p47">
                <a:extLst>
                  <a:ext uri="{FF2B5EF4-FFF2-40B4-BE49-F238E27FC236}">
                    <a16:creationId xmlns:a16="http://schemas.microsoft.com/office/drawing/2014/main" id="{CE128221-3941-EABD-E82C-F87A100E6FCC}"/>
                  </a:ext>
                </a:extLst>
              </p:cNvPr>
              <p:cNvSpPr/>
              <p:nvPr/>
            </p:nvSpPr>
            <p:spPr>
              <a:xfrm>
                <a:off x="1614250" y="2198025"/>
                <a:ext cx="27325" cy="372975"/>
              </a:xfrm>
              <a:custGeom>
                <a:avLst/>
                <a:gdLst/>
                <a:ahLst/>
                <a:cxnLst/>
                <a:rect l="l" t="t" r="r" b="b"/>
                <a:pathLst>
                  <a:path w="1093" h="14919" extrusionOk="0">
                    <a:moveTo>
                      <a:pt x="0" y="1"/>
                    </a:moveTo>
                    <a:lnTo>
                      <a:pt x="0" y="14918"/>
                    </a:lnTo>
                    <a:lnTo>
                      <a:pt x="1092" y="11951"/>
                    </a:lnTo>
                    <a:lnTo>
                      <a:pt x="1092"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0" name="Hộp Văn bản 11">
            <a:extLst>
              <a:ext uri="{FF2B5EF4-FFF2-40B4-BE49-F238E27FC236}">
                <a16:creationId xmlns:a16="http://schemas.microsoft.com/office/drawing/2014/main" id="{E427A084-FF9C-214E-33A8-166BD807C600}"/>
              </a:ext>
            </a:extLst>
          </p:cNvPr>
          <p:cNvSpPr txBox="1"/>
          <p:nvPr/>
        </p:nvSpPr>
        <p:spPr>
          <a:xfrm>
            <a:off x="1580235" y="1817957"/>
            <a:ext cx="8194530" cy="510778"/>
          </a:xfrm>
          <a:prstGeom prst="roundRect">
            <a:avLst/>
          </a:prstGeom>
          <a:solidFill>
            <a:srgbClr val="F0B094"/>
          </a:solidFill>
          <a:ln w="12700" cap="flat" cmpd="sng" algn="ctr">
            <a:noFill/>
            <a:prstDash val="solid"/>
            <a:miter lim="800000"/>
          </a:ln>
          <a:effectLst/>
        </p:spPr>
        <p:txBody>
          <a:bodyPr wrap="square">
            <a:spAutoFit/>
          </a:bodyPr>
          <a:lstStyle>
            <a:defPPr>
              <a:defRPr lang="zh-CN"/>
            </a:defPPr>
            <a:lvl1pPr marR="0" lvl="0" indent="0" algn="just" fontAlgn="auto">
              <a:spcBef>
                <a:spcPts val="0"/>
              </a:spcBef>
              <a:spcAft>
                <a:spcPts val="800"/>
              </a:spcAft>
              <a:buClrTx/>
              <a:buSzTx/>
              <a:buFontTx/>
              <a:buNone/>
              <a:tabLst/>
              <a:defRPr kumimoji="0" sz="2400" b="1" i="0" u="none" strike="noStrike" kern="0" cap="none" spc="0" normalizeH="0" baseline="0">
                <a:ln>
                  <a:noFill/>
                </a:ln>
                <a:solidFill>
                  <a:srgbClr val="AD0000"/>
                </a:solidFill>
                <a:effectLst/>
                <a:uLnTx/>
                <a:uFillTx/>
                <a:latin typeface="Calibri" panose="020F0502020204030204"/>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dirty="0"/>
              <a:t>2. </a:t>
            </a:r>
            <a:r>
              <a:rPr lang="en-US" dirty="0" err="1"/>
              <a:t>Thời</a:t>
            </a:r>
            <a:r>
              <a:rPr lang="en-US" dirty="0"/>
              <a:t> </a:t>
            </a:r>
            <a:r>
              <a:rPr lang="en-US" dirty="0" err="1"/>
              <a:t>gian</a:t>
            </a:r>
            <a:r>
              <a:rPr lang="en-US" dirty="0"/>
              <a:t> </a:t>
            </a:r>
            <a:r>
              <a:rPr lang="en-US" dirty="0" err="1"/>
              <a:t>trong</a:t>
            </a:r>
            <a:r>
              <a:rPr lang="en-US" dirty="0"/>
              <a:t> </a:t>
            </a:r>
            <a:r>
              <a:rPr lang="en-US" dirty="0" err="1"/>
              <a:t>Thần</a:t>
            </a:r>
            <a:r>
              <a:rPr lang="en-US" dirty="0"/>
              <a:t> </a:t>
            </a:r>
            <a:r>
              <a:rPr lang="en-US" dirty="0" err="1"/>
              <a:t>Trụ</a:t>
            </a:r>
            <a:r>
              <a:rPr lang="en-US" dirty="0"/>
              <a:t> </a:t>
            </a:r>
            <a:r>
              <a:rPr lang="en-US" dirty="0" err="1"/>
              <a:t>Trời</a:t>
            </a:r>
            <a:r>
              <a:rPr lang="en-US" dirty="0"/>
              <a:t> </a:t>
            </a:r>
            <a:r>
              <a:rPr lang="en-US" dirty="0" err="1"/>
              <a:t>được</a:t>
            </a:r>
            <a:r>
              <a:rPr lang="en-US" dirty="0"/>
              <a:t> </a:t>
            </a:r>
            <a:r>
              <a:rPr lang="en-US" dirty="0" err="1"/>
              <a:t>miêu</a:t>
            </a:r>
            <a:r>
              <a:rPr lang="en-US" dirty="0"/>
              <a:t> </a:t>
            </a:r>
            <a:r>
              <a:rPr lang="en-US" dirty="0" err="1"/>
              <a:t>tả</a:t>
            </a:r>
            <a:r>
              <a:rPr lang="en-US" dirty="0"/>
              <a:t> </a:t>
            </a:r>
            <a:r>
              <a:rPr lang="en-US" dirty="0" err="1"/>
              <a:t>như</a:t>
            </a:r>
            <a:r>
              <a:rPr lang="en-US" dirty="0"/>
              <a:t> </a:t>
            </a:r>
            <a:r>
              <a:rPr lang="en-US" dirty="0" err="1"/>
              <a:t>thế</a:t>
            </a:r>
            <a:r>
              <a:rPr lang="en-US" dirty="0"/>
              <a:t> </a:t>
            </a:r>
            <a:r>
              <a:rPr lang="en-US" dirty="0" err="1"/>
              <a:t>nào</a:t>
            </a:r>
            <a:r>
              <a:rPr lang="en-US" dirty="0"/>
              <a:t>? </a:t>
            </a:r>
          </a:p>
        </p:txBody>
      </p:sp>
      <p:sp>
        <p:nvSpPr>
          <p:cNvPr id="31" name="Oval 1">
            <a:extLst>
              <a:ext uri="{FF2B5EF4-FFF2-40B4-BE49-F238E27FC236}">
                <a16:creationId xmlns:a16="http://schemas.microsoft.com/office/drawing/2014/main" id="{AFB39D99-92E7-18C9-DED3-5DFFA26B31AC}"/>
              </a:ext>
            </a:extLst>
          </p:cNvPr>
          <p:cNvSpPr/>
          <p:nvPr/>
        </p:nvSpPr>
        <p:spPr>
          <a:xfrm>
            <a:off x="1580235" y="2582496"/>
            <a:ext cx="833887" cy="816634"/>
          </a:xfrm>
          <a:prstGeom prst="ellipse">
            <a:avLst/>
          </a:prstGeom>
          <a:solidFill>
            <a:srgbClr val="AD0000"/>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kern="0" dirty="0">
                <a:solidFill>
                  <a:schemeClr val="bg1"/>
                </a:solidFill>
                <a:latin typeface="Calibri" panose="020F0502020204030204"/>
              </a:rPr>
              <a:t>A</a:t>
            </a:r>
          </a:p>
        </p:txBody>
      </p:sp>
      <p:sp>
        <p:nvSpPr>
          <p:cNvPr id="32" name="Oval 18">
            <a:extLst>
              <a:ext uri="{FF2B5EF4-FFF2-40B4-BE49-F238E27FC236}">
                <a16:creationId xmlns:a16="http://schemas.microsoft.com/office/drawing/2014/main" id="{5D68A027-AE59-A1E3-11DE-CC91D371A279}"/>
              </a:ext>
            </a:extLst>
          </p:cNvPr>
          <p:cNvSpPr/>
          <p:nvPr/>
        </p:nvSpPr>
        <p:spPr>
          <a:xfrm>
            <a:off x="1649247" y="3874709"/>
            <a:ext cx="833887" cy="816634"/>
          </a:xfrm>
          <a:prstGeom prst="ellipse">
            <a:avLst/>
          </a:prstGeom>
          <a:solidFill>
            <a:srgbClr val="AD0000"/>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Calibri" panose="020F0502020204030204"/>
                <a:ea typeface="+mn-ea"/>
                <a:cs typeface="+mn-cs"/>
              </a:rPr>
              <a:t>B</a:t>
            </a:r>
          </a:p>
        </p:txBody>
      </p:sp>
      <p:sp>
        <p:nvSpPr>
          <p:cNvPr id="33" name="Oval 19">
            <a:extLst>
              <a:ext uri="{FF2B5EF4-FFF2-40B4-BE49-F238E27FC236}">
                <a16:creationId xmlns:a16="http://schemas.microsoft.com/office/drawing/2014/main" id="{FDAF6D17-626B-2922-4D3B-949858EF8D33}"/>
              </a:ext>
            </a:extLst>
          </p:cNvPr>
          <p:cNvSpPr/>
          <p:nvPr/>
        </p:nvSpPr>
        <p:spPr>
          <a:xfrm>
            <a:off x="1649247" y="5112463"/>
            <a:ext cx="833887" cy="816634"/>
          </a:xfrm>
          <a:prstGeom prst="ellipse">
            <a:avLst/>
          </a:prstGeom>
          <a:solidFill>
            <a:srgbClr val="AD0000"/>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Calibri" panose="020F0502020204030204"/>
                <a:ea typeface="+mn-ea"/>
                <a:cs typeface="+mn-cs"/>
              </a:rPr>
              <a:t>C</a:t>
            </a:r>
          </a:p>
        </p:txBody>
      </p:sp>
      <p:sp>
        <p:nvSpPr>
          <p:cNvPr id="34" name="TextBox 21">
            <a:extLst>
              <a:ext uri="{FF2B5EF4-FFF2-40B4-BE49-F238E27FC236}">
                <a16:creationId xmlns:a16="http://schemas.microsoft.com/office/drawing/2014/main" id="{D0165041-264C-9FA6-0324-3B7D62E8CB13}"/>
              </a:ext>
            </a:extLst>
          </p:cNvPr>
          <p:cNvSpPr txBox="1"/>
          <p:nvPr/>
        </p:nvSpPr>
        <p:spPr>
          <a:xfrm>
            <a:off x="2514179" y="2498063"/>
            <a:ext cx="8561556" cy="1143070"/>
          </a:xfrm>
          <a:prstGeom prst="rect">
            <a:avLst/>
          </a:prstGeom>
          <a:noFill/>
        </p:spPr>
        <p:txBody>
          <a:bodyPr wrap="square">
            <a:spAutoFit/>
          </a:bodyPr>
          <a:lstStyle/>
          <a:p>
            <a:pPr algn="just">
              <a:lnSpc>
                <a:spcPct val="150000"/>
              </a:lnSpc>
            </a:pPr>
            <a:r>
              <a:rPr lang="vi-VN"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Thuở</a:t>
            </a: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ấy</a:t>
            </a: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 chưa </a:t>
            </a:r>
            <a:r>
              <a:rPr lang="vi-VN"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có</a:t>
            </a: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thế</a:t>
            </a: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 gian, </a:t>
            </a:r>
            <a:r>
              <a:rPr lang="vi-VN"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cũng</a:t>
            </a: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 như chưa </a:t>
            </a:r>
            <a:r>
              <a:rPr lang="vi-VN"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có</a:t>
            </a: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 muôn </a:t>
            </a:r>
            <a:r>
              <a:rPr lang="vi-VN"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vật</a:t>
            </a: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và</a:t>
            </a: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loài</a:t>
            </a: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người</a:t>
            </a: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a:t>
            </a:r>
          </a:p>
        </p:txBody>
      </p:sp>
      <p:sp>
        <p:nvSpPr>
          <p:cNvPr id="48" name="TextBox 22">
            <a:extLst>
              <a:ext uri="{FF2B5EF4-FFF2-40B4-BE49-F238E27FC236}">
                <a16:creationId xmlns:a16="http://schemas.microsoft.com/office/drawing/2014/main" id="{E0F7E703-36B7-73CA-9E51-0D9D29F6E45F}"/>
              </a:ext>
            </a:extLst>
          </p:cNvPr>
          <p:cNvSpPr txBox="1"/>
          <p:nvPr/>
        </p:nvSpPr>
        <p:spPr>
          <a:xfrm>
            <a:off x="2634952" y="3766625"/>
            <a:ext cx="8790131" cy="1143070"/>
          </a:xfrm>
          <a:prstGeom prst="rect">
            <a:avLst/>
          </a:prstGeom>
          <a:noFill/>
        </p:spPr>
        <p:txBody>
          <a:bodyPr wrap="square">
            <a:spAutoFit/>
          </a:bodyPr>
          <a:lstStyle/>
          <a:p>
            <a:pPr algn="just">
              <a:lnSpc>
                <a:spcPct val="150000"/>
              </a:lnSpc>
            </a:pP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Sau </a:t>
            </a:r>
            <a:r>
              <a:rPr lang="vi-VN"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này</a:t>
            </a: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người</a:t>
            </a: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 ta </a:t>
            </a:r>
            <a:r>
              <a:rPr lang="vi-VN"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thường</a:t>
            </a: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nói</a:t>
            </a: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rằng</a:t>
            </a: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vết</a:t>
            </a: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tích</a:t>
            </a: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cột</a:t>
            </a: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đó</a:t>
            </a: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 ở </a:t>
            </a:r>
            <a:r>
              <a:rPr lang="vi-VN"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núi</a:t>
            </a: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 Yên </a:t>
            </a:r>
            <a:r>
              <a:rPr lang="vi-VN"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Phụ</a:t>
            </a: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vùng</a:t>
            </a: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Hải</a:t>
            </a: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 Hưng</a:t>
            </a:r>
          </a:p>
        </p:txBody>
      </p:sp>
      <p:sp>
        <p:nvSpPr>
          <p:cNvPr id="49" name="TextBox 23">
            <a:extLst>
              <a:ext uri="{FF2B5EF4-FFF2-40B4-BE49-F238E27FC236}">
                <a16:creationId xmlns:a16="http://schemas.microsoft.com/office/drawing/2014/main" id="{5A354364-1D2A-2801-0447-D4AACA7F4570}"/>
              </a:ext>
            </a:extLst>
          </p:cNvPr>
          <p:cNvSpPr txBox="1"/>
          <p:nvPr/>
        </p:nvSpPr>
        <p:spPr>
          <a:xfrm>
            <a:off x="2703963" y="5226244"/>
            <a:ext cx="6975894" cy="589072"/>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Cả</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hai</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đáp</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án</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và</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B</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39689987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outVertical)">
                                      <p:cBhvr>
                                        <p:cTn id="7" dur="75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barn(inVertical)">
                                      <p:cBhvr>
                                        <p:cTn id="15" dur="5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barn(inVertical)">
                                      <p:cBhvr>
                                        <p:cTn id="20" dur="500"/>
                                        <p:tgtEl>
                                          <p:spTgt spid="3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barn(inVertical)">
                                      <p:cBhvr>
                                        <p:cTn id="23" dur="500"/>
                                        <p:tgtEl>
                                          <p:spTgt spid="4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barn(inVertical)">
                                      <p:cBhvr>
                                        <p:cTn id="28" dur="500"/>
                                        <p:tgtEl>
                                          <p:spTgt spid="33"/>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barn(inVertical)">
                                      <p:cBhvr>
                                        <p:cTn id="31" dur="500"/>
                                        <p:tgtEl>
                                          <p:spTgt spid="49"/>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33"/>
                                        </p:tgtEl>
                                        <p:attrNameLst>
                                          <p:attrName>fillcolor</p:attrName>
                                        </p:attrNameLst>
                                      </p:cBhvr>
                                      <p:to>
                                        <a:schemeClr val="accent2"/>
                                      </p:to>
                                    </p:animClr>
                                    <p:set>
                                      <p:cBhvr>
                                        <p:cTn id="36" dur="2000" fill="hold"/>
                                        <p:tgtEl>
                                          <p:spTgt spid="33"/>
                                        </p:tgtEl>
                                        <p:attrNameLst>
                                          <p:attrName>fill.type</p:attrName>
                                        </p:attrNameLst>
                                      </p:cBhvr>
                                      <p:to>
                                        <p:strVal val="solid"/>
                                      </p:to>
                                    </p:set>
                                    <p:set>
                                      <p:cBhvr>
                                        <p:cTn id="37" dur="2000" fill="hold"/>
                                        <p:tgtEl>
                                          <p:spTgt spid="3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P spid="34" grpId="0"/>
      <p:bldP spid="48" grpId="0"/>
      <p:bldP spid="4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Hình ảnh 85">
            <a:extLst>
              <a:ext uri="{FF2B5EF4-FFF2-40B4-BE49-F238E27FC236}">
                <a16:creationId xmlns:a16="http://schemas.microsoft.com/office/drawing/2014/main" id="{4C0D4697-9D99-03EF-19B0-9B8583B24233}"/>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sp>
        <p:nvSpPr>
          <p:cNvPr id="44" name="Hình chữ nhật: Góc Tròn 43">
            <a:extLst>
              <a:ext uri="{FF2B5EF4-FFF2-40B4-BE49-F238E27FC236}">
                <a16:creationId xmlns:a16="http://schemas.microsoft.com/office/drawing/2014/main" id="{290B6515-08E4-B49C-5069-11AB3F0B6958}"/>
              </a:ext>
            </a:extLst>
          </p:cNvPr>
          <p:cNvSpPr/>
          <p:nvPr/>
        </p:nvSpPr>
        <p:spPr>
          <a:xfrm>
            <a:off x="363794" y="428877"/>
            <a:ext cx="11511074" cy="6000248"/>
          </a:xfrm>
          <a:prstGeom prst="roundRect">
            <a:avLst>
              <a:gd name="adj" fmla="val 6305"/>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grpSp>
        <p:nvGrpSpPr>
          <p:cNvPr id="28" name="Group 22">
            <a:extLst>
              <a:ext uri="{FF2B5EF4-FFF2-40B4-BE49-F238E27FC236}">
                <a16:creationId xmlns:a16="http://schemas.microsoft.com/office/drawing/2014/main" id="{B7B0F779-1D0B-1608-5010-362FC6C5DAE9}"/>
              </a:ext>
            </a:extLst>
          </p:cNvPr>
          <p:cNvGrpSpPr/>
          <p:nvPr/>
        </p:nvGrpSpPr>
        <p:grpSpPr>
          <a:xfrm>
            <a:off x="-347467" y="306736"/>
            <a:ext cx="3840503" cy="802247"/>
            <a:chOff x="-107576" y="39225"/>
            <a:chExt cx="3840503" cy="802247"/>
          </a:xfrm>
          <a:effectLst>
            <a:outerShdw blurRad="63500" sx="102000" sy="102000" algn="ctr" rotWithShape="0">
              <a:prstClr val="black">
                <a:alpha val="40000"/>
              </a:prstClr>
            </a:outerShdw>
          </a:effectLst>
        </p:grpSpPr>
        <p:grpSp>
          <p:nvGrpSpPr>
            <p:cNvPr id="29" name="Group 3">
              <a:extLst>
                <a:ext uri="{FF2B5EF4-FFF2-40B4-BE49-F238E27FC236}">
                  <a16:creationId xmlns:a16="http://schemas.microsoft.com/office/drawing/2014/main" id="{F8541BF5-616D-B41E-60EB-8B6975D6D6A2}"/>
                </a:ext>
              </a:extLst>
            </p:cNvPr>
            <p:cNvGrpSpPr/>
            <p:nvPr/>
          </p:nvGrpSpPr>
          <p:grpSpPr>
            <a:xfrm>
              <a:off x="-107576" y="161365"/>
              <a:ext cx="3181755" cy="613808"/>
              <a:chOff x="-107576" y="161365"/>
              <a:chExt cx="3181755" cy="613808"/>
            </a:xfrm>
          </p:grpSpPr>
          <p:sp>
            <p:nvSpPr>
              <p:cNvPr id="41" name="TextBox 4">
                <a:extLst>
                  <a:ext uri="{FF2B5EF4-FFF2-40B4-BE49-F238E27FC236}">
                    <a16:creationId xmlns:a16="http://schemas.microsoft.com/office/drawing/2014/main" id="{74CA5CDD-211D-C143-32E5-084CD2148AE6}"/>
                  </a:ext>
                </a:extLst>
              </p:cNvPr>
              <p:cNvSpPr txBox="1"/>
              <p:nvPr/>
            </p:nvSpPr>
            <p:spPr>
              <a:xfrm>
                <a:off x="-107576" y="161365"/>
                <a:ext cx="3181755" cy="613808"/>
              </a:xfrm>
              <a:prstGeom prst="rect">
                <a:avLst/>
              </a:prstGeom>
              <a:solidFill>
                <a:schemeClr val="bg1"/>
              </a:solidFill>
              <a:ln>
                <a:noFill/>
              </a:ln>
            </p:spPr>
            <p:txBody>
              <a:bodyPr wrap="square" rtlCol="0">
                <a:spAutoFit/>
              </a:bodyPr>
              <a:lstStyle/>
              <a:p>
                <a:endParaRPr lang="en-GB" dirty="0"/>
              </a:p>
            </p:txBody>
          </p:sp>
          <p:sp>
            <p:nvSpPr>
              <p:cNvPr id="42" name="TextBox 5">
                <a:extLst>
                  <a:ext uri="{FF2B5EF4-FFF2-40B4-BE49-F238E27FC236}">
                    <a16:creationId xmlns:a16="http://schemas.microsoft.com/office/drawing/2014/main" id="{9A11A72F-C85A-5337-1344-77E9241D3AE5}"/>
                  </a:ext>
                </a:extLst>
              </p:cNvPr>
              <p:cNvSpPr txBox="1"/>
              <p:nvPr/>
            </p:nvSpPr>
            <p:spPr>
              <a:xfrm>
                <a:off x="46053" y="309960"/>
                <a:ext cx="2874495" cy="4001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b="1" dirty="0">
                    <a:solidFill>
                      <a:srgbClr val="C00000"/>
                    </a:solidFill>
                    <a:latin typeface="#9Slide03 Arima Madurai Medium" panose="00000600000000000000" pitchFamily="2" charset="0"/>
                    <a:cs typeface="#9Slide03 Arima Madurai Medium" panose="00000600000000000000" pitchFamily="2" charset="0"/>
                  </a:rPr>
                  <a:t>CHÂN TRỜI SÁNG TẠO</a:t>
                </a:r>
              </a:p>
            </p:txBody>
          </p:sp>
        </p:grpSp>
        <p:pic>
          <p:nvPicPr>
            <p:cNvPr id="40" name="Picture 14" descr="Logo&#10;&#10;Description automatically generated">
              <a:extLst>
                <a:ext uri="{FF2B5EF4-FFF2-40B4-BE49-F238E27FC236}">
                  <a16:creationId xmlns:a16="http://schemas.microsoft.com/office/drawing/2014/main" id="{4DD375E1-81F0-0516-3951-33D3642883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2689" y="39225"/>
              <a:ext cx="1010238" cy="802247"/>
            </a:xfrm>
            <a:prstGeom prst="rect">
              <a:avLst/>
            </a:prstGeom>
            <a:ln>
              <a:noFill/>
            </a:ln>
          </p:spPr>
        </p:pic>
      </p:grpSp>
      <p:grpSp>
        <p:nvGrpSpPr>
          <p:cNvPr id="3" name="Nhóm 2">
            <a:extLst>
              <a:ext uri="{FF2B5EF4-FFF2-40B4-BE49-F238E27FC236}">
                <a16:creationId xmlns:a16="http://schemas.microsoft.com/office/drawing/2014/main" id="{E97C8368-2826-A076-EE5D-3C19476633E4}"/>
              </a:ext>
            </a:extLst>
          </p:cNvPr>
          <p:cNvGrpSpPr/>
          <p:nvPr/>
        </p:nvGrpSpPr>
        <p:grpSpPr>
          <a:xfrm>
            <a:off x="4033562" y="584454"/>
            <a:ext cx="7391521" cy="941215"/>
            <a:chOff x="4033562" y="584454"/>
            <a:chExt cx="7391521" cy="941215"/>
          </a:xfrm>
        </p:grpSpPr>
        <p:sp>
          <p:nvSpPr>
            <p:cNvPr id="38" name="椭圆 37">
              <a:extLst>
                <a:ext uri="{FF2B5EF4-FFF2-40B4-BE49-F238E27FC236}">
                  <a16:creationId xmlns:a16="http://schemas.microsoft.com/office/drawing/2014/main" id="{4D9F6D38-7D6B-4748-A832-E27B60ABB17E}"/>
                </a:ext>
              </a:extLst>
            </p:cNvPr>
            <p:cNvSpPr/>
            <p:nvPr/>
          </p:nvSpPr>
          <p:spPr>
            <a:xfrm>
              <a:off x="5384732" y="685408"/>
              <a:ext cx="261861" cy="261861"/>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Hình chữ nhật: Góc Tròn 1">
              <a:extLst>
                <a:ext uri="{FF2B5EF4-FFF2-40B4-BE49-F238E27FC236}">
                  <a16:creationId xmlns:a16="http://schemas.microsoft.com/office/drawing/2014/main" id="{B5317D07-D94F-1587-A214-2E8CBDFDD30F}"/>
                </a:ext>
              </a:extLst>
            </p:cNvPr>
            <p:cNvSpPr/>
            <p:nvPr/>
          </p:nvSpPr>
          <p:spPr>
            <a:xfrm>
              <a:off x="4088084" y="806245"/>
              <a:ext cx="7220984" cy="719424"/>
            </a:xfrm>
            <a:prstGeom prst="roundRect">
              <a:avLst/>
            </a:prstGeom>
            <a:solidFill>
              <a:schemeClr val="bg1"/>
            </a:solidFill>
            <a:ln w="38100">
              <a:solidFill>
                <a:srgbClr val="C51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Hộp Văn bản 8">
              <a:extLst>
                <a:ext uri="{FF2B5EF4-FFF2-40B4-BE49-F238E27FC236}">
                  <a16:creationId xmlns:a16="http://schemas.microsoft.com/office/drawing/2014/main" id="{53B79E6B-BEB2-20A6-3279-AED7EAA9C859}"/>
                </a:ext>
              </a:extLst>
            </p:cNvPr>
            <p:cNvSpPr txBox="1"/>
            <p:nvPr/>
          </p:nvSpPr>
          <p:spPr>
            <a:xfrm>
              <a:off x="4033562" y="609016"/>
              <a:ext cx="7391521" cy="461665"/>
            </a:xfrm>
            <a:prstGeom prst="rect">
              <a:avLst/>
            </a:prstGeom>
            <a:solidFill>
              <a:srgbClr val="F0B094"/>
            </a:solidFill>
            <a:ln>
              <a:noFill/>
            </a:ln>
          </p:spPr>
          <p:txBody>
            <a:bodyPr wrap="square">
              <a:spAutoFit/>
            </a:bodyPr>
            <a:lstStyle/>
            <a:p>
              <a:pPr marL="625475" marR="0" algn="just">
                <a:spcBef>
                  <a:spcPts val="0"/>
                </a:spcBef>
              </a:pPr>
              <a:r>
                <a:rPr lang="en-US" sz="2400" b="1" dirty="0">
                  <a:solidFill>
                    <a:srgbClr val="C00000"/>
                  </a:solidFill>
                  <a:effectLst/>
                  <a:latin typeface="Fira Sans ExtraBold" panose="020B0903050000020004" pitchFamily="34" charset="0"/>
                  <a:ea typeface="Cambria" panose="02040503050406030204" pitchFamily="18" charset="0"/>
                  <a:cs typeface="Calibri" panose="020F0502020204030204" pitchFamily="34" charset="0"/>
                </a:rPr>
                <a:t>LUYỆN TẬP</a:t>
              </a:r>
            </a:p>
          </p:txBody>
        </p:sp>
        <p:sp>
          <p:nvSpPr>
            <p:cNvPr id="58" name="Hộp Văn bản 8">
              <a:extLst>
                <a:ext uri="{FF2B5EF4-FFF2-40B4-BE49-F238E27FC236}">
                  <a16:creationId xmlns:a16="http://schemas.microsoft.com/office/drawing/2014/main" id="{C5F776E3-99EE-BFF4-DA3D-41FFB0D2FB44}"/>
                </a:ext>
              </a:extLst>
            </p:cNvPr>
            <p:cNvSpPr txBox="1"/>
            <p:nvPr/>
          </p:nvSpPr>
          <p:spPr>
            <a:xfrm>
              <a:off x="4190009" y="1042684"/>
              <a:ext cx="6885726" cy="442674"/>
            </a:xfrm>
            <a:prstGeom prst="roundRect">
              <a:avLst/>
            </a:prstGeom>
            <a:noFill/>
            <a:ln>
              <a:noFill/>
            </a:ln>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2000" i="0" u="none" strike="noStrike" kern="1200" cap="none" spc="0" normalizeH="0" baseline="0" noProof="0" dirty="0">
                  <a:ln>
                    <a:noFill/>
                  </a:ln>
                  <a:solidFill>
                    <a:srgbClr val="C00000"/>
                  </a:solidFill>
                  <a:effectLst/>
                  <a:uLnTx/>
                  <a:uFillTx/>
                  <a:latin typeface="Calibri" panose="020F0502020204030204"/>
                  <a:ea typeface="Cambria" panose="02040503050406030204" pitchFamily="18" charset="0"/>
                  <a:cs typeface="Times New Roman" panose="02020603050405020304" pitchFamily="18" charset="0"/>
                </a:rPr>
                <a:t>1. Trắc nghiệm</a:t>
              </a:r>
              <a:endParaRPr kumimoji="0" lang="en-US" sz="1600" i="0" u="none" strike="noStrike" kern="1200" cap="none" spc="0" normalizeH="0" baseline="0" noProof="0" dirty="0">
                <a:ln>
                  <a:noFill/>
                </a:ln>
                <a:solidFill>
                  <a:srgbClr val="C00000"/>
                </a:solidFill>
                <a:effectLst/>
                <a:uLnTx/>
                <a:uFillTx/>
                <a:latin typeface="Calibri" panose="020F0502020204030204"/>
                <a:ea typeface="Cambria" panose="02040503050406030204" pitchFamily="18" charset="0"/>
                <a:cs typeface="Times New Roman" panose="02020603050405020304" pitchFamily="18" charset="0"/>
              </a:endParaRPr>
            </a:p>
          </p:txBody>
        </p:sp>
        <p:grpSp>
          <p:nvGrpSpPr>
            <p:cNvPr id="59" name="Google Shape;2365;p47">
              <a:extLst>
                <a:ext uri="{FF2B5EF4-FFF2-40B4-BE49-F238E27FC236}">
                  <a16:creationId xmlns:a16="http://schemas.microsoft.com/office/drawing/2014/main" id="{DC3F4B6F-557B-383E-F5BE-D9794C51DDE7}"/>
                </a:ext>
              </a:extLst>
            </p:cNvPr>
            <p:cNvGrpSpPr/>
            <p:nvPr/>
          </p:nvGrpSpPr>
          <p:grpSpPr>
            <a:xfrm>
              <a:off x="4114982" y="584454"/>
              <a:ext cx="445314" cy="443581"/>
              <a:chOff x="1576325" y="2162175"/>
              <a:chExt cx="526625" cy="524575"/>
            </a:xfrm>
          </p:grpSpPr>
          <p:sp>
            <p:nvSpPr>
              <p:cNvPr id="60" name="Google Shape;2366;p47">
                <a:extLst>
                  <a:ext uri="{FF2B5EF4-FFF2-40B4-BE49-F238E27FC236}">
                    <a16:creationId xmlns:a16="http://schemas.microsoft.com/office/drawing/2014/main" id="{7DE6D3E9-615B-F7AE-6485-18FB698383FC}"/>
                  </a:ext>
                </a:extLst>
              </p:cNvPr>
              <p:cNvSpPr/>
              <p:nvPr/>
            </p:nvSpPr>
            <p:spPr>
              <a:xfrm>
                <a:off x="1576325" y="2406300"/>
                <a:ext cx="526625" cy="280450"/>
              </a:xfrm>
              <a:custGeom>
                <a:avLst/>
                <a:gdLst/>
                <a:ahLst/>
                <a:cxnLst/>
                <a:rect l="l" t="t" r="r" b="b"/>
                <a:pathLst>
                  <a:path w="21065" h="11218" extrusionOk="0">
                    <a:moveTo>
                      <a:pt x="4321" y="1"/>
                    </a:moveTo>
                    <a:cubicBezTo>
                      <a:pt x="4060" y="1"/>
                      <a:pt x="3832" y="164"/>
                      <a:pt x="3767" y="425"/>
                    </a:cubicBezTo>
                    <a:lnTo>
                      <a:pt x="82" y="10500"/>
                    </a:lnTo>
                    <a:cubicBezTo>
                      <a:pt x="1" y="10859"/>
                      <a:pt x="262" y="11217"/>
                      <a:pt x="637" y="11217"/>
                    </a:cubicBezTo>
                    <a:lnTo>
                      <a:pt x="16842" y="11217"/>
                    </a:lnTo>
                    <a:cubicBezTo>
                      <a:pt x="17087" y="11217"/>
                      <a:pt x="17315" y="11038"/>
                      <a:pt x="17380" y="10793"/>
                    </a:cubicBezTo>
                    <a:lnTo>
                      <a:pt x="21065" y="718"/>
                    </a:lnTo>
                    <a:cubicBezTo>
                      <a:pt x="21065" y="359"/>
                      <a:pt x="20886" y="1"/>
                      <a:pt x="20511" y="1"/>
                    </a:cubicBezTo>
                    <a:close/>
                  </a:path>
                </a:pathLst>
              </a:custGeom>
              <a:solidFill>
                <a:srgbClr val="AD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 name="Google Shape;2367;p47">
                <a:extLst>
                  <a:ext uri="{FF2B5EF4-FFF2-40B4-BE49-F238E27FC236}">
                    <a16:creationId xmlns:a16="http://schemas.microsoft.com/office/drawing/2014/main" id="{E1368B2B-9833-2D86-5927-EAB40927D3E5}"/>
                  </a:ext>
                </a:extLst>
              </p:cNvPr>
              <p:cNvSpPr/>
              <p:nvPr/>
            </p:nvSpPr>
            <p:spPr>
              <a:xfrm>
                <a:off x="2012450" y="2324800"/>
                <a:ext cx="36300" cy="81525"/>
              </a:xfrm>
              <a:custGeom>
                <a:avLst/>
                <a:gdLst/>
                <a:ahLst/>
                <a:cxnLst/>
                <a:rect l="l" t="t" r="r" b="b"/>
                <a:pathLst>
                  <a:path w="1452" h="3261" extrusionOk="0">
                    <a:moveTo>
                      <a:pt x="1" y="0"/>
                    </a:moveTo>
                    <a:lnTo>
                      <a:pt x="1" y="3261"/>
                    </a:lnTo>
                    <a:lnTo>
                      <a:pt x="1452" y="3261"/>
                    </a:lnTo>
                    <a:lnTo>
                      <a:pt x="1452" y="636"/>
                    </a:lnTo>
                    <a:cubicBezTo>
                      <a:pt x="1452" y="277"/>
                      <a:pt x="1158" y="0"/>
                      <a:pt x="816" y="0"/>
                    </a:cubicBezTo>
                    <a:close/>
                  </a:path>
                </a:pathLst>
              </a:custGeom>
              <a:solidFill>
                <a:srgbClr val="AD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368;p47">
                <a:extLst>
                  <a:ext uri="{FF2B5EF4-FFF2-40B4-BE49-F238E27FC236}">
                    <a16:creationId xmlns:a16="http://schemas.microsoft.com/office/drawing/2014/main" id="{06CBDECE-119C-ED5C-3496-5B36AC7E8AA0}"/>
                  </a:ext>
                </a:extLst>
              </p:cNvPr>
              <p:cNvSpPr/>
              <p:nvPr/>
            </p:nvSpPr>
            <p:spPr>
              <a:xfrm>
                <a:off x="1577975" y="2261625"/>
                <a:ext cx="36300" cy="402300"/>
              </a:xfrm>
              <a:custGeom>
                <a:avLst/>
                <a:gdLst/>
                <a:ahLst/>
                <a:cxnLst/>
                <a:rect l="l" t="t" r="r" b="b"/>
                <a:pathLst>
                  <a:path w="1452" h="16092" extrusionOk="0">
                    <a:moveTo>
                      <a:pt x="636" y="0"/>
                    </a:moveTo>
                    <a:cubicBezTo>
                      <a:pt x="277" y="0"/>
                      <a:pt x="0" y="277"/>
                      <a:pt x="0" y="620"/>
                    </a:cubicBezTo>
                    <a:lnTo>
                      <a:pt x="0" y="16091"/>
                    </a:lnTo>
                    <a:lnTo>
                      <a:pt x="82" y="16091"/>
                    </a:lnTo>
                    <a:lnTo>
                      <a:pt x="1451" y="12342"/>
                    </a:lnTo>
                    <a:lnTo>
                      <a:pt x="1451" y="0"/>
                    </a:lnTo>
                    <a:close/>
                  </a:path>
                </a:pathLst>
              </a:custGeom>
              <a:solidFill>
                <a:srgbClr val="AD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 name="Google Shape;2369;p47">
                <a:extLst>
                  <a:ext uri="{FF2B5EF4-FFF2-40B4-BE49-F238E27FC236}">
                    <a16:creationId xmlns:a16="http://schemas.microsoft.com/office/drawing/2014/main" id="{FB04A339-DACD-B3D0-B843-E80CDF50B1E1}"/>
                  </a:ext>
                </a:extLst>
              </p:cNvPr>
              <p:cNvSpPr/>
              <p:nvPr/>
            </p:nvSpPr>
            <p:spPr>
              <a:xfrm>
                <a:off x="1668450" y="2162175"/>
                <a:ext cx="344025" cy="260050"/>
              </a:xfrm>
              <a:custGeom>
                <a:avLst/>
                <a:gdLst/>
                <a:ahLst/>
                <a:cxnLst/>
                <a:rect l="l" t="t" r="r" b="b"/>
                <a:pathLst>
                  <a:path w="13761" h="10402" extrusionOk="0">
                    <a:moveTo>
                      <a:pt x="0" y="0"/>
                    </a:moveTo>
                    <a:lnTo>
                      <a:pt x="0" y="10402"/>
                    </a:lnTo>
                    <a:lnTo>
                      <a:pt x="82" y="10190"/>
                    </a:lnTo>
                    <a:cubicBezTo>
                      <a:pt x="147" y="9929"/>
                      <a:pt x="375" y="9766"/>
                      <a:pt x="636" y="9766"/>
                    </a:cubicBezTo>
                    <a:lnTo>
                      <a:pt x="13761" y="9766"/>
                    </a:lnTo>
                    <a:lnTo>
                      <a:pt x="13761"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370;p47">
                <a:extLst>
                  <a:ext uri="{FF2B5EF4-FFF2-40B4-BE49-F238E27FC236}">
                    <a16:creationId xmlns:a16="http://schemas.microsoft.com/office/drawing/2014/main" id="{880F9A55-6288-E538-2A9D-FA9334C11013}"/>
                  </a:ext>
                </a:extLst>
              </p:cNvPr>
              <p:cNvSpPr/>
              <p:nvPr/>
            </p:nvSpPr>
            <p:spPr>
              <a:xfrm>
                <a:off x="1719800" y="2288525"/>
                <a:ext cx="241325" cy="18350"/>
              </a:xfrm>
              <a:custGeom>
                <a:avLst/>
                <a:gdLst/>
                <a:ahLst/>
                <a:cxnLst/>
                <a:rect l="l" t="t" r="r" b="b"/>
                <a:pathLst>
                  <a:path w="9653" h="734" extrusionOk="0">
                    <a:moveTo>
                      <a:pt x="490" y="0"/>
                    </a:moveTo>
                    <a:cubicBezTo>
                      <a:pt x="1" y="0"/>
                      <a:pt x="1" y="734"/>
                      <a:pt x="490" y="734"/>
                    </a:cubicBezTo>
                    <a:lnTo>
                      <a:pt x="9163" y="734"/>
                    </a:lnTo>
                    <a:cubicBezTo>
                      <a:pt x="9652" y="734"/>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371;p47">
                <a:extLst>
                  <a:ext uri="{FF2B5EF4-FFF2-40B4-BE49-F238E27FC236}">
                    <a16:creationId xmlns:a16="http://schemas.microsoft.com/office/drawing/2014/main" id="{BA74C202-B2F9-0E05-A9D0-3BFC0BCDB0E4}"/>
                  </a:ext>
                </a:extLst>
              </p:cNvPr>
              <p:cNvSpPr/>
              <p:nvPr/>
            </p:nvSpPr>
            <p:spPr>
              <a:xfrm>
                <a:off x="1719800" y="2225350"/>
                <a:ext cx="114550" cy="17950"/>
              </a:xfrm>
              <a:custGeom>
                <a:avLst/>
                <a:gdLst/>
                <a:ahLst/>
                <a:cxnLst/>
                <a:rect l="l" t="t" r="r" b="b"/>
                <a:pathLst>
                  <a:path w="4582" h="718" extrusionOk="0">
                    <a:moveTo>
                      <a:pt x="490" y="0"/>
                    </a:moveTo>
                    <a:cubicBezTo>
                      <a:pt x="1" y="0"/>
                      <a:pt x="1" y="717"/>
                      <a:pt x="490" y="717"/>
                    </a:cubicBezTo>
                    <a:lnTo>
                      <a:pt x="4109" y="717"/>
                    </a:lnTo>
                    <a:cubicBezTo>
                      <a:pt x="4582" y="717"/>
                      <a:pt x="4582" y="0"/>
                      <a:pt x="41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372;p47">
                <a:extLst>
                  <a:ext uri="{FF2B5EF4-FFF2-40B4-BE49-F238E27FC236}">
                    <a16:creationId xmlns:a16="http://schemas.microsoft.com/office/drawing/2014/main" id="{8051C47F-D944-C479-6A9D-06504C50363A}"/>
                  </a:ext>
                </a:extLst>
              </p:cNvPr>
              <p:cNvSpPr/>
              <p:nvPr/>
            </p:nvSpPr>
            <p:spPr>
              <a:xfrm>
                <a:off x="1719800" y="2352100"/>
                <a:ext cx="241325" cy="17950"/>
              </a:xfrm>
              <a:custGeom>
                <a:avLst/>
                <a:gdLst/>
                <a:ahLst/>
                <a:cxnLst/>
                <a:rect l="l" t="t" r="r" b="b"/>
                <a:pathLst>
                  <a:path w="9653" h="718" extrusionOk="0">
                    <a:moveTo>
                      <a:pt x="490" y="0"/>
                    </a:moveTo>
                    <a:cubicBezTo>
                      <a:pt x="1" y="0"/>
                      <a:pt x="1" y="718"/>
                      <a:pt x="490" y="718"/>
                    </a:cubicBezTo>
                    <a:lnTo>
                      <a:pt x="9163" y="718"/>
                    </a:lnTo>
                    <a:cubicBezTo>
                      <a:pt x="9652" y="718"/>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373;p47">
                <a:extLst>
                  <a:ext uri="{FF2B5EF4-FFF2-40B4-BE49-F238E27FC236}">
                    <a16:creationId xmlns:a16="http://schemas.microsoft.com/office/drawing/2014/main" id="{4FA03308-ECC5-6383-2F23-CCACD1A69284}"/>
                  </a:ext>
                </a:extLst>
              </p:cNvPr>
              <p:cNvSpPr/>
              <p:nvPr/>
            </p:nvSpPr>
            <p:spPr>
              <a:xfrm>
                <a:off x="1641550" y="2180100"/>
                <a:ext cx="26925" cy="316700"/>
              </a:xfrm>
              <a:custGeom>
                <a:avLst/>
                <a:gdLst/>
                <a:ahLst/>
                <a:cxnLst/>
                <a:rect l="l" t="t" r="r" b="b"/>
                <a:pathLst>
                  <a:path w="1077" h="12668" extrusionOk="0">
                    <a:moveTo>
                      <a:pt x="0" y="0"/>
                    </a:moveTo>
                    <a:lnTo>
                      <a:pt x="0" y="12668"/>
                    </a:lnTo>
                    <a:lnTo>
                      <a:pt x="1076" y="9685"/>
                    </a:lnTo>
                    <a:lnTo>
                      <a:pt x="1076"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374;p47">
                <a:extLst>
                  <a:ext uri="{FF2B5EF4-FFF2-40B4-BE49-F238E27FC236}">
                    <a16:creationId xmlns:a16="http://schemas.microsoft.com/office/drawing/2014/main" id="{CE128221-3941-EABD-E82C-F87A100E6FCC}"/>
                  </a:ext>
                </a:extLst>
              </p:cNvPr>
              <p:cNvSpPr/>
              <p:nvPr/>
            </p:nvSpPr>
            <p:spPr>
              <a:xfrm>
                <a:off x="1614250" y="2198025"/>
                <a:ext cx="27325" cy="372975"/>
              </a:xfrm>
              <a:custGeom>
                <a:avLst/>
                <a:gdLst/>
                <a:ahLst/>
                <a:cxnLst/>
                <a:rect l="l" t="t" r="r" b="b"/>
                <a:pathLst>
                  <a:path w="1093" h="14919" extrusionOk="0">
                    <a:moveTo>
                      <a:pt x="0" y="1"/>
                    </a:moveTo>
                    <a:lnTo>
                      <a:pt x="0" y="14918"/>
                    </a:lnTo>
                    <a:lnTo>
                      <a:pt x="1092" y="11951"/>
                    </a:lnTo>
                    <a:lnTo>
                      <a:pt x="1092"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5" name="Hộp Văn bản 11">
            <a:extLst>
              <a:ext uri="{FF2B5EF4-FFF2-40B4-BE49-F238E27FC236}">
                <a16:creationId xmlns:a16="http://schemas.microsoft.com/office/drawing/2014/main" id="{D4D785B2-99E4-50A4-90E8-0BBCC72371DB}"/>
              </a:ext>
            </a:extLst>
          </p:cNvPr>
          <p:cNvSpPr txBox="1"/>
          <p:nvPr/>
        </p:nvSpPr>
        <p:spPr>
          <a:xfrm>
            <a:off x="1549328" y="1773066"/>
            <a:ext cx="8194530" cy="510778"/>
          </a:xfrm>
          <a:prstGeom prst="roundRect">
            <a:avLst/>
          </a:prstGeom>
          <a:solidFill>
            <a:srgbClr val="F0B094"/>
          </a:solidFill>
          <a:ln w="12700" cap="flat" cmpd="sng" algn="ctr">
            <a:noFill/>
            <a:prstDash val="solid"/>
            <a:miter lim="800000"/>
          </a:ln>
          <a:effectLst/>
        </p:spPr>
        <p:txBody>
          <a:bodyPr wrap="square">
            <a:spAutoFit/>
          </a:bodyPr>
          <a:lstStyle/>
          <a:p>
            <a:pPr marL="0" marR="0" lvl="0" indent="0" algn="just" defTabSz="914400" eaLnBrk="1" fontAlgn="auto" latinLnBrk="0" hangingPunct="1">
              <a:spcBef>
                <a:spcPts val="0"/>
              </a:spcBef>
              <a:spcAft>
                <a:spcPts val="800"/>
              </a:spcAft>
              <a:buClrTx/>
              <a:buSzTx/>
              <a:buFontTx/>
              <a:buNone/>
              <a:tabLst/>
              <a:defRPr/>
            </a:pPr>
            <a:r>
              <a:rPr lang="en-US" sz="2400" b="1" kern="0" dirty="0">
                <a:solidFill>
                  <a:srgbClr val="AD0000"/>
                </a:solidFill>
                <a:latin typeface="Calibri" panose="020F0502020204030204"/>
              </a:rPr>
              <a:t>3. </a:t>
            </a:r>
            <a:r>
              <a:rPr lang="en-US" sz="2400" b="1" kern="0" dirty="0" err="1">
                <a:solidFill>
                  <a:srgbClr val="AD0000"/>
                </a:solidFill>
                <a:latin typeface="Calibri" panose="020F0502020204030204"/>
              </a:rPr>
              <a:t>Thần</a:t>
            </a:r>
            <a:r>
              <a:rPr lang="en-US" sz="2400" b="1" kern="0" dirty="0">
                <a:solidFill>
                  <a:srgbClr val="AD0000"/>
                </a:solidFill>
                <a:latin typeface="Calibri" panose="020F0502020204030204"/>
              </a:rPr>
              <a:t> </a:t>
            </a:r>
            <a:r>
              <a:rPr lang="en-US" sz="2400" b="1" kern="0" dirty="0" err="1">
                <a:solidFill>
                  <a:srgbClr val="AD0000"/>
                </a:solidFill>
                <a:latin typeface="Calibri" panose="020F0502020204030204"/>
              </a:rPr>
              <a:t>Trụ</a:t>
            </a:r>
            <a:r>
              <a:rPr lang="en-US" sz="2400" b="1" kern="0" dirty="0">
                <a:solidFill>
                  <a:srgbClr val="AD0000"/>
                </a:solidFill>
                <a:latin typeface="Calibri" panose="020F0502020204030204"/>
              </a:rPr>
              <a:t> </a:t>
            </a:r>
            <a:r>
              <a:rPr lang="en-US" sz="2400" b="1" kern="0" dirty="0" err="1">
                <a:solidFill>
                  <a:srgbClr val="AD0000"/>
                </a:solidFill>
                <a:latin typeface="Calibri" panose="020F0502020204030204"/>
              </a:rPr>
              <a:t>Trời</a:t>
            </a:r>
            <a:r>
              <a:rPr lang="en-US" sz="2400" b="1" kern="0" dirty="0">
                <a:solidFill>
                  <a:srgbClr val="AD0000"/>
                </a:solidFill>
                <a:latin typeface="Calibri" panose="020F0502020204030204"/>
              </a:rPr>
              <a:t> </a:t>
            </a:r>
            <a:r>
              <a:rPr lang="en-US" sz="2400" b="1" kern="0" dirty="0" err="1">
                <a:solidFill>
                  <a:srgbClr val="AD0000"/>
                </a:solidFill>
                <a:latin typeface="Calibri" panose="020F0502020204030204"/>
              </a:rPr>
              <a:t>có</a:t>
            </a:r>
            <a:r>
              <a:rPr lang="en-US" sz="2400" b="1" kern="0" dirty="0">
                <a:solidFill>
                  <a:srgbClr val="AD0000"/>
                </a:solidFill>
                <a:latin typeface="Calibri" panose="020F0502020204030204"/>
              </a:rPr>
              <a:t> </a:t>
            </a:r>
            <a:r>
              <a:rPr lang="en-US" sz="2400" b="1" kern="0" dirty="0" err="1">
                <a:solidFill>
                  <a:srgbClr val="AD0000"/>
                </a:solidFill>
                <a:latin typeface="Calibri" panose="020F0502020204030204"/>
              </a:rPr>
              <a:t>sức</a:t>
            </a:r>
            <a:r>
              <a:rPr lang="en-US" sz="2400" b="1" kern="0" dirty="0">
                <a:solidFill>
                  <a:srgbClr val="AD0000"/>
                </a:solidFill>
                <a:latin typeface="Calibri" panose="020F0502020204030204"/>
              </a:rPr>
              <a:t> </a:t>
            </a:r>
            <a:r>
              <a:rPr lang="en-US" sz="2400" b="1" kern="0" dirty="0" err="1">
                <a:solidFill>
                  <a:srgbClr val="AD0000"/>
                </a:solidFill>
                <a:latin typeface="Calibri" panose="020F0502020204030204"/>
              </a:rPr>
              <a:t>mạnh</a:t>
            </a:r>
            <a:r>
              <a:rPr lang="en-US" sz="2400" b="1" kern="0" dirty="0">
                <a:solidFill>
                  <a:srgbClr val="AD0000"/>
                </a:solidFill>
                <a:latin typeface="Calibri" panose="020F0502020204030204"/>
              </a:rPr>
              <a:t> </a:t>
            </a:r>
            <a:r>
              <a:rPr lang="en-US" sz="2400" b="1" kern="0" dirty="0" err="1">
                <a:solidFill>
                  <a:srgbClr val="AD0000"/>
                </a:solidFill>
                <a:latin typeface="Calibri" panose="020F0502020204030204"/>
              </a:rPr>
              <a:t>gì</a:t>
            </a:r>
            <a:r>
              <a:rPr lang="en-US" sz="2400" b="1" kern="0" dirty="0">
                <a:solidFill>
                  <a:srgbClr val="AD0000"/>
                </a:solidFill>
                <a:latin typeface="Calibri" panose="020F0502020204030204"/>
              </a:rPr>
              <a:t> </a:t>
            </a:r>
            <a:r>
              <a:rPr lang="en-US" sz="2400" b="1" kern="0" dirty="0" err="1">
                <a:solidFill>
                  <a:srgbClr val="AD0000"/>
                </a:solidFill>
                <a:latin typeface="Calibri" panose="020F0502020204030204"/>
              </a:rPr>
              <a:t>đặ</a:t>
            </a:r>
            <a:r>
              <a:rPr lang="en-US" sz="2400" b="1" kern="0" dirty="0">
                <a:solidFill>
                  <a:srgbClr val="AD0000"/>
                </a:solidFill>
                <a:latin typeface="Calibri" panose="020F0502020204030204"/>
              </a:rPr>
              <a:t>c </a:t>
            </a:r>
            <a:r>
              <a:rPr lang="en-US" sz="2400" b="1" kern="0" dirty="0" err="1">
                <a:solidFill>
                  <a:srgbClr val="AD0000"/>
                </a:solidFill>
                <a:latin typeface="Calibri" panose="020F0502020204030204"/>
              </a:rPr>
              <a:t>biệt</a:t>
            </a:r>
            <a:r>
              <a:rPr lang="en-US" sz="2400" b="1" kern="0" dirty="0">
                <a:solidFill>
                  <a:srgbClr val="AD0000"/>
                </a:solidFill>
                <a:latin typeface="Calibri" panose="020F0502020204030204"/>
              </a:rPr>
              <a:t>? </a:t>
            </a:r>
          </a:p>
        </p:txBody>
      </p:sp>
      <p:sp>
        <p:nvSpPr>
          <p:cNvPr id="36" name="Oval 1">
            <a:extLst>
              <a:ext uri="{FF2B5EF4-FFF2-40B4-BE49-F238E27FC236}">
                <a16:creationId xmlns:a16="http://schemas.microsoft.com/office/drawing/2014/main" id="{71892696-1CA1-E8F0-E60B-B7E15BC2B284}"/>
              </a:ext>
            </a:extLst>
          </p:cNvPr>
          <p:cNvSpPr/>
          <p:nvPr/>
        </p:nvSpPr>
        <p:spPr>
          <a:xfrm>
            <a:off x="1480556" y="2596523"/>
            <a:ext cx="833887" cy="816634"/>
          </a:xfrm>
          <a:prstGeom prst="ellipse">
            <a:avLst/>
          </a:prstGeom>
          <a:solidFill>
            <a:srgbClr val="AD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bg1"/>
                </a:solidFill>
                <a:effectLst/>
                <a:uLnTx/>
                <a:uFillTx/>
                <a:latin typeface="Calibri" panose="020F0502020204030204"/>
                <a:ea typeface="+mn-ea"/>
                <a:cs typeface="+mn-cs"/>
              </a:rPr>
              <a:t>A</a:t>
            </a:r>
          </a:p>
        </p:txBody>
      </p:sp>
      <p:sp>
        <p:nvSpPr>
          <p:cNvPr id="37" name="Oval 18">
            <a:extLst>
              <a:ext uri="{FF2B5EF4-FFF2-40B4-BE49-F238E27FC236}">
                <a16:creationId xmlns:a16="http://schemas.microsoft.com/office/drawing/2014/main" id="{50571DC6-EE31-CFAA-7C9A-07D2CC8B0A3D}"/>
              </a:ext>
            </a:extLst>
          </p:cNvPr>
          <p:cNvSpPr/>
          <p:nvPr/>
        </p:nvSpPr>
        <p:spPr>
          <a:xfrm>
            <a:off x="1492919" y="3900116"/>
            <a:ext cx="833887" cy="816634"/>
          </a:xfrm>
          <a:prstGeom prst="ellipse">
            <a:avLst/>
          </a:prstGeom>
          <a:solidFill>
            <a:srgbClr val="AD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bg1"/>
                </a:solidFill>
                <a:effectLst/>
                <a:uLnTx/>
                <a:uFillTx/>
                <a:latin typeface="Calibri" panose="020F0502020204030204"/>
                <a:ea typeface="+mn-ea"/>
                <a:cs typeface="+mn-cs"/>
              </a:rPr>
              <a:t>B</a:t>
            </a:r>
          </a:p>
        </p:txBody>
      </p:sp>
      <p:sp>
        <p:nvSpPr>
          <p:cNvPr id="39" name="Oval 19">
            <a:extLst>
              <a:ext uri="{FF2B5EF4-FFF2-40B4-BE49-F238E27FC236}">
                <a16:creationId xmlns:a16="http://schemas.microsoft.com/office/drawing/2014/main" id="{D13DAF45-0640-5586-EFF2-BA2246D78821}"/>
              </a:ext>
            </a:extLst>
          </p:cNvPr>
          <p:cNvSpPr/>
          <p:nvPr/>
        </p:nvSpPr>
        <p:spPr>
          <a:xfrm>
            <a:off x="1492919" y="5159515"/>
            <a:ext cx="833887" cy="816634"/>
          </a:xfrm>
          <a:prstGeom prst="ellipse">
            <a:avLst/>
          </a:prstGeom>
          <a:solidFill>
            <a:srgbClr val="AD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bg1"/>
                </a:solidFill>
                <a:effectLst/>
                <a:uLnTx/>
                <a:uFillTx/>
                <a:latin typeface="Calibri" panose="020F0502020204030204"/>
                <a:ea typeface="+mn-ea"/>
                <a:cs typeface="+mn-cs"/>
              </a:rPr>
              <a:t>C</a:t>
            </a:r>
          </a:p>
        </p:txBody>
      </p:sp>
      <p:sp>
        <p:nvSpPr>
          <p:cNvPr id="45" name="TextBox 21">
            <a:extLst>
              <a:ext uri="{FF2B5EF4-FFF2-40B4-BE49-F238E27FC236}">
                <a16:creationId xmlns:a16="http://schemas.microsoft.com/office/drawing/2014/main" id="{95F37D85-F563-0116-5244-3033CEB4C1A2}"/>
              </a:ext>
            </a:extLst>
          </p:cNvPr>
          <p:cNvSpPr txBox="1"/>
          <p:nvPr/>
        </p:nvSpPr>
        <p:spPr>
          <a:xfrm>
            <a:off x="2414500" y="2512090"/>
            <a:ext cx="9040350" cy="1143070"/>
          </a:xfrm>
          <a:prstGeom prst="rect">
            <a:avLst/>
          </a:prstGeom>
          <a:noFill/>
        </p:spPr>
        <p:txBody>
          <a:bodyPr wrap="square">
            <a:spAutoFit/>
          </a:bodyPr>
          <a:lstStyle/>
          <a:p>
            <a:pPr algn="just">
              <a:lnSpc>
                <a:spcPct val="150000"/>
              </a:lnSpc>
            </a:pPr>
            <a:r>
              <a:rPr lang="en-US" sz="2400" dirty="0">
                <a:solidFill>
                  <a:srgbClr val="000000"/>
                </a:solidFill>
                <a:latin typeface="Calibri (Body)"/>
                <a:ea typeface="Cambria" panose="02040503050406030204" pitchFamily="18" charset="0"/>
                <a:cs typeface="Calibri" panose="020F0502020204030204" pitchFamily="34" charset="0"/>
              </a:rPr>
              <a:t>M</a:t>
            </a:r>
            <a:r>
              <a:rPr lang="vi-VN" sz="2400" dirty="0" err="1">
                <a:solidFill>
                  <a:srgbClr val="000000"/>
                </a:solidFill>
                <a:latin typeface="Calibri (Body)"/>
                <a:ea typeface="Cambria" panose="02040503050406030204" pitchFamily="18" charset="0"/>
                <a:cs typeface="Calibri" panose="020F0502020204030204" pitchFamily="34" charset="0"/>
              </a:rPr>
              <a:t>ột</a:t>
            </a:r>
            <a:r>
              <a:rPr lang="vi-VN" sz="2400" dirty="0">
                <a:solidFill>
                  <a:srgbClr val="000000"/>
                </a:solidFill>
                <a:latin typeface="Calibri (Body)"/>
                <a:ea typeface="Cambria" panose="02040503050406030204" pitchFamily="18" charset="0"/>
                <a:cs typeface="Calibri" panose="020F0502020204030204" pitchFamily="34" charset="0"/>
              </a:rPr>
              <a:t> </a:t>
            </a:r>
            <a:r>
              <a:rPr lang="vi-VN" sz="2400" dirty="0" err="1">
                <a:solidFill>
                  <a:srgbClr val="000000"/>
                </a:solidFill>
                <a:latin typeface="Calibri (Body)"/>
                <a:ea typeface="Cambria" panose="02040503050406030204" pitchFamily="18" charset="0"/>
                <a:cs typeface="Calibri" panose="020F0502020204030204" pitchFamily="34" charset="0"/>
              </a:rPr>
              <a:t>vị</a:t>
            </a:r>
            <a:r>
              <a:rPr lang="vi-VN" sz="2400" dirty="0">
                <a:solidFill>
                  <a:srgbClr val="000000"/>
                </a:solidFill>
                <a:latin typeface="Calibri (Body)"/>
                <a:ea typeface="Cambria" panose="02040503050406030204" pitchFamily="18" charset="0"/>
                <a:cs typeface="Calibri" panose="020F0502020204030204" pitchFamily="34" charset="0"/>
              </a:rPr>
              <a:t> </a:t>
            </a:r>
            <a:r>
              <a:rPr lang="vi-VN" sz="2400" dirty="0" err="1">
                <a:solidFill>
                  <a:srgbClr val="000000"/>
                </a:solidFill>
                <a:latin typeface="Calibri (Body)"/>
                <a:ea typeface="Cambria" panose="02040503050406030204" pitchFamily="18" charset="0"/>
                <a:cs typeface="Calibri" panose="020F0502020204030204" pitchFamily="34" charset="0"/>
              </a:rPr>
              <a:t>thần</a:t>
            </a:r>
            <a:r>
              <a:rPr lang="vi-VN" sz="2400" dirty="0">
                <a:solidFill>
                  <a:srgbClr val="000000"/>
                </a:solidFill>
                <a:latin typeface="Calibri (Body)"/>
                <a:ea typeface="Cambria" panose="02040503050406030204" pitchFamily="18" charset="0"/>
                <a:cs typeface="Calibri" panose="020F0502020204030204" pitchFamily="34" charset="0"/>
              </a:rPr>
              <a:t> </a:t>
            </a:r>
            <a:r>
              <a:rPr lang="vi-VN" sz="2400" dirty="0" err="1">
                <a:solidFill>
                  <a:srgbClr val="000000"/>
                </a:solidFill>
                <a:latin typeface="Calibri (Body)"/>
                <a:ea typeface="Cambria" panose="02040503050406030204" pitchFamily="18" charset="0"/>
                <a:cs typeface="Calibri" panose="020F0502020204030204" pitchFamily="34" charset="0"/>
              </a:rPr>
              <a:t>khổng</a:t>
            </a:r>
            <a:r>
              <a:rPr lang="vi-VN" sz="2400" dirty="0">
                <a:solidFill>
                  <a:srgbClr val="000000"/>
                </a:solidFill>
                <a:latin typeface="Calibri (Body)"/>
                <a:ea typeface="Cambria" panose="02040503050406030204" pitchFamily="18" charset="0"/>
                <a:cs typeface="Calibri" panose="020F0502020204030204" pitchFamily="34" charset="0"/>
              </a:rPr>
              <a:t> </a:t>
            </a:r>
            <a:r>
              <a:rPr lang="vi-VN" sz="2400" dirty="0" err="1">
                <a:solidFill>
                  <a:srgbClr val="000000"/>
                </a:solidFill>
                <a:latin typeface="Calibri (Body)"/>
                <a:ea typeface="Cambria" panose="02040503050406030204" pitchFamily="18" charset="0"/>
                <a:cs typeface="Calibri" panose="020F0502020204030204" pitchFamily="34" charset="0"/>
              </a:rPr>
              <a:t>lồ</a:t>
            </a:r>
            <a:r>
              <a:rPr lang="vi-VN" sz="2400" dirty="0">
                <a:solidFill>
                  <a:srgbClr val="000000"/>
                </a:solidFill>
                <a:latin typeface="Calibri (Body)"/>
                <a:ea typeface="Cambria" panose="02040503050406030204" pitchFamily="18" charset="0"/>
                <a:cs typeface="Calibri" panose="020F0502020204030204" pitchFamily="34" charset="0"/>
              </a:rPr>
              <a:t>, chân </a:t>
            </a:r>
            <a:r>
              <a:rPr lang="vi-VN" sz="2400" dirty="0" err="1">
                <a:solidFill>
                  <a:srgbClr val="000000"/>
                </a:solidFill>
                <a:latin typeface="Calibri (Body)"/>
                <a:ea typeface="Cambria" panose="02040503050406030204" pitchFamily="18" charset="0"/>
                <a:cs typeface="Calibri" panose="020F0502020204030204" pitchFamily="34" charset="0"/>
              </a:rPr>
              <a:t>thần</a:t>
            </a:r>
            <a:r>
              <a:rPr lang="vi-VN" sz="2400" dirty="0">
                <a:solidFill>
                  <a:srgbClr val="000000"/>
                </a:solidFill>
                <a:latin typeface="Calibri (Body)"/>
                <a:ea typeface="Cambria" panose="02040503050406030204" pitchFamily="18" charset="0"/>
                <a:cs typeface="Calibri" panose="020F0502020204030204" pitchFamily="34" charset="0"/>
              </a:rPr>
              <a:t> </a:t>
            </a:r>
            <a:r>
              <a:rPr lang="vi-VN" sz="2400" dirty="0" err="1">
                <a:solidFill>
                  <a:srgbClr val="000000"/>
                </a:solidFill>
                <a:latin typeface="Calibri (Body)"/>
                <a:ea typeface="Cambria" panose="02040503050406030204" pitchFamily="18" charset="0"/>
                <a:cs typeface="Calibri" panose="020F0502020204030204" pitchFamily="34" charset="0"/>
              </a:rPr>
              <a:t>dài</a:t>
            </a:r>
            <a:r>
              <a:rPr lang="vi-VN" sz="2400" dirty="0">
                <a:solidFill>
                  <a:srgbClr val="000000"/>
                </a:solidFill>
                <a:latin typeface="Calibri (Body)"/>
                <a:ea typeface="Cambria" panose="02040503050406030204" pitchFamily="18" charset="0"/>
                <a:cs typeface="Calibri" panose="020F0502020204030204" pitchFamily="34" charset="0"/>
              </a:rPr>
              <a:t> không </a:t>
            </a:r>
            <a:r>
              <a:rPr lang="vi-VN" sz="2400" dirty="0" err="1">
                <a:solidFill>
                  <a:srgbClr val="000000"/>
                </a:solidFill>
                <a:latin typeface="Calibri (Body)"/>
                <a:ea typeface="Cambria" panose="02040503050406030204" pitchFamily="18" charset="0"/>
                <a:cs typeface="Calibri" panose="020F0502020204030204" pitchFamily="34" charset="0"/>
              </a:rPr>
              <a:t>tả</a:t>
            </a:r>
            <a:r>
              <a:rPr lang="vi-VN" sz="2400" dirty="0">
                <a:solidFill>
                  <a:srgbClr val="000000"/>
                </a:solidFill>
                <a:latin typeface="Calibri (Body)"/>
                <a:ea typeface="Cambria" panose="02040503050406030204" pitchFamily="18" charset="0"/>
                <a:cs typeface="Calibri" panose="020F0502020204030204" pitchFamily="34" charset="0"/>
              </a:rPr>
              <a:t> </a:t>
            </a:r>
            <a:r>
              <a:rPr lang="vi-VN" sz="2400" dirty="0" err="1">
                <a:solidFill>
                  <a:srgbClr val="000000"/>
                </a:solidFill>
                <a:latin typeface="Calibri (Body)"/>
                <a:ea typeface="Cambria" panose="02040503050406030204" pitchFamily="18" charset="0"/>
                <a:cs typeface="Calibri" panose="020F0502020204030204" pitchFamily="34" charset="0"/>
              </a:rPr>
              <a:t>xiết</a:t>
            </a:r>
            <a:r>
              <a:rPr lang="en-US" sz="2400" dirty="0">
                <a:solidFill>
                  <a:srgbClr val="000000"/>
                </a:solidFill>
                <a:latin typeface="Calibri (Body)"/>
                <a:ea typeface="Cambria" panose="02040503050406030204" pitchFamily="18" charset="0"/>
                <a:cs typeface="Calibri" panose="020F0502020204030204" pitchFamily="34" charset="0"/>
              </a:rPr>
              <a:t>. </a:t>
            </a:r>
            <a:r>
              <a:rPr lang="en-US" sz="2400" dirty="0" err="1">
                <a:solidFill>
                  <a:srgbClr val="000000"/>
                </a:solidFill>
                <a:latin typeface="Calibri (Body)"/>
                <a:ea typeface="Cambria" panose="02040503050406030204" pitchFamily="18" charset="0"/>
                <a:cs typeface="Calibri" panose="020F0502020204030204" pitchFamily="34" charset="0"/>
              </a:rPr>
              <a:t>Bước</a:t>
            </a:r>
            <a:r>
              <a:rPr lang="en-US" sz="2400" dirty="0">
                <a:solidFill>
                  <a:srgbClr val="000000"/>
                </a:solidFill>
                <a:latin typeface="Calibri (Body)"/>
                <a:ea typeface="Cambria" panose="02040503050406030204" pitchFamily="18" charset="0"/>
                <a:cs typeface="Calibri" panose="020F0502020204030204" pitchFamily="34" charset="0"/>
              </a:rPr>
              <a:t> </a:t>
            </a:r>
            <a:r>
              <a:rPr lang="en-US" sz="2400" dirty="0" err="1">
                <a:solidFill>
                  <a:srgbClr val="000000"/>
                </a:solidFill>
                <a:latin typeface="Calibri (Body)"/>
                <a:ea typeface="Cambria" panose="02040503050406030204" pitchFamily="18" charset="0"/>
                <a:cs typeface="Calibri" panose="020F0502020204030204" pitchFamily="34" charset="0"/>
              </a:rPr>
              <a:t>một</a:t>
            </a:r>
            <a:r>
              <a:rPr lang="en-US" sz="2400" dirty="0">
                <a:solidFill>
                  <a:srgbClr val="000000"/>
                </a:solidFill>
                <a:latin typeface="Calibri (Body)"/>
                <a:ea typeface="Cambria" panose="02040503050406030204" pitchFamily="18" charset="0"/>
                <a:cs typeface="Calibri" panose="020F0502020204030204" pitchFamily="34" charset="0"/>
              </a:rPr>
              <a:t> </a:t>
            </a:r>
            <a:r>
              <a:rPr lang="en-US" sz="2400" dirty="0" err="1">
                <a:solidFill>
                  <a:srgbClr val="000000"/>
                </a:solidFill>
                <a:latin typeface="Calibri (Body)"/>
                <a:ea typeface="Cambria" panose="02040503050406030204" pitchFamily="18" charset="0"/>
                <a:cs typeface="Calibri" panose="020F0502020204030204" pitchFamily="34" charset="0"/>
              </a:rPr>
              <a:t>bước</a:t>
            </a:r>
            <a:r>
              <a:rPr lang="en-US" sz="2400" dirty="0">
                <a:solidFill>
                  <a:srgbClr val="000000"/>
                </a:solidFill>
                <a:latin typeface="Calibri (Body)"/>
                <a:ea typeface="Cambria" panose="02040503050406030204" pitchFamily="18" charset="0"/>
                <a:cs typeface="Calibri" panose="020F0502020204030204" pitchFamily="34" charset="0"/>
              </a:rPr>
              <a:t> </a:t>
            </a:r>
            <a:r>
              <a:rPr lang="en-US" sz="2400" dirty="0" err="1">
                <a:solidFill>
                  <a:srgbClr val="000000"/>
                </a:solidFill>
                <a:latin typeface="Calibri (Body)"/>
                <a:ea typeface="Cambria" panose="02040503050406030204" pitchFamily="18" charset="0"/>
                <a:cs typeface="Calibri" panose="020F0502020204030204" pitchFamily="34" charset="0"/>
              </a:rPr>
              <a:t>có</a:t>
            </a:r>
            <a:r>
              <a:rPr lang="en-US" sz="2400" dirty="0">
                <a:solidFill>
                  <a:srgbClr val="000000"/>
                </a:solidFill>
                <a:latin typeface="Calibri (Body)"/>
                <a:ea typeface="Cambria" panose="02040503050406030204" pitchFamily="18" charset="0"/>
                <a:cs typeface="Calibri" panose="020F0502020204030204" pitchFamily="34" charset="0"/>
              </a:rPr>
              <a:t> </a:t>
            </a:r>
            <a:r>
              <a:rPr lang="en-US" sz="2400" dirty="0" err="1">
                <a:solidFill>
                  <a:srgbClr val="000000"/>
                </a:solidFill>
                <a:latin typeface="Calibri (Body)"/>
                <a:ea typeface="Cambria" panose="02040503050406030204" pitchFamily="18" charset="0"/>
                <a:cs typeface="Calibri" panose="020F0502020204030204" pitchFamily="34" charset="0"/>
              </a:rPr>
              <a:t>thể</a:t>
            </a:r>
            <a:r>
              <a:rPr lang="en-US" sz="2400" dirty="0">
                <a:solidFill>
                  <a:srgbClr val="000000"/>
                </a:solidFill>
                <a:latin typeface="Calibri (Body)"/>
                <a:ea typeface="Cambria" panose="02040503050406030204" pitchFamily="18" charset="0"/>
                <a:cs typeface="Calibri" panose="020F0502020204030204" pitchFamily="34" charset="0"/>
              </a:rPr>
              <a:t> </a:t>
            </a:r>
            <a:r>
              <a:rPr lang="en-US" sz="2400" dirty="0" err="1">
                <a:solidFill>
                  <a:srgbClr val="000000"/>
                </a:solidFill>
                <a:latin typeface="Calibri (Body)"/>
                <a:ea typeface="Cambria" panose="02040503050406030204" pitchFamily="18" charset="0"/>
                <a:cs typeface="Calibri" panose="020F0502020204030204" pitchFamily="34" charset="0"/>
              </a:rPr>
              <a:t>đi</a:t>
            </a:r>
            <a:r>
              <a:rPr lang="en-US" sz="2400" dirty="0">
                <a:solidFill>
                  <a:srgbClr val="000000"/>
                </a:solidFill>
                <a:latin typeface="Calibri (Body)"/>
                <a:ea typeface="Cambria" panose="02040503050406030204" pitchFamily="18" charset="0"/>
                <a:cs typeface="Calibri" panose="020F0502020204030204" pitchFamily="34" charset="0"/>
              </a:rPr>
              <a:t> </a:t>
            </a:r>
            <a:r>
              <a:rPr lang="en-US" sz="2400" dirty="0" err="1">
                <a:solidFill>
                  <a:srgbClr val="000000"/>
                </a:solidFill>
                <a:latin typeface="Calibri (Body)"/>
                <a:ea typeface="Cambria" panose="02040503050406030204" pitchFamily="18" charset="0"/>
                <a:cs typeface="Calibri" panose="020F0502020204030204" pitchFamily="34" charset="0"/>
              </a:rPr>
              <a:t>từ</a:t>
            </a:r>
            <a:r>
              <a:rPr lang="en-US" sz="2400" dirty="0">
                <a:solidFill>
                  <a:srgbClr val="000000"/>
                </a:solidFill>
                <a:latin typeface="Calibri (Body)"/>
                <a:ea typeface="Cambria" panose="02040503050406030204" pitchFamily="18" charset="0"/>
                <a:cs typeface="Calibri" panose="020F0502020204030204" pitchFamily="34" charset="0"/>
              </a:rPr>
              <a:t> </a:t>
            </a:r>
            <a:r>
              <a:rPr lang="en-US" sz="2400" dirty="0" err="1">
                <a:solidFill>
                  <a:srgbClr val="000000"/>
                </a:solidFill>
                <a:latin typeface="Calibri (Body)"/>
                <a:ea typeface="Cambria" panose="02040503050406030204" pitchFamily="18" charset="0"/>
                <a:cs typeface="Calibri" panose="020F0502020204030204" pitchFamily="34" charset="0"/>
              </a:rPr>
              <a:t>núi</a:t>
            </a:r>
            <a:r>
              <a:rPr lang="en-US" sz="2400" dirty="0">
                <a:solidFill>
                  <a:srgbClr val="000000"/>
                </a:solidFill>
                <a:latin typeface="Calibri (Body)"/>
                <a:ea typeface="Cambria" panose="02040503050406030204" pitchFamily="18" charset="0"/>
                <a:cs typeface="Calibri" panose="020F0502020204030204" pitchFamily="34" charset="0"/>
              </a:rPr>
              <a:t> </a:t>
            </a:r>
            <a:r>
              <a:rPr lang="en-US" sz="2400" dirty="0" err="1">
                <a:solidFill>
                  <a:srgbClr val="000000"/>
                </a:solidFill>
                <a:latin typeface="Calibri (Body)"/>
                <a:ea typeface="Cambria" panose="02040503050406030204" pitchFamily="18" charset="0"/>
                <a:cs typeface="Calibri" panose="020F0502020204030204" pitchFamily="34" charset="0"/>
              </a:rPr>
              <a:t>nọ</a:t>
            </a:r>
            <a:r>
              <a:rPr lang="en-US" sz="2400" dirty="0">
                <a:solidFill>
                  <a:srgbClr val="000000"/>
                </a:solidFill>
                <a:latin typeface="Calibri (Body)"/>
                <a:ea typeface="Cambria" panose="02040503050406030204" pitchFamily="18" charset="0"/>
                <a:cs typeface="Calibri" panose="020F0502020204030204" pitchFamily="34" charset="0"/>
              </a:rPr>
              <a:t> sang </a:t>
            </a:r>
            <a:r>
              <a:rPr lang="en-US" sz="2400" dirty="0" err="1">
                <a:solidFill>
                  <a:srgbClr val="000000"/>
                </a:solidFill>
                <a:latin typeface="Calibri (Body)"/>
                <a:ea typeface="Cambria" panose="02040503050406030204" pitchFamily="18" charset="0"/>
                <a:cs typeface="Calibri" panose="020F0502020204030204" pitchFamily="34" charset="0"/>
              </a:rPr>
              <a:t>núi</a:t>
            </a:r>
            <a:r>
              <a:rPr lang="en-US" sz="2400" dirty="0">
                <a:solidFill>
                  <a:srgbClr val="000000"/>
                </a:solidFill>
                <a:latin typeface="Calibri (Body)"/>
                <a:ea typeface="Cambria" panose="02040503050406030204" pitchFamily="18" charset="0"/>
                <a:cs typeface="Calibri" panose="020F0502020204030204" pitchFamily="34" charset="0"/>
              </a:rPr>
              <a:t> kia </a:t>
            </a:r>
            <a:endPar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endParaRPr>
          </a:p>
        </p:txBody>
      </p:sp>
      <p:sp>
        <p:nvSpPr>
          <p:cNvPr id="46" name="TextBox 22">
            <a:extLst>
              <a:ext uri="{FF2B5EF4-FFF2-40B4-BE49-F238E27FC236}">
                <a16:creationId xmlns:a16="http://schemas.microsoft.com/office/drawing/2014/main" id="{DE787C94-0B78-8741-625C-099433473B3F}"/>
              </a:ext>
            </a:extLst>
          </p:cNvPr>
          <p:cNvSpPr txBox="1"/>
          <p:nvPr/>
        </p:nvSpPr>
        <p:spPr>
          <a:xfrm>
            <a:off x="2478624" y="3792032"/>
            <a:ext cx="8958824" cy="1143070"/>
          </a:xfrm>
          <a:prstGeom prst="rect">
            <a:avLst/>
          </a:prstGeom>
          <a:noFill/>
        </p:spPr>
        <p:txBody>
          <a:bodyPr wrap="square">
            <a:spAutoFit/>
          </a:bodyPr>
          <a:lstStyle/>
          <a:p>
            <a:pPr algn="just">
              <a:lnSpc>
                <a:spcPct val="150000"/>
              </a:lnSpc>
            </a:pPr>
            <a:r>
              <a:rPr lang="en-US"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Thần</a:t>
            </a:r>
            <a:r>
              <a:rPr lang="en-US"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có</a:t>
            </a:r>
            <a:r>
              <a:rPr lang="en-US"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khả</a:t>
            </a:r>
            <a:r>
              <a:rPr lang="en-US"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năng</a:t>
            </a:r>
            <a:r>
              <a:rPr lang="en-US"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tự</a:t>
            </a:r>
            <a:r>
              <a:rPr lang="en-US"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mình</a:t>
            </a: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đào</a:t>
            </a: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đất</a:t>
            </a: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đắp</a:t>
            </a: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đá</a:t>
            </a: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đắp</a:t>
            </a: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thành</a:t>
            </a: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một</a:t>
            </a: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cái</a:t>
            </a: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cột</a:t>
            </a: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 cao, </a:t>
            </a:r>
            <a:r>
              <a:rPr lang="vi-VN"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vừa</a:t>
            </a: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 to </a:t>
            </a:r>
            <a:r>
              <a:rPr lang="vi-VN"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để</a:t>
            </a: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chống</a:t>
            </a:r>
            <a:r>
              <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vi-VN"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trời</a:t>
            </a:r>
            <a:endPar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endParaRPr>
          </a:p>
        </p:txBody>
      </p:sp>
      <p:sp>
        <p:nvSpPr>
          <p:cNvPr id="47" name="TextBox 23">
            <a:extLst>
              <a:ext uri="{FF2B5EF4-FFF2-40B4-BE49-F238E27FC236}">
                <a16:creationId xmlns:a16="http://schemas.microsoft.com/office/drawing/2014/main" id="{AA6635E7-E1B2-F50E-7131-82F50770377A}"/>
              </a:ext>
            </a:extLst>
          </p:cNvPr>
          <p:cNvSpPr txBox="1"/>
          <p:nvPr/>
        </p:nvSpPr>
        <p:spPr>
          <a:xfrm>
            <a:off x="2547635" y="5273296"/>
            <a:ext cx="6975894" cy="589072"/>
          </a:xfrm>
          <a:prstGeom prst="rect">
            <a:avLst/>
          </a:prstGeom>
          <a:noFill/>
        </p:spPr>
        <p:txBody>
          <a:bodyPr wrap="square">
            <a:spAutoFit/>
          </a:bodyPr>
          <a:lstStyle/>
          <a:p>
            <a:pPr algn="just">
              <a:lnSpc>
                <a:spcPct val="150000"/>
              </a:lnSpc>
              <a:defRPr/>
            </a:pPr>
            <a:r>
              <a:rPr lang="en-US"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Cả</a:t>
            </a:r>
            <a:r>
              <a:rPr lang="en-US"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hai</a:t>
            </a:r>
            <a:r>
              <a:rPr lang="en-US"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đáp</a:t>
            </a:r>
            <a:r>
              <a:rPr lang="en-US" sz="2400" dirty="0">
                <a:solidFill>
                  <a:srgbClr val="000000"/>
                </a:solidFill>
                <a:latin typeface="Calibri" panose="020F0502020204030204" pitchFamily="34" charset="0"/>
                <a:ea typeface="Cambria" panose="02040503050406030204" pitchFamily="18" charset="0"/>
                <a:cs typeface="Calibri" panose="020F0502020204030204" pitchFamily="34" charset="0"/>
              </a:rPr>
              <a:t> </a:t>
            </a:r>
            <a:r>
              <a:rPr lang="en-US"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án</a:t>
            </a:r>
            <a:r>
              <a:rPr lang="en-US" sz="2400" dirty="0">
                <a:solidFill>
                  <a:srgbClr val="000000"/>
                </a:solidFill>
                <a:latin typeface="Calibri" panose="020F0502020204030204" pitchFamily="34" charset="0"/>
                <a:ea typeface="Cambria" panose="02040503050406030204" pitchFamily="18" charset="0"/>
                <a:cs typeface="Calibri" panose="020F0502020204030204" pitchFamily="34" charset="0"/>
              </a:rPr>
              <a:t> A </a:t>
            </a:r>
            <a:r>
              <a:rPr lang="en-US" sz="2400" dirty="0" err="1">
                <a:solidFill>
                  <a:srgbClr val="000000"/>
                </a:solidFill>
                <a:latin typeface="Calibri" panose="020F0502020204030204" pitchFamily="34" charset="0"/>
                <a:ea typeface="Cambria" panose="02040503050406030204" pitchFamily="18" charset="0"/>
                <a:cs typeface="Calibri" panose="020F0502020204030204" pitchFamily="34" charset="0"/>
              </a:rPr>
              <a:t>và</a:t>
            </a:r>
            <a:r>
              <a:rPr lang="en-US" sz="2400" dirty="0">
                <a:solidFill>
                  <a:srgbClr val="000000"/>
                </a:solidFill>
                <a:latin typeface="Calibri" panose="020F0502020204030204" pitchFamily="34" charset="0"/>
                <a:ea typeface="Cambria" panose="02040503050406030204" pitchFamily="18" charset="0"/>
                <a:cs typeface="Calibri" panose="020F0502020204030204" pitchFamily="34" charset="0"/>
              </a:rPr>
              <a:t> B</a:t>
            </a:r>
            <a:endParaRPr lang="vi-VN" sz="2400" dirty="0">
              <a:solidFill>
                <a:srgbClr val="000000"/>
              </a:solidFill>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6929860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outVertical)">
                                      <p:cBhvr>
                                        <p:cTn id="7" dur="75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barn(inVertical)">
                                      <p:cBhvr>
                                        <p:cTn id="12" dur="500"/>
                                        <p:tgtEl>
                                          <p:spTgt spid="3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barn(inVertical)">
                                      <p:cBhvr>
                                        <p:cTn id="15" dur="500"/>
                                        <p:tgtEl>
                                          <p:spTgt spid="4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barn(inVertical)">
                                      <p:cBhvr>
                                        <p:cTn id="20" dur="500"/>
                                        <p:tgtEl>
                                          <p:spTgt spid="3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barn(inVertical)">
                                      <p:cBhvr>
                                        <p:cTn id="23" dur="500"/>
                                        <p:tgtEl>
                                          <p:spTgt spid="4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barn(inVertical)">
                                      <p:cBhvr>
                                        <p:cTn id="28" dur="500"/>
                                        <p:tgtEl>
                                          <p:spTgt spid="47"/>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barn(inVertical)">
                                      <p:cBhvr>
                                        <p:cTn id="31" dur="500"/>
                                        <p:tgtEl>
                                          <p:spTgt spid="39"/>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37"/>
                                        </p:tgtEl>
                                        <p:attrNameLst>
                                          <p:attrName>fillcolor</p:attrName>
                                        </p:attrNameLst>
                                      </p:cBhvr>
                                      <p:to>
                                        <a:schemeClr val="accent2"/>
                                      </p:to>
                                    </p:animClr>
                                    <p:set>
                                      <p:cBhvr>
                                        <p:cTn id="36" dur="2000" fill="hold"/>
                                        <p:tgtEl>
                                          <p:spTgt spid="37"/>
                                        </p:tgtEl>
                                        <p:attrNameLst>
                                          <p:attrName>fill.type</p:attrName>
                                        </p:attrNameLst>
                                      </p:cBhvr>
                                      <p:to>
                                        <p:strVal val="solid"/>
                                      </p:to>
                                    </p:set>
                                    <p:set>
                                      <p:cBhvr>
                                        <p:cTn id="37" dur="2000" fill="hold"/>
                                        <p:tgtEl>
                                          <p:spTgt spid="3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9" grpId="0" animBg="1"/>
      <p:bldP spid="45" grpId="0"/>
      <p:bldP spid="46" grpId="0"/>
      <p:bldP spid="4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Hình ảnh 85">
            <a:extLst>
              <a:ext uri="{FF2B5EF4-FFF2-40B4-BE49-F238E27FC236}">
                <a16:creationId xmlns:a16="http://schemas.microsoft.com/office/drawing/2014/main" id="{4C0D4697-9D99-03EF-19B0-9B8583B24233}"/>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sp>
        <p:nvSpPr>
          <p:cNvPr id="44" name="Hình chữ nhật: Góc Tròn 43">
            <a:extLst>
              <a:ext uri="{FF2B5EF4-FFF2-40B4-BE49-F238E27FC236}">
                <a16:creationId xmlns:a16="http://schemas.microsoft.com/office/drawing/2014/main" id="{290B6515-08E4-B49C-5069-11AB3F0B6958}"/>
              </a:ext>
            </a:extLst>
          </p:cNvPr>
          <p:cNvSpPr/>
          <p:nvPr/>
        </p:nvSpPr>
        <p:spPr>
          <a:xfrm>
            <a:off x="422787" y="428877"/>
            <a:ext cx="11452081" cy="6000248"/>
          </a:xfrm>
          <a:prstGeom prst="roundRect">
            <a:avLst>
              <a:gd name="adj" fmla="val 6305"/>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grpSp>
        <p:nvGrpSpPr>
          <p:cNvPr id="28" name="Group 22">
            <a:extLst>
              <a:ext uri="{FF2B5EF4-FFF2-40B4-BE49-F238E27FC236}">
                <a16:creationId xmlns:a16="http://schemas.microsoft.com/office/drawing/2014/main" id="{B7B0F779-1D0B-1608-5010-362FC6C5DAE9}"/>
              </a:ext>
            </a:extLst>
          </p:cNvPr>
          <p:cNvGrpSpPr/>
          <p:nvPr/>
        </p:nvGrpSpPr>
        <p:grpSpPr>
          <a:xfrm>
            <a:off x="-347467" y="306736"/>
            <a:ext cx="3840503" cy="802247"/>
            <a:chOff x="-107576" y="39225"/>
            <a:chExt cx="3840503" cy="802247"/>
          </a:xfrm>
          <a:effectLst>
            <a:outerShdw blurRad="63500" sx="102000" sy="102000" algn="ctr" rotWithShape="0">
              <a:prstClr val="black">
                <a:alpha val="40000"/>
              </a:prstClr>
            </a:outerShdw>
          </a:effectLst>
        </p:grpSpPr>
        <p:grpSp>
          <p:nvGrpSpPr>
            <p:cNvPr id="29" name="Group 3">
              <a:extLst>
                <a:ext uri="{FF2B5EF4-FFF2-40B4-BE49-F238E27FC236}">
                  <a16:creationId xmlns:a16="http://schemas.microsoft.com/office/drawing/2014/main" id="{F8541BF5-616D-B41E-60EB-8B6975D6D6A2}"/>
                </a:ext>
              </a:extLst>
            </p:cNvPr>
            <p:cNvGrpSpPr/>
            <p:nvPr/>
          </p:nvGrpSpPr>
          <p:grpSpPr>
            <a:xfrm>
              <a:off x="-107576" y="161365"/>
              <a:ext cx="3181755" cy="613808"/>
              <a:chOff x="-107576" y="161365"/>
              <a:chExt cx="3181755" cy="613808"/>
            </a:xfrm>
          </p:grpSpPr>
          <p:sp>
            <p:nvSpPr>
              <p:cNvPr id="41" name="TextBox 4">
                <a:extLst>
                  <a:ext uri="{FF2B5EF4-FFF2-40B4-BE49-F238E27FC236}">
                    <a16:creationId xmlns:a16="http://schemas.microsoft.com/office/drawing/2014/main" id="{74CA5CDD-211D-C143-32E5-084CD2148AE6}"/>
                  </a:ext>
                </a:extLst>
              </p:cNvPr>
              <p:cNvSpPr txBox="1"/>
              <p:nvPr/>
            </p:nvSpPr>
            <p:spPr>
              <a:xfrm>
                <a:off x="-107576" y="161365"/>
                <a:ext cx="3181755" cy="613808"/>
              </a:xfrm>
              <a:prstGeom prst="rect">
                <a:avLst/>
              </a:prstGeom>
              <a:solidFill>
                <a:schemeClr val="bg1"/>
              </a:solidFill>
              <a:ln>
                <a:noFill/>
              </a:ln>
            </p:spPr>
            <p:txBody>
              <a:bodyPr wrap="square" rtlCol="0">
                <a:spAutoFit/>
              </a:bodyPr>
              <a:lstStyle/>
              <a:p>
                <a:endParaRPr lang="en-GB" dirty="0"/>
              </a:p>
            </p:txBody>
          </p:sp>
          <p:sp>
            <p:nvSpPr>
              <p:cNvPr id="42" name="TextBox 5">
                <a:extLst>
                  <a:ext uri="{FF2B5EF4-FFF2-40B4-BE49-F238E27FC236}">
                    <a16:creationId xmlns:a16="http://schemas.microsoft.com/office/drawing/2014/main" id="{9A11A72F-C85A-5337-1344-77E9241D3AE5}"/>
                  </a:ext>
                </a:extLst>
              </p:cNvPr>
              <p:cNvSpPr txBox="1"/>
              <p:nvPr/>
            </p:nvSpPr>
            <p:spPr>
              <a:xfrm>
                <a:off x="46053" y="309960"/>
                <a:ext cx="2874495" cy="4001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b="1" dirty="0">
                    <a:solidFill>
                      <a:srgbClr val="C00000"/>
                    </a:solidFill>
                    <a:latin typeface="#9Slide03 Arima Madurai Medium" panose="00000600000000000000" pitchFamily="2" charset="0"/>
                    <a:cs typeface="#9Slide03 Arima Madurai Medium" panose="00000600000000000000" pitchFamily="2" charset="0"/>
                  </a:rPr>
                  <a:t>CHÂN TRỜI SÁNG TẠO</a:t>
                </a:r>
              </a:p>
            </p:txBody>
          </p:sp>
        </p:grpSp>
        <p:pic>
          <p:nvPicPr>
            <p:cNvPr id="40" name="Picture 14" descr="Logo&#10;&#10;Description automatically generated">
              <a:extLst>
                <a:ext uri="{FF2B5EF4-FFF2-40B4-BE49-F238E27FC236}">
                  <a16:creationId xmlns:a16="http://schemas.microsoft.com/office/drawing/2014/main" id="{4DD375E1-81F0-0516-3951-33D3642883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2689" y="39225"/>
              <a:ext cx="1010238" cy="802247"/>
            </a:xfrm>
            <a:prstGeom prst="rect">
              <a:avLst/>
            </a:prstGeom>
            <a:ln>
              <a:noFill/>
            </a:ln>
          </p:spPr>
        </p:pic>
      </p:grpSp>
      <p:grpSp>
        <p:nvGrpSpPr>
          <p:cNvPr id="3" name="Nhóm 2">
            <a:extLst>
              <a:ext uri="{FF2B5EF4-FFF2-40B4-BE49-F238E27FC236}">
                <a16:creationId xmlns:a16="http://schemas.microsoft.com/office/drawing/2014/main" id="{E0551496-2AA3-864D-F20F-7EFB1F6E2962}"/>
              </a:ext>
            </a:extLst>
          </p:cNvPr>
          <p:cNvGrpSpPr/>
          <p:nvPr/>
        </p:nvGrpSpPr>
        <p:grpSpPr>
          <a:xfrm>
            <a:off x="4033562" y="584454"/>
            <a:ext cx="7391521" cy="941215"/>
            <a:chOff x="4033562" y="584454"/>
            <a:chExt cx="7391521" cy="941215"/>
          </a:xfrm>
        </p:grpSpPr>
        <p:sp>
          <p:nvSpPr>
            <p:cNvPr id="38" name="椭圆 37">
              <a:extLst>
                <a:ext uri="{FF2B5EF4-FFF2-40B4-BE49-F238E27FC236}">
                  <a16:creationId xmlns:a16="http://schemas.microsoft.com/office/drawing/2014/main" id="{4D9F6D38-7D6B-4748-A832-E27B60ABB17E}"/>
                </a:ext>
              </a:extLst>
            </p:cNvPr>
            <p:cNvSpPr/>
            <p:nvPr/>
          </p:nvSpPr>
          <p:spPr>
            <a:xfrm>
              <a:off x="5384732" y="685408"/>
              <a:ext cx="261861" cy="261861"/>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Hình chữ nhật: Góc Tròn 1">
              <a:extLst>
                <a:ext uri="{FF2B5EF4-FFF2-40B4-BE49-F238E27FC236}">
                  <a16:creationId xmlns:a16="http://schemas.microsoft.com/office/drawing/2014/main" id="{B5317D07-D94F-1587-A214-2E8CBDFDD30F}"/>
                </a:ext>
              </a:extLst>
            </p:cNvPr>
            <p:cNvSpPr/>
            <p:nvPr/>
          </p:nvSpPr>
          <p:spPr>
            <a:xfrm>
              <a:off x="4088084" y="806245"/>
              <a:ext cx="7220984" cy="719424"/>
            </a:xfrm>
            <a:prstGeom prst="roundRect">
              <a:avLst/>
            </a:prstGeom>
            <a:solidFill>
              <a:schemeClr val="bg1"/>
            </a:solidFill>
            <a:ln w="38100">
              <a:solidFill>
                <a:srgbClr val="C51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Hộp Văn bản 8">
              <a:extLst>
                <a:ext uri="{FF2B5EF4-FFF2-40B4-BE49-F238E27FC236}">
                  <a16:creationId xmlns:a16="http://schemas.microsoft.com/office/drawing/2014/main" id="{53B79E6B-BEB2-20A6-3279-AED7EAA9C859}"/>
                </a:ext>
              </a:extLst>
            </p:cNvPr>
            <p:cNvSpPr txBox="1"/>
            <p:nvPr/>
          </p:nvSpPr>
          <p:spPr>
            <a:xfrm>
              <a:off x="4033562" y="609016"/>
              <a:ext cx="7391521" cy="461665"/>
            </a:xfrm>
            <a:prstGeom prst="rect">
              <a:avLst/>
            </a:prstGeom>
            <a:solidFill>
              <a:srgbClr val="F0B094"/>
            </a:solidFill>
            <a:ln>
              <a:noFill/>
            </a:ln>
          </p:spPr>
          <p:txBody>
            <a:bodyPr wrap="square">
              <a:spAutoFit/>
            </a:bodyPr>
            <a:lstStyle/>
            <a:p>
              <a:pPr marL="625475" marR="0" algn="just">
                <a:spcBef>
                  <a:spcPts val="0"/>
                </a:spcBef>
              </a:pPr>
              <a:r>
                <a:rPr lang="en-US" sz="2400" b="1" dirty="0">
                  <a:solidFill>
                    <a:srgbClr val="C00000"/>
                  </a:solidFill>
                  <a:effectLst/>
                  <a:latin typeface="Fira Sans ExtraBold" panose="020B0903050000020004" pitchFamily="34" charset="0"/>
                  <a:ea typeface="Cambria" panose="02040503050406030204" pitchFamily="18" charset="0"/>
                  <a:cs typeface="Calibri" panose="020F0502020204030204" pitchFamily="34" charset="0"/>
                </a:rPr>
                <a:t>LUYỆN TẬP</a:t>
              </a:r>
            </a:p>
          </p:txBody>
        </p:sp>
        <p:sp>
          <p:nvSpPr>
            <p:cNvPr id="58" name="Hộp Văn bản 8">
              <a:extLst>
                <a:ext uri="{FF2B5EF4-FFF2-40B4-BE49-F238E27FC236}">
                  <a16:creationId xmlns:a16="http://schemas.microsoft.com/office/drawing/2014/main" id="{C5F776E3-99EE-BFF4-DA3D-41FFB0D2FB44}"/>
                </a:ext>
              </a:extLst>
            </p:cNvPr>
            <p:cNvSpPr txBox="1"/>
            <p:nvPr/>
          </p:nvSpPr>
          <p:spPr>
            <a:xfrm>
              <a:off x="4190009" y="1042684"/>
              <a:ext cx="6885726" cy="442674"/>
            </a:xfrm>
            <a:prstGeom prst="roundRect">
              <a:avLst/>
            </a:prstGeom>
            <a:noFill/>
            <a:ln>
              <a:noFill/>
            </a:ln>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2000" i="0" u="none" strike="noStrike" kern="1200" cap="none" spc="0" normalizeH="0" baseline="0" noProof="0" dirty="0">
                  <a:ln>
                    <a:noFill/>
                  </a:ln>
                  <a:solidFill>
                    <a:srgbClr val="C00000"/>
                  </a:solidFill>
                  <a:effectLst/>
                  <a:uLnTx/>
                  <a:uFillTx/>
                  <a:latin typeface="Calibri" panose="020F0502020204030204"/>
                  <a:ea typeface="Cambria" panose="02040503050406030204" pitchFamily="18" charset="0"/>
                  <a:cs typeface="Times New Roman" panose="02020603050405020304" pitchFamily="18" charset="0"/>
                </a:rPr>
                <a:t>1. Trắc nghiệm</a:t>
              </a:r>
              <a:endParaRPr kumimoji="0" lang="en-US" sz="1600" i="0" u="none" strike="noStrike" kern="1200" cap="none" spc="0" normalizeH="0" baseline="0" noProof="0" dirty="0">
                <a:ln>
                  <a:noFill/>
                </a:ln>
                <a:solidFill>
                  <a:srgbClr val="C00000"/>
                </a:solidFill>
                <a:effectLst/>
                <a:uLnTx/>
                <a:uFillTx/>
                <a:latin typeface="Calibri" panose="020F0502020204030204"/>
                <a:ea typeface="Cambria" panose="02040503050406030204" pitchFamily="18" charset="0"/>
                <a:cs typeface="Times New Roman" panose="02020603050405020304" pitchFamily="18" charset="0"/>
              </a:endParaRPr>
            </a:p>
          </p:txBody>
        </p:sp>
        <p:grpSp>
          <p:nvGrpSpPr>
            <p:cNvPr id="59" name="Google Shape;2365;p47">
              <a:extLst>
                <a:ext uri="{FF2B5EF4-FFF2-40B4-BE49-F238E27FC236}">
                  <a16:creationId xmlns:a16="http://schemas.microsoft.com/office/drawing/2014/main" id="{DC3F4B6F-557B-383E-F5BE-D9794C51DDE7}"/>
                </a:ext>
              </a:extLst>
            </p:cNvPr>
            <p:cNvGrpSpPr/>
            <p:nvPr/>
          </p:nvGrpSpPr>
          <p:grpSpPr>
            <a:xfrm>
              <a:off x="4114982" y="584454"/>
              <a:ext cx="445314" cy="443581"/>
              <a:chOff x="1576325" y="2162175"/>
              <a:chExt cx="526625" cy="524575"/>
            </a:xfrm>
          </p:grpSpPr>
          <p:sp>
            <p:nvSpPr>
              <p:cNvPr id="60" name="Google Shape;2366;p47">
                <a:extLst>
                  <a:ext uri="{FF2B5EF4-FFF2-40B4-BE49-F238E27FC236}">
                    <a16:creationId xmlns:a16="http://schemas.microsoft.com/office/drawing/2014/main" id="{7DE6D3E9-615B-F7AE-6485-18FB698383FC}"/>
                  </a:ext>
                </a:extLst>
              </p:cNvPr>
              <p:cNvSpPr/>
              <p:nvPr/>
            </p:nvSpPr>
            <p:spPr>
              <a:xfrm>
                <a:off x="1576325" y="2406300"/>
                <a:ext cx="526625" cy="280450"/>
              </a:xfrm>
              <a:custGeom>
                <a:avLst/>
                <a:gdLst/>
                <a:ahLst/>
                <a:cxnLst/>
                <a:rect l="l" t="t" r="r" b="b"/>
                <a:pathLst>
                  <a:path w="21065" h="11218" extrusionOk="0">
                    <a:moveTo>
                      <a:pt x="4321" y="1"/>
                    </a:moveTo>
                    <a:cubicBezTo>
                      <a:pt x="4060" y="1"/>
                      <a:pt x="3832" y="164"/>
                      <a:pt x="3767" y="425"/>
                    </a:cubicBezTo>
                    <a:lnTo>
                      <a:pt x="82" y="10500"/>
                    </a:lnTo>
                    <a:cubicBezTo>
                      <a:pt x="1" y="10859"/>
                      <a:pt x="262" y="11217"/>
                      <a:pt x="637" y="11217"/>
                    </a:cubicBezTo>
                    <a:lnTo>
                      <a:pt x="16842" y="11217"/>
                    </a:lnTo>
                    <a:cubicBezTo>
                      <a:pt x="17087" y="11217"/>
                      <a:pt x="17315" y="11038"/>
                      <a:pt x="17380" y="10793"/>
                    </a:cubicBezTo>
                    <a:lnTo>
                      <a:pt x="21065" y="718"/>
                    </a:lnTo>
                    <a:cubicBezTo>
                      <a:pt x="21065" y="359"/>
                      <a:pt x="20886" y="1"/>
                      <a:pt x="20511" y="1"/>
                    </a:cubicBezTo>
                    <a:close/>
                  </a:path>
                </a:pathLst>
              </a:custGeom>
              <a:solidFill>
                <a:srgbClr val="AD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 name="Google Shape;2367;p47">
                <a:extLst>
                  <a:ext uri="{FF2B5EF4-FFF2-40B4-BE49-F238E27FC236}">
                    <a16:creationId xmlns:a16="http://schemas.microsoft.com/office/drawing/2014/main" id="{E1368B2B-9833-2D86-5927-EAB40927D3E5}"/>
                  </a:ext>
                </a:extLst>
              </p:cNvPr>
              <p:cNvSpPr/>
              <p:nvPr/>
            </p:nvSpPr>
            <p:spPr>
              <a:xfrm>
                <a:off x="2012450" y="2324800"/>
                <a:ext cx="36300" cy="81525"/>
              </a:xfrm>
              <a:custGeom>
                <a:avLst/>
                <a:gdLst/>
                <a:ahLst/>
                <a:cxnLst/>
                <a:rect l="l" t="t" r="r" b="b"/>
                <a:pathLst>
                  <a:path w="1452" h="3261" extrusionOk="0">
                    <a:moveTo>
                      <a:pt x="1" y="0"/>
                    </a:moveTo>
                    <a:lnTo>
                      <a:pt x="1" y="3261"/>
                    </a:lnTo>
                    <a:lnTo>
                      <a:pt x="1452" y="3261"/>
                    </a:lnTo>
                    <a:lnTo>
                      <a:pt x="1452" y="636"/>
                    </a:lnTo>
                    <a:cubicBezTo>
                      <a:pt x="1452" y="277"/>
                      <a:pt x="1158" y="0"/>
                      <a:pt x="816" y="0"/>
                    </a:cubicBezTo>
                    <a:close/>
                  </a:path>
                </a:pathLst>
              </a:custGeom>
              <a:solidFill>
                <a:srgbClr val="AD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368;p47">
                <a:extLst>
                  <a:ext uri="{FF2B5EF4-FFF2-40B4-BE49-F238E27FC236}">
                    <a16:creationId xmlns:a16="http://schemas.microsoft.com/office/drawing/2014/main" id="{06CBDECE-119C-ED5C-3496-5B36AC7E8AA0}"/>
                  </a:ext>
                </a:extLst>
              </p:cNvPr>
              <p:cNvSpPr/>
              <p:nvPr/>
            </p:nvSpPr>
            <p:spPr>
              <a:xfrm>
                <a:off x="1577975" y="2261625"/>
                <a:ext cx="36300" cy="402300"/>
              </a:xfrm>
              <a:custGeom>
                <a:avLst/>
                <a:gdLst/>
                <a:ahLst/>
                <a:cxnLst/>
                <a:rect l="l" t="t" r="r" b="b"/>
                <a:pathLst>
                  <a:path w="1452" h="16092" extrusionOk="0">
                    <a:moveTo>
                      <a:pt x="636" y="0"/>
                    </a:moveTo>
                    <a:cubicBezTo>
                      <a:pt x="277" y="0"/>
                      <a:pt x="0" y="277"/>
                      <a:pt x="0" y="620"/>
                    </a:cubicBezTo>
                    <a:lnTo>
                      <a:pt x="0" y="16091"/>
                    </a:lnTo>
                    <a:lnTo>
                      <a:pt x="82" y="16091"/>
                    </a:lnTo>
                    <a:lnTo>
                      <a:pt x="1451" y="12342"/>
                    </a:lnTo>
                    <a:lnTo>
                      <a:pt x="1451" y="0"/>
                    </a:lnTo>
                    <a:close/>
                  </a:path>
                </a:pathLst>
              </a:custGeom>
              <a:solidFill>
                <a:srgbClr val="AD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 name="Google Shape;2369;p47">
                <a:extLst>
                  <a:ext uri="{FF2B5EF4-FFF2-40B4-BE49-F238E27FC236}">
                    <a16:creationId xmlns:a16="http://schemas.microsoft.com/office/drawing/2014/main" id="{FB04A339-DACD-B3D0-B843-E80CDF50B1E1}"/>
                  </a:ext>
                </a:extLst>
              </p:cNvPr>
              <p:cNvSpPr/>
              <p:nvPr/>
            </p:nvSpPr>
            <p:spPr>
              <a:xfrm>
                <a:off x="1668450" y="2162175"/>
                <a:ext cx="344025" cy="260050"/>
              </a:xfrm>
              <a:custGeom>
                <a:avLst/>
                <a:gdLst/>
                <a:ahLst/>
                <a:cxnLst/>
                <a:rect l="l" t="t" r="r" b="b"/>
                <a:pathLst>
                  <a:path w="13761" h="10402" extrusionOk="0">
                    <a:moveTo>
                      <a:pt x="0" y="0"/>
                    </a:moveTo>
                    <a:lnTo>
                      <a:pt x="0" y="10402"/>
                    </a:lnTo>
                    <a:lnTo>
                      <a:pt x="82" y="10190"/>
                    </a:lnTo>
                    <a:cubicBezTo>
                      <a:pt x="147" y="9929"/>
                      <a:pt x="375" y="9766"/>
                      <a:pt x="636" y="9766"/>
                    </a:cubicBezTo>
                    <a:lnTo>
                      <a:pt x="13761" y="9766"/>
                    </a:lnTo>
                    <a:lnTo>
                      <a:pt x="13761"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370;p47">
                <a:extLst>
                  <a:ext uri="{FF2B5EF4-FFF2-40B4-BE49-F238E27FC236}">
                    <a16:creationId xmlns:a16="http://schemas.microsoft.com/office/drawing/2014/main" id="{880F9A55-6288-E538-2A9D-FA9334C11013}"/>
                  </a:ext>
                </a:extLst>
              </p:cNvPr>
              <p:cNvSpPr/>
              <p:nvPr/>
            </p:nvSpPr>
            <p:spPr>
              <a:xfrm>
                <a:off x="1719800" y="2288525"/>
                <a:ext cx="241325" cy="18350"/>
              </a:xfrm>
              <a:custGeom>
                <a:avLst/>
                <a:gdLst/>
                <a:ahLst/>
                <a:cxnLst/>
                <a:rect l="l" t="t" r="r" b="b"/>
                <a:pathLst>
                  <a:path w="9653" h="734" extrusionOk="0">
                    <a:moveTo>
                      <a:pt x="490" y="0"/>
                    </a:moveTo>
                    <a:cubicBezTo>
                      <a:pt x="1" y="0"/>
                      <a:pt x="1" y="734"/>
                      <a:pt x="490" y="734"/>
                    </a:cubicBezTo>
                    <a:lnTo>
                      <a:pt x="9163" y="734"/>
                    </a:lnTo>
                    <a:cubicBezTo>
                      <a:pt x="9652" y="734"/>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371;p47">
                <a:extLst>
                  <a:ext uri="{FF2B5EF4-FFF2-40B4-BE49-F238E27FC236}">
                    <a16:creationId xmlns:a16="http://schemas.microsoft.com/office/drawing/2014/main" id="{BA74C202-B2F9-0E05-A9D0-3BFC0BCDB0E4}"/>
                  </a:ext>
                </a:extLst>
              </p:cNvPr>
              <p:cNvSpPr/>
              <p:nvPr/>
            </p:nvSpPr>
            <p:spPr>
              <a:xfrm>
                <a:off x="1719800" y="2225350"/>
                <a:ext cx="114550" cy="17950"/>
              </a:xfrm>
              <a:custGeom>
                <a:avLst/>
                <a:gdLst/>
                <a:ahLst/>
                <a:cxnLst/>
                <a:rect l="l" t="t" r="r" b="b"/>
                <a:pathLst>
                  <a:path w="4582" h="718" extrusionOk="0">
                    <a:moveTo>
                      <a:pt x="490" y="0"/>
                    </a:moveTo>
                    <a:cubicBezTo>
                      <a:pt x="1" y="0"/>
                      <a:pt x="1" y="717"/>
                      <a:pt x="490" y="717"/>
                    </a:cubicBezTo>
                    <a:lnTo>
                      <a:pt x="4109" y="717"/>
                    </a:lnTo>
                    <a:cubicBezTo>
                      <a:pt x="4582" y="717"/>
                      <a:pt x="4582" y="0"/>
                      <a:pt x="41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372;p47">
                <a:extLst>
                  <a:ext uri="{FF2B5EF4-FFF2-40B4-BE49-F238E27FC236}">
                    <a16:creationId xmlns:a16="http://schemas.microsoft.com/office/drawing/2014/main" id="{8051C47F-D944-C479-6A9D-06504C50363A}"/>
                  </a:ext>
                </a:extLst>
              </p:cNvPr>
              <p:cNvSpPr/>
              <p:nvPr/>
            </p:nvSpPr>
            <p:spPr>
              <a:xfrm>
                <a:off x="1719800" y="2352100"/>
                <a:ext cx="241325" cy="17950"/>
              </a:xfrm>
              <a:custGeom>
                <a:avLst/>
                <a:gdLst/>
                <a:ahLst/>
                <a:cxnLst/>
                <a:rect l="l" t="t" r="r" b="b"/>
                <a:pathLst>
                  <a:path w="9653" h="718" extrusionOk="0">
                    <a:moveTo>
                      <a:pt x="490" y="0"/>
                    </a:moveTo>
                    <a:cubicBezTo>
                      <a:pt x="1" y="0"/>
                      <a:pt x="1" y="718"/>
                      <a:pt x="490" y="718"/>
                    </a:cubicBezTo>
                    <a:lnTo>
                      <a:pt x="9163" y="718"/>
                    </a:lnTo>
                    <a:cubicBezTo>
                      <a:pt x="9652" y="718"/>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373;p47">
                <a:extLst>
                  <a:ext uri="{FF2B5EF4-FFF2-40B4-BE49-F238E27FC236}">
                    <a16:creationId xmlns:a16="http://schemas.microsoft.com/office/drawing/2014/main" id="{4FA03308-ECC5-6383-2F23-CCACD1A69284}"/>
                  </a:ext>
                </a:extLst>
              </p:cNvPr>
              <p:cNvSpPr/>
              <p:nvPr/>
            </p:nvSpPr>
            <p:spPr>
              <a:xfrm>
                <a:off x="1641550" y="2180100"/>
                <a:ext cx="26925" cy="316700"/>
              </a:xfrm>
              <a:custGeom>
                <a:avLst/>
                <a:gdLst/>
                <a:ahLst/>
                <a:cxnLst/>
                <a:rect l="l" t="t" r="r" b="b"/>
                <a:pathLst>
                  <a:path w="1077" h="12668" extrusionOk="0">
                    <a:moveTo>
                      <a:pt x="0" y="0"/>
                    </a:moveTo>
                    <a:lnTo>
                      <a:pt x="0" y="12668"/>
                    </a:lnTo>
                    <a:lnTo>
                      <a:pt x="1076" y="9685"/>
                    </a:lnTo>
                    <a:lnTo>
                      <a:pt x="1076"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374;p47">
                <a:extLst>
                  <a:ext uri="{FF2B5EF4-FFF2-40B4-BE49-F238E27FC236}">
                    <a16:creationId xmlns:a16="http://schemas.microsoft.com/office/drawing/2014/main" id="{CE128221-3941-EABD-E82C-F87A100E6FCC}"/>
                  </a:ext>
                </a:extLst>
              </p:cNvPr>
              <p:cNvSpPr/>
              <p:nvPr/>
            </p:nvSpPr>
            <p:spPr>
              <a:xfrm>
                <a:off x="1614250" y="2198025"/>
                <a:ext cx="27325" cy="372975"/>
              </a:xfrm>
              <a:custGeom>
                <a:avLst/>
                <a:gdLst/>
                <a:ahLst/>
                <a:cxnLst/>
                <a:rect l="l" t="t" r="r" b="b"/>
                <a:pathLst>
                  <a:path w="1093" h="14919" extrusionOk="0">
                    <a:moveTo>
                      <a:pt x="0" y="1"/>
                    </a:moveTo>
                    <a:lnTo>
                      <a:pt x="0" y="14918"/>
                    </a:lnTo>
                    <a:lnTo>
                      <a:pt x="1092" y="11951"/>
                    </a:lnTo>
                    <a:lnTo>
                      <a:pt x="1092"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0" name="Hộp Văn bản 11">
            <a:extLst>
              <a:ext uri="{FF2B5EF4-FFF2-40B4-BE49-F238E27FC236}">
                <a16:creationId xmlns:a16="http://schemas.microsoft.com/office/drawing/2014/main" id="{343126D8-D54D-BA72-2C61-F4A79BBE2169}"/>
              </a:ext>
            </a:extLst>
          </p:cNvPr>
          <p:cNvSpPr txBox="1"/>
          <p:nvPr/>
        </p:nvSpPr>
        <p:spPr>
          <a:xfrm>
            <a:off x="1617626" y="1621084"/>
            <a:ext cx="8194530" cy="510778"/>
          </a:xfrm>
          <a:prstGeom prst="roundRect">
            <a:avLst/>
          </a:prstGeom>
          <a:solidFill>
            <a:srgbClr val="F0B094"/>
          </a:solidFill>
          <a:ln>
            <a:noFill/>
          </a:ln>
        </p:spPr>
        <p:style>
          <a:lnRef idx="2">
            <a:schemeClr val="dk1"/>
          </a:lnRef>
          <a:fillRef idx="1">
            <a:schemeClr val="lt1"/>
          </a:fillRef>
          <a:effectRef idx="0">
            <a:schemeClr val="dk1"/>
          </a:effectRef>
          <a:fontRef idx="minor">
            <a:schemeClr val="dk1"/>
          </a:fontRef>
        </p:style>
        <p:txBody>
          <a:bodyPr wrap="square">
            <a:spAutoFit/>
          </a:bodyPr>
          <a:lstStyle/>
          <a:p>
            <a:pPr algn="just">
              <a:spcAft>
                <a:spcPts val="800"/>
              </a:spcAft>
              <a:defRPr/>
            </a:pPr>
            <a:r>
              <a:rPr lang="en-US" sz="2400" b="1" kern="0" dirty="0">
                <a:solidFill>
                  <a:srgbClr val="AD0000"/>
                </a:solidFill>
                <a:latin typeface="Calibri" panose="020F0502020204030204"/>
              </a:rPr>
              <a:t>4. </a:t>
            </a:r>
            <a:r>
              <a:rPr lang="en-US" sz="2400" b="1" kern="0" dirty="0" err="1">
                <a:solidFill>
                  <a:srgbClr val="AD0000"/>
                </a:solidFill>
                <a:latin typeface="Calibri" panose="020F0502020204030204"/>
              </a:rPr>
              <a:t>Thần</a:t>
            </a:r>
            <a:r>
              <a:rPr lang="en-US" sz="2400" b="1" kern="0" dirty="0">
                <a:solidFill>
                  <a:srgbClr val="AD0000"/>
                </a:solidFill>
                <a:latin typeface="Calibri" panose="020F0502020204030204"/>
              </a:rPr>
              <a:t> </a:t>
            </a:r>
            <a:r>
              <a:rPr lang="en-US" sz="2400" b="1" kern="0" dirty="0" err="1">
                <a:solidFill>
                  <a:srgbClr val="AD0000"/>
                </a:solidFill>
                <a:latin typeface="Calibri" panose="020F0502020204030204"/>
              </a:rPr>
              <a:t>Trụ</a:t>
            </a:r>
            <a:r>
              <a:rPr lang="en-US" sz="2400" b="1" kern="0" dirty="0">
                <a:solidFill>
                  <a:srgbClr val="AD0000"/>
                </a:solidFill>
                <a:latin typeface="Calibri" panose="020F0502020204030204"/>
              </a:rPr>
              <a:t> </a:t>
            </a:r>
            <a:r>
              <a:rPr lang="en-US" sz="2400" b="1" kern="0" dirty="0" err="1">
                <a:solidFill>
                  <a:srgbClr val="AD0000"/>
                </a:solidFill>
                <a:latin typeface="Calibri" panose="020F0502020204030204"/>
              </a:rPr>
              <a:t>Trời</a:t>
            </a:r>
            <a:r>
              <a:rPr lang="en-US" sz="2400" b="1" kern="0" dirty="0">
                <a:solidFill>
                  <a:srgbClr val="AD0000"/>
                </a:solidFill>
                <a:latin typeface="Calibri" panose="020F0502020204030204"/>
              </a:rPr>
              <a:t> </a:t>
            </a:r>
            <a:r>
              <a:rPr lang="en-US" sz="2400" b="1" kern="0" dirty="0" err="1">
                <a:solidFill>
                  <a:srgbClr val="AD0000"/>
                </a:solidFill>
                <a:latin typeface="Calibri" panose="020F0502020204030204"/>
              </a:rPr>
              <a:t>thuộc</a:t>
            </a:r>
            <a:r>
              <a:rPr lang="en-US" sz="2400" b="1" kern="0" dirty="0">
                <a:solidFill>
                  <a:srgbClr val="AD0000"/>
                </a:solidFill>
                <a:latin typeface="Calibri" panose="020F0502020204030204"/>
              </a:rPr>
              <a:t> </a:t>
            </a:r>
            <a:r>
              <a:rPr lang="en-US" sz="2400" b="1" kern="0" dirty="0" err="1">
                <a:solidFill>
                  <a:srgbClr val="AD0000"/>
                </a:solidFill>
                <a:latin typeface="Calibri" panose="020F0502020204030204"/>
              </a:rPr>
              <a:t>nhóm</a:t>
            </a:r>
            <a:r>
              <a:rPr lang="en-US" sz="2400" b="1" kern="0" dirty="0">
                <a:solidFill>
                  <a:srgbClr val="AD0000"/>
                </a:solidFill>
                <a:latin typeface="Calibri" panose="020F0502020204030204"/>
              </a:rPr>
              <a:t> </a:t>
            </a:r>
            <a:r>
              <a:rPr lang="en-US" sz="2400" b="1" kern="0" dirty="0" err="1">
                <a:solidFill>
                  <a:srgbClr val="AD0000"/>
                </a:solidFill>
                <a:latin typeface="Calibri" panose="020F0502020204030204"/>
              </a:rPr>
              <a:t>thần</a:t>
            </a:r>
            <a:r>
              <a:rPr lang="en-US" sz="2400" b="1" kern="0" dirty="0">
                <a:solidFill>
                  <a:srgbClr val="AD0000"/>
                </a:solidFill>
                <a:latin typeface="Calibri" panose="020F0502020204030204"/>
              </a:rPr>
              <a:t> </a:t>
            </a:r>
            <a:r>
              <a:rPr lang="en-US" sz="2400" b="1" kern="0" dirty="0" err="1">
                <a:solidFill>
                  <a:srgbClr val="AD0000"/>
                </a:solidFill>
                <a:latin typeface="Calibri" panose="020F0502020204030204"/>
              </a:rPr>
              <a:t>thoại</a:t>
            </a:r>
            <a:r>
              <a:rPr lang="en-US" sz="2400" b="1" kern="0" dirty="0">
                <a:solidFill>
                  <a:srgbClr val="AD0000"/>
                </a:solidFill>
                <a:latin typeface="Calibri" panose="020F0502020204030204"/>
              </a:rPr>
              <a:t> </a:t>
            </a:r>
            <a:r>
              <a:rPr lang="en-US" sz="2400" b="1" kern="0" dirty="0" err="1">
                <a:solidFill>
                  <a:srgbClr val="AD0000"/>
                </a:solidFill>
                <a:latin typeface="Calibri" panose="020F0502020204030204"/>
              </a:rPr>
              <a:t>nào</a:t>
            </a:r>
            <a:r>
              <a:rPr lang="en-US" sz="2400" b="1" kern="0" dirty="0">
                <a:solidFill>
                  <a:srgbClr val="AD0000"/>
                </a:solidFill>
                <a:latin typeface="Calibri" panose="020F0502020204030204"/>
              </a:rPr>
              <a:t>?  </a:t>
            </a:r>
          </a:p>
        </p:txBody>
      </p:sp>
      <p:sp>
        <p:nvSpPr>
          <p:cNvPr id="31" name="Oval 1">
            <a:extLst>
              <a:ext uri="{FF2B5EF4-FFF2-40B4-BE49-F238E27FC236}">
                <a16:creationId xmlns:a16="http://schemas.microsoft.com/office/drawing/2014/main" id="{47DA9ACE-D6F6-DDE9-CE42-208C814A7804}"/>
              </a:ext>
            </a:extLst>
          </p:cNvPr>
          <p:cNvSpPr/>
          <p:nvPr/>
        </p:nvSpPr>
        <p:spPr>
          <a:xfrm>
            <a:off x="1563420" y="2510713"/>
            <a:ext cx="833887" cy="816634"/>
          </a:xfrm>
          <a:prstGeom prst="ellipse">
            <a:avLst/>
          </a:prstGeom>
          <a:solidFill>
            <a:srgbClr val="C00000"/>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Calibri" panose="020F0502020204030204"/>
                <a:ea typeface="+mn-ea"/>
                <a:cs typeface="+mn-cs"/>
              </a:rPr>
              <a:t>A</a:t>
            </a:r>
          </a:p>
        </p:txBody>
      </p:sp>
      <p:sp>
        <p:nvSpPr>
          <p:cNvPr id="32" name="Oval 18">
            <a:extLst>
              <a:ext uri="{FF2B5EF4-FFF2-40B4-BE49-F238E27FC236}">
                <a16:creationId xmlns:a16="http://schemas.microsoft.com/office/drawing/2014/main" id="{F5B592C9-69BC-5E94-5B1E-D1D7DD07374F}"/>
              </a:ext>
            </a:extLst>
          </p:cNvPr>
          <p:cNvSpPr/>
          <p:nvPr/>
        </p:nvSpPr>
        <p:spPr>
          <a:xfrm>
            <a:off x="1555924" y="3707975"/>
            <a:ext cx="833887" cy="816634"/>
          </a:xfrm>
          <a:prstGeom prst="ellipse">
            <a:avLst/>
          </a:prstGeom>
          <a:solidFill>
            <a:srgbClr val="C00000"/>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Calibri" panose="020F0502020204030204"/>
                <a:ea typeface="+mn-ea"/>
                <a:cs typeface="+mn-cs"/>
              </a:rPr>
              <a:t>B</a:t>
            </a:r>
          </a:p>
        </p:txBody>
      </p:sp>
      <p:sp>
        <p:nvSpPr>
          <p:cNvPr id="33" name="Oval 19">
            <a:extLst>
              <a:ext uri="{FF2B5EF4-FFF2-40B4-BE49-F238E27FC236}">
                <a16:creationId xmlns:a16="http://schemas.microsoft.com/office/drawing/2014/main" id="{061F9777-8F72-39A6-AF9B-87C44E07DF19}"/>
              </a:ext>
            </a:extLst>
          </p:cNvPr>
          <p:cNvSpPr/>
          <p:nvPr/>
        </p:nvSpPr>
        <p:spPr>
          <a:xfrm>
            <a:off x="1563420" y="4998682"/>
            <a:ext cx="833887" cy="816634"/>
          </a:xfrm>
          <a:prstGeom prst="ellipse">
            <a:avLst/>
          </a:prstGeom>
          <a:solidFill>
            <a:srgbClr val="C00000"/>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Calibri" panose="020F0502020204030204"/>
                <a:ea typeface="+mn-ea"/>
                <a:cs typeface="+mn-cs"/>
              </a:rPr>
              <a:t>C</a:t>
            </a:r>
          </a:p>
        </p:txBody>
      </p:sp>
      <p:sp>
        <p:nvSpPr>
          <p:cNvPr id="34" name="TextBox 21">
            <a:extLst>
              <a:ext uri="{FF2B5EF4-FFF2-40B4-BE49-F238E27FC236}">
                <a16:creationId xmlns:a16="http://schemas.microsoft.com/office/drawing/2014/main" id="{4E3EDD06-C881-577F-15C8-3E279BA423F0}"/>
              </a:ext>
            </a:extLst>
          </p:cNvPr>
          <p:cNvSpPr txBox="1"/>
          <p:nvPr/>
        </p:nvSpPr>
        <p:spPr>
          <a:xfrm>
            <a:off x="2482798" y="2541855"/>
            <a:ext cx="7496355" cy="589072"/>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Calibri (Body)"/>
                <a:ea typeface="Cambria" panose="02040503050406030204" pitchFamily="18" charset="0"/>
                <a:cs typeface="Calibri" panose="020F0502020204030204" pitchFamily="34" charset="0"/>
              </a:rPr>
              <a:t>Nguồn</a:t>
            </a:r>
            <a:r>
              <a:rPr kumimoji="0" lang="en-US" sz="2400" b="0" i="0" u="none" strike="noStrike" kern="1200" cap="none" spc="0" normalizeH="0" noProof="0" dirty="0">
                <a:ln>
                  <a:noFill/>
                </a:ln>
                <a:solidFill>
                  <a:srgbClr val="000000"/>
                </a:solidFill>
                <a:effectLst/>
                <a:uLnTx/>
                <a:uFillTx/>
                <a:latin typeface="Calibri (Body)"/>
                <a:ea typeface="Cambria" panose="02040503050406030204" pitchFamily="18" charset="0"/>
                <a:cs typeface="Calibri" panose="020F0502020204030204" pitchFamily="34" charset="0"/>
              </a:rPr>
              <a:t> </a:t>
            </a:r>
            <a:r>
              <a:rPr kumimoji="0" lang="en-US" sz="2400" b="0" i="0" u="none" strike="noStrike" kern="1200" cap="none" spc="0" normalizeH="0" noProof="0" dirty="0" err="1">
                <a:ln>
                  <a:noFill/>
                </a:ln>
                <a:solidFill>
                  <a:srgbClr val="000000"/>
                </a:solidFill>
                <a:effectLst/>
                <a:uLnTx/>
                <a:uFillTx/>
                <a:latin typeface="Calibri (Body)"/>
                <a:ea typeface="Cambria" panose="02040503050406030204" pitchFamily="18" charset="0"/>
                <a:cs typeface="Calibri" panose="020F0502020204030204" pitchFamily="34" charset="0"/>
              </a:rPr>
              <a:t>gốc</a:t>
            </a:r>
            <a:r>
              <a:rPr kumimoji="0" lang="en-US" sz="2400" b="0" i="0" u="none" strike="noStrike" kern="1200" cap="none" spc="0" normalizeH="0" noProof="0" dirty="0">
                <a:ln>
                  <a:noFill/>
                </a:ln>
                <a:solidFill>
                  <a:srgbClr val="000000"/>
                </a:solidFill>
                <a:effectLst/>
                <a:uLnTx/>
                <a:uFillTx/>
                <a:latin typeface="Calibri (Body)"/>
                <a:ea typeface="Cambria" panose="02040503050406030204" pitchFamily="18" charset="0"/>
                <a:cs typeface="Calibri" panose="020F0502020204030204" pitchFamily="34" charset="0"/>
              </a:rPr>
              <a:t> </a:t>
            </a:r>
            <a:r>
              <a:rPr kumimoji="0" lang="en-US" sz="2400" b="0" i="0" u="none" strike="noStrike" kern="1200" cap="none" spc="0" normalizeH="0" noProof="0" dirty="0" err="1">
                <a:ln>
                  <a:noFill/>
                </a:ln>
                <a:solidFill>
                  <a:srgbClr val="000000"/>
                </a:solidFill>
                <a:effectLst/>
                <a:uLnTx/>
                <a:uFillTx/>
                <a:latin typeface="Calibri (Body)"/>
                <a:ea typeface="Cambria" panose="02040503050406030204" pitchFamily="18" charset="0"/>
                <a:cs typeface="Calibri" panose="020F0502020204030204" pitchFamily="34" charset="0"/>
              </a:rPr>
              <a:t>vũ</a:t>
            </a:r>
            <a:r>
              <a:rPr kumimoji="0" lang="en-US" sz="2400" b="0" i="0" u="none" strike="noStrike" kern="1200" cap="none" spc="0" normalizeH="0" noProof="0" dirty="0">
                <a:ln>
                  <a:noFill/>
                </a:ln>
                <a:solidFill>
                  <a:srgbClr val="000000"/>
                </a:solidFill>
                <a:effectLst/>
                <a:uLnTx/>
                <a:uFillTx/>
                <a:latin typeface="Calibri (Body)"/>
                <a:ea typeface="Cambria" panose="02040503050406030204" pitchFamily="18" charset="0"/>
                <a:cs typeface="Calibri" panose="020F0502020204030204" pitchFamily="34" charset="0"/>
              </a:rPr>
              <a:t> </a:t>
            </a:r>
            <a:r>
              <a:rPr kumimoji="0" lang="en-US" sz="2400" b="0" i="0" u="none" strike="noStrike" kern="1200" cap="none" spc="0" normalizeH="0" noProof="0" dirty="0" err="1">
                <a:ln>
                  <a:noFill/>
                </a:ln>
                <a:solidFill>
                  <a:srgbClr val="000000"/>
                </a:solidFill>
                <a:effectLst/>
                <a:uLnTx/>
                <a:uFillTx/>
                <a:latin typeface="Calibri (Body)"/>
                <a:ea typeface="Cambria" panose="02040503050406030204" pitchFamily="18" charset="0"/>
                <a:cs typeface="Calibri" panose="020F0502020204030204" pitchFamily="34" charset="0"/>
              </a:rPr>
              <a:t>trụ</a:t>
            </a:r>
            <a:r>
              <a:rPr kumimoji="0" lang="en-US" sz="2400" b="0" i="0" u="none" strike="noStrike" kern="1200" cap="none" spc="0" normalizeH="0" noProof="0" dirty="0">
                <a:ln>
                  <a:noFill/>
                </a:ln>
                <a:solidFill>
                  <a:srgbClr val="000000"/>
                </a:solidFill>
                <a:effectLst/>
                <a:uLnTx/>
                <a:uFillTx/>
                <a:latin typeface="Calibri (Body)"/>
                <a:ea typeface="Cambria" panose="02040503050406030204" pitchFamily="18" charset="0"/>
                <a:cs typeface="Calibri" panose="020F0502020204030204" pitchFamily="34" charset="0"/>
              </a:rPr>
              <a:t> </a:t>
            </a:r>
            <a:r>
              <a:rPr kumimoji="0" lang="en-US" sz="2400" b="0" i="0" u="none" strike="noStrike" kern="1200" cap="none" spc="0" normalizeH="0" noProof="0" dirty="0" err="1">
                <a:ln>
                  <a:noFill/>
                </a:ln>
                <a:solidFill>
                  <a:srgbClr val="000000"/>
                </a:solidFill>
                <a:effectLst/>
                <a:uLnTx/>
                <a:uFillTx/>
                <a:latin typeface="Calibri (Body)"/>
                <a:ea typeface="Cambria" panose="02040503050406030204" pitchFamily="18" charset="0"/>
                <a:cs typeface="Calibri" panose="020F0502020204030204" pitchFamily="34" charset="0"/>
              </a:rPr>
              <a:t>và</a:t>
            </a:r>
            <a:r>
              <a:rPr kumimoji="0" lang="en-US" sz="2400" b="0" i="0" u="none" strike="noStrike" kern="1200" cap="none" spc="0" normalizeH="0" noProof="0" dirty="0">
                <a:ln>
                  <a:noFill/>
                </a:ln>
                <a:solidFill>
                  <a:srgbClr val="000000"/>
                </a:solidFill>
                <a:effectLst/>
                <a:uLnTx/>
                <a:uFillTx/>
                <a:latin typeface="Calibri (Body)"/>
                <a:ea typeface="Cambria" panose="02040503050406030204" pitchFamily="18" charset="0"/>
                <a:cs typeface="Calibri" panose="020F0502020204030204" pitchFamily="34" charset="0"/>
              </a:rPr>
              <a:t> </a:t>
            </a:r>
            <a:r>
              <a:rPr kumimoji="0" lang="en-US" sz="2400" b="0" i="0" u="none" strike="noStrike" kern="1200" cap="none" spc="0" normalizeH="0" noProof="0" dirty="0" err="1">
                <a:ln>
                  <a:noFill/>
                </a:ln>
                <a:solidFill>
                  <a:srgbClr val="000000"/>
                </a:solidFill>
                <a:effectLst/>
                <a:uLnTx/>
                <a:uFillTx/>
                <a:latin typeface="Calibri (Body)"/>
                <a:ea typeface="Cambria" panose="02040503050406030204" pitchFamily="18" charset="0"/>
                <a:cs typeface="Calibri" panose="020F0502020204030204" pitchFamily="34" charset="0"/>
              </a:rPr>
              <a:t>các</a:t>
            </a:r>
            <a:r>
              <a:rPr kumimoji="0" lang="en-US" sz="2400" b="0" i="0" u="none" strike="noStrike" kern="1200" cap="none" spc="0" normalizeH="0" noProof="0" dirty="0">
                <a:ln>
                  <a:noFill/>
                </a:ln>
                <a:solidFill>
                  <a:srgbClr val="000000"/>
                </a:solidFill>
                <a:effectLst/>
                <a:uLnTx/>
                <a:uFillTx/>
                <a:latin typeface="Calibri (Body)"/>
                <a:ea typeface="Cambria" panose="02040503050406030204" pitchFamily="18" charset="0"/>
                <a:cs typeface="Calibri" panose="020F0502020204030204" pitchFamily="34" charset="0"/>
              </a:rPr>
              <a:t> </a:t>
            </a:r>
            <a:r>
              <a:rPr kumimoji="0" lang="en-US" sz="2400" b="0" i="0" u="none" strike="noStrike" kern="1200" cap="none" spc="0" normalizeH="0" noProof="0" dirty="0" err="1">
                <a:ln>
                  <a:noFill/>
                </a:ln>
                <a:solidFill>
                  <a:srgbClr val="000000"/>
                </a:solidFill>
                <a:effectLst/>
                <a:uLnTx/>
                <a:uFillTx/>
                <a:latin typeface="Calibri (Body)"/>
                <a:ea typeface="Cambria" panose="02040503050406030204" pitchFamily="18" charset="0"/>
                <a:cs typeface="Calibri" panose="020F0502020204030204" pitchFamily="34" charset="0"/>
              </a:rPr>
              <a:t>hiện</a:t>
            </a:r>
            <a:r>
              <a:rPr kumimoji="0" lang="en-US" sz="2400" b="0" i="0" u="none" strike="noStrike" kern="1200" cap="none" spc="0" normalizeH="0" noProof="0" dirty="0">
                <a:ln>
                  <a:noFill/>
                </a:ln>
                <a:solidFill>
                  <a:srgbClr val="000000"/>
                </a:solidFill>
                <a:effectLst/>
                <a:uLnTx/>
                <a:uFillTx/>
                <a:latin typeface="Calibri (Body)"/>
                <a:ea typeface="Cambria" panose="02040503050406030204" pitchFamily="18" charset="0"/>
                <a:cs typeface="Calibri" panose="020F0502020204030204" pitchFamily="34" charset="0"/>
              </a:rPr>
              <a:t> </a:t>
            </a:r>
            <a:r>
              <a:rPr kumimoji="0" lang="en-US" sz="2400" b="0" i="0" u="none" strike="noStrike" kern="1200" cap="none" spc="0" normalizeH="0" noProof="0" dirty="0" err="1">
                <a:ln>
                  <a:noFill/>
                </a:ln>
                <a:solidFill>
                  <a:srgbClr val="000000"/>
                </a:solidFill>
                <a:effectLst/>
                <a:uLnTx/>
                <a:uFillTx/>
                <a:latin typeface="Calibri (Body)"/>
                <a:ea typeface="Cambria" panose="02040503050406030204" pitchFamily="18" charset="0"/>
                <a:cs typeface="Calibri" panose="020F0502020204030204" pitchFamily="34" charset="0"/>
              </a:rPr>
              <a:t>tượng</a:t>
            </a:r>
            <a:r>
              <a:rPr kumimoji="0" lang="en-US" sz="2400" b="0" i="0" u="none" strike="noStrike" kern="1200" cap="none" spc="0" normalizeH="0" noProof="0" dirty="0">
                <a:ln>
                  <a:noFill/>
                </a:ln>
                <a:solidFill>
                  <a:srgbClr val="000000"/>
                </a:solidFill>
                <a:effectLst/>
                <a:uLnTx/>
                <a:uFillTx/>
                <a:latin typeface="Calibri (Body)"/>
                <a:ea typeface="Cambria" panose="02040503050406030204" pitchFamily="18" charset="0"/>
                <a:cs typeface="Calibri" panose="020F0502020204030204" pitchFamily="34" charset="0"/>
              </a:rPr>
              <a:t> </a:t>
            </a:r>
            <a:r>
              <a:rPr kumimoji="0" lang="en-US" sz="2400" b="0" i="0" u="none" strike="noStrike" kern="1200" cap="none" spc="0" normalizeH="0" noProof="0" dirty="0" err="1">
                <a:ln>
                  <a:noFill/>
                </a:ln>
                <a:solidFill>
                  <a:srgbClr val="000000"/>
                </a:solidFill>
                <a:effectLst/>
                <a:uLnTx/>
                <a:uFillTx/>
                <a:latin typeface="Calibri (Body)"/>
                <a:ea typeface="Cambria" panose="02040503050406030204" pitchFamily="18" charset="0"/>
                <a:cs typeface="Calibri" panose="020F0502020204030204" pitchFamily="34" charset="0"/>
              </a:rPr>
              <a:t>tự</a:t>
            </a:r>
            <a:r>
              <a:rPr kumimoji="0" lang="en-US" sz="2400" b="0" i="0" u="none" strike="noStrike" kern="1200" cap="none" spc="0" normalizeH="0" noProof="0" dirty="0">
                <a:ln>
                  <a:noFill/>
                </a:ln>
                <a:solidFill>
                  <a:srgbClr val="000000"/>
                </a:solidFill>
                <a:effectLst/>
                <a:uLnTx/>
                <a:uFillTx/>
                <a:latin typeface="Calibri (Body)"/>
                <a:ea typeface="Cambria" panose="02040503050406030204" pitchFamily="18" charset="0"/>
                <a:cs typeface="Calibri" panose="020F0502020204030204" pitchFamily="34" charset="0"/>
              </a:rPr>
              <a:t> </a:t>
            </a:r>
            <a:r>
              <a:rPr kumimoji="0" lang="en-US" sz="2400" b="0" i="0" u="none" strike="noStrike" kern="1200" cap="none" spc="0" normalizeH="0" noProof="0" dirty="0" err="1">
                <a:ln>
                  <a:noFill/>
                </a:ln>
                <a:solidFill>
                  <a:srgbClr val="000000"/>
                </a:solidFill>
                <a:effectLst/>
                <a:uLnTx/>
                <a:uFillTx/>
                <a:latin typeface="Calibri (Body)"/>
                <a:ea typeface="Cambria" panose="02040503050406030204" pitchFamily="18" charset="0"/>
                <a:cs typeface="Calibri" panose="020F0502020204030204" pitchFamily="34" charset="0"/>
              </a:rPr>
              <a:t>nhiên</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48" name="TextBox 22">
            <a:extLst>
              <a:ext uri="{FF2B5EF4-FFF2-40B4-BE49-F238E27FC236}">
                <a16:creationId xmlns:a16="http://schemas.microsoft.com/office/drawing/2014/main" id="{E98B5C9E-26AF-7DDB-2AF3-7AA64D6642BC}"/>
              </a:ext>
            </a:extLst>
          </p:cNvPr>
          <p:cNvSpPr txBox="1"/>
          <p:nvPr/>
        </p:nvSpPr>
        <p:spPr>
          <a:xfrm>
            <a:off x="2482798" y="3699150"/>
            <a:ext cx="7364083" cy="589072"/>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Các</a:t>
            </a:r>
            <a:r>
              <a:rPr kumimoji="0" lang="en-US" sz="2400" b="0" i="0" u="none" strike="noStrike" kern="1200" cap="none" spc="0" normalizeH="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0" i="0" u="none" strike="noStrike" kern="1200" cap="none" spc="0" normalizeH="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hiện</a:t>
            </a:r>
            <a:r>
              <a:rPr kumimoji="0" lang="en-US" sz="2400" b="0" i="0" u="none" strike="noStrike" kern="1200" cap="none" spc="0" normalizeH="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0" i="0" u="none" strike="noStrike" kern="1200" cap="none" spc="0" normalizeH="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tượng</a:t>
            </a:r>
            <a:r>
              <a:rPr kumimoji="0" lang="en-US" sz="2400" b="0" i="0" u="none" strike="noStrike" kern="1200" cap="none" spc="0" normalizeH="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0" i="0" u="none" strike="noStrike" kern="1200" cap="none" spc="0" normalizeH="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tự</a:t>
            </a:r>
            <a:r>
              <a:rPr kumimoji="0" lang="en-US" sz="2400" b="0" i="0" u="none" strike="noStrike" kern="1200" cap="none" spc="0" normalizeH="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0" i="0" u="none" strike="noStrike" kern="1200" cap="none" spc="0" normalizeH="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nhiên</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49" name="TextBox 23">
            <a:extLst>
              <a:ext uri="{FF2B5EF4-FFF2-40B4-BE49-F238E27FC236}">
                <a16:creationId xmlns:a16="http://schemas.microsoft.com/office/drawing/2014/main" id="{2861742B-7231-4234-6A89-D0A27E299E9F}"/>
              </a:ext>
            </a:extLst>
          </p:cNvPr>
          <p:cNvSpPr txBox="1"/>
          <p:nvPr/>
        </p:nvSpPr>
        <p:spPr>
          <a:xfrm>
            <a:off x="2591145" y="5176166"/>
            <a:ext cx="6975894" cy="461665"/>
          </a:xfrm>
          <a:prstGeom prst="rect">
            <a:avLst/>
          </a:prstGeom>
          <a:noFill/>
        </p:spPr>
        <p:txBody>
          <a:bodyPr wrap="square">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Năng</a:t>
            </a:r>
            <a:r>
              <a:rPr kumimoji="0" lang="en-US" sz="2400" b="0" i="0" u="none" strike="noStrike" kern="1200" cap="none" spc="0" normalizeH="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0" i="0" u="none" strike="noStrike" kern="1200" cap="none" spc="0" normalizeH="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lực</a:t>
            </a:r>
            <a:r>
              <a:rPr kumimoji="0" lang="en-US" sz="2400" b="0" i="0" u="none" strike="noStrike" kern="1200" cap="none" spc="0" normalizeH="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0" i="0" u="none" strike="noStrike" kern="1200" cap="none" spc="0" normalizeH="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sáng</a:t>
            </a:r>
            <a:r>
              <a:rPr kumimoji="0" lang="en-US" sz="2400" b="0" i="0" u="none" strike="noStrike" kern="1200" cap="none" spc="0" normalizeH="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0" i="0" u="none" strike="noStrike" kern="1200" cap="none" spc="0" normalizeH="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tạo</a:t>
            </a:r>
            <a:r>
              <a:rPr kumimoji="0" lang="en-US" sz="2400" b="0" i="0" u="none" strike="noStrike" kern="1200" cap="none" spc="0" normalizeH="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0" i="0" u="none" strike="noStrike" kern="1200" cap="none" spc="0" normalizeH="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văn</a:t>
            </a:r>
            <a:r>
              <a:rPr kumimoji="0" lang="en-US" sz="2400" b="0" i="0" u="none" strike="noStrike" kern="1200" cap="none" spc="0" normalizeH="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0" i="0" u="none" strike="noStrike" kern="1200" cap="none" spc="0" normalizeH="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hóa</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91421824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outVertical)">
                                      <p:cBhvr>
                                        <p:cTn id="7" dur="75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barn(inVertical)">
                                      <p:cBhvr>
                                        <p:cTn id="15" dur="5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barn(inVertical)">
                                      <p:cBhvr>
                                        <p:cTn id="20" dur="500"/>
                                        <p:tgtEl>
                                          <p:spTgt spid="4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barn(inVertic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barn(inVertical)">
                                      <p:cBhvr>
                                        <p:cTn id="28" dur="500"/>
                                        <p:tgtEl>
                                          <p:spTgt spid="33"/>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barn(inVertical)">
                                      <p:cBhvr>
                                        <p:cTn id="31" dur="500"/>
                                        <p:tgtEl>
                                          <p:spTgt spid="49"/>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31"/>
                                        </p:tgtEl>
                                        <p:attrNameLst>
                                          <p:attrName>fillcolor</p:attrName>
                                        </p:attrNameLst>
                                      </p:cBhvr>
                                      <p:to>
                                        <a:schemeClr val="accent2"/>
                                      </p:to>
                                    </p:animClr>
                                    <p:set>
                                      <p:cBhvr>
                                        <p:cTn id="36" dur="2000" fill="hold"/>
                                        <p:tgtEl>
                                          <p:spTgt spid="31"/>
                                        </p:tgtEl>
                                        <p:attrNameLst>
                                          <p:attrName>fill.type</p:attrName>
                                        </p:attrNameLst>
                                      </p:cBhvr>
                                      <p:to>
                                        <p:strVal val="solid"/>
                                      </p:to>
                                    </p:set>
                                    <p:set>
                                      <p:cBhvr>
                                        <p:cTn id="37" dur="2000" fill="hold"/>
                                        <p:tgtEl>
                                          <p:spTgt spid="3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P spid="34" grpId="0"/>
      <p:bldP spid="48" grpId="0"/>
      <p:bldP spid="4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Hình ảnh 85">
            <a:extLst>
              <a:ext uri="{FF2B5EF4-FFF2-40B4-BE49-F238E27FC236}">
                <a16:creationId xmlns:a16="http://schemas.microsoft.com/office/drawing/2014/main" id="{4C0D4697-9D99-03EF-19B0-9B8583B24233}"/>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sp>
        <p:nvSpPr>
          <p:cNvPr id="44" name="Hình chữ nhật: Góc Tròn 43">
            <a:extLst>
              <a:ext uri="{FF2B5EF4-FFF2-40B4-BE49-F238E27FC236}">
                <a16:creationId xmlns:a16="http://schemas.microsoft.com/office/drawing/2014/main" id="{290B6515-08E4-B49C-5069-11AB3F0B6958}"/>
              </a:ext>
            </a:extLst>
          </p:cNvPr>
          <p:cNvSpPr/>
          <p:nvPr/>
        </p:nvSpPr>
        <p:spPr>
          <a:xfrm>
            <a:off x="403123" y="428877"/>
            <a:ext cx="11471745" cy="6000248"/>
          </a:xfrm>
          <a:prstGeom prst="roundRect">
            <a:avLst>
              <a:gd name="adj" fmla="val 6305"/>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grpSp>
        <p:nvGrpSpPr>
          <p:cNvPr id="28" name="Group 22">
            <a:extLst>
              <a:ext uri="{FF2B5EF4-FFF2-40B4-BE49-F238E27FC236}">
                <a16:creationId xmlns:a16="http://schemas.microsoft.com/office/drawing/2014/main" id="{B7B0F779-1D0B-1608-5010-362FC6C5DAE9}"/>
              </a:ext>
            </a:extLst>
          </p:cNvPr>
          <p:cNvGrpSpPr/>
          <p:nvPr/>
        </p:nvGrpSpPr>
        <p:grpSpPr>
          <a:xfrm>
            <a:off x="-347467" y="306736"/>
            <a:ext cx="3840503" cy="802247"/>
            <a:chOff x="-107576" y="39225"/>
            <a:chExt cx="3840503" cy="802247"/>
          </a:xfrm>
          <a:effectLst>
            <a:outerShdw blurRad="63500" sx="102000" sy="102000" algn="ctr" rotWithShape="0">
              <a:prstClr val="black">
                <a:alpha val="40000"/>
              </a:prstClr>
            </a:outerShdw>
          </a:effectLst>
        </p:grpSpPr>
        <p:grpSp>
          <p:nvGrpSpPr>
            <p:cNvPr id="29" name="Group 3">
              <a:extLst>
                <a:ext uri="{FF2B5EF4-FFF2-40B4-BE49-F238E27FC236}">
                  <a16:creationId xmlns:a16="http://schemas.microsoft.com/office/drawing/2014/main" id="{F8541BF5-616D-B41E-60EB-8B6975D6D6A2}"/>
                </a:ext>
              </a:extLst>
            </p:cNvPr>
            <p:cNvGrpSpPr/>
            <p:nvPr/>
          </p:nvGrpSpPr>
          <p:grpSpPr>
            <a:xfrm>
              <a:off x="-107576" y="161365"/>
              <a:ext cx="3181755" cy="613808"/>
              <a:chOff x="-107576" y="161365"/>
              <a:chExt cx="3181755" cy="613808"/>
            </a:xfrm>
          </p:grpSpPr>
          <p:sp>
            <p:nvSpPr>
              <p:cNvPr id="41" name="TextBox 4">
                <a:extLst>
                  <a:ext uri="{FF2B5EF4-FFF2-40B4-BE49-F238E27FC236}">
                    <a16:creationId xmlns:a16="http://schemas.microsoft.com/office/drawing/2014/main" id="{74CA5CDD-211D-C143-32E5-084CD2148AE6}"/>
                  </a:ext>
                </a:extLst>
              </p:cNvPr>
              <p:cNvSpPr txBox="1"/>
              <p:nvPr/>
            </p:nvSpPr>
            <p:spPr>
              <a:xfrm>
                <a:off x="-107576" y="161365"/>
                <a:ext cx="3181755" cy="613808"/>
              </a:xfrm>
              <a:prstGeom prst="rect">
                <a:avLst/>
              </a:prstGeom>
              <a:solidFill>
                <a:schemeClr val="bg1"/>
              </a:solidFill>
              <a:ln>
                <a:noFill/>
              </a:ln>
            </p:spPr>
            <p:txBody>
              <a:bodyPr wrap="square" rtlCol="0">
                <a:spAutoFit/>
              </a:bodyPr>
              <a:lstStyle/>
              <a:p>
                <a:endParaRPr lang="en-GB" dirty="0"/>
              </a:p>
            </p:txBody>
          </p:sp>
          <p:sp>
            <p:nvSpPr>
              <p:cNvPr id="42" name="TextBox 5">
                <a:extLst>
                  <a:ext uri="{FF2B5EF4-FFF2-40B4-BE49-F238E27FC236}">
                    <a16:creationId xmlns:a16="http://schemas.microsoft.com/office/drawing/2014/main" id="{9A11A72F-C85A-5337-1344-77E9241D3AE5}"/>
                  </a:ext>
                </a:extLst>
              </p:cNvPr>
              <p:cNvSpPr txBox="1"/>
              <p:nvPr/>
            </p:nvSpPr>
            <p:spPr>
              <a:xfrm>
                <a:off x="46053" y="309960"/>
                <a:ext cx="2874495" cy="4001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b="1" dirty="0">
                    <a:solidFill>
                      <a:srgbClr val="C00000"/>
                    </a:solidFill>
                    <a:latin typeface="#9Slide03 Arima Madurai Medium" panose="00000600000000000000" pitchFamily="2" charset="0"/>
                    <a:cs typeface="#9Slide03 Arima Madurai Medium" panose="00000600000000000000" pitchFamily="2" charset="0"/>
                  </a:rPr>
                  <a:t>CHÂN TRỜI SÁNG TẠO</a:t>
                </a:r>
              </a:p>
            </p:txBody>
          </p:sp>
        </p:grpSp>
        <p:pic>
          <p:nvPicPr>
            <p:cNvPr id="40" name="Picture 14" descr="Logo&#10;&#10;Description automatically generated">
              <a:extLst>
                <a:ext uri="{FF2B5EF4-FFF2-40B4-BE49-F238E27FC236}">
                  <a16:creationId xmlns:a16="http://schemas.microsoft.com/office/drawing/2014/main" id="{4DD375E1-81F0-0516-3951-33D3642883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2689" y="39225"/>
              <a:ext cx="1010238" cy="802247"/>
            </a:xfrm>
            <a:prstGeom prst="rect">
              <a:avLst/>
            </a:prstGeom>
            <a:ln>
              <a:noFill/>
            </a:ln>
          </p:spPr>
        </p:pic>
      </p:grpSp>
      <p:grpSp>
        <p:nvGrpSpPr>
          <p:cNvPr id="3" name="Nhóm 2">
            <a:extLst>
              <a:ext uri="{FF2B5EF4-FFF2-40B4-BE49-F238E27FC236}">
                <a16:creationId xmlns:a16="http://schemas.microsoft.com/office/drawing/2014/main" id="{B8B75258-6412-DB00-C554-457988E5F8D6}"/>
              </a:ext>
            </a:extLst>
          </p:cNvPr>
          <p:cNvGrpSpPr/>
          <p:nvPr/>
        </p:nvGrpSpPr>
        <p:grpSpPr>
          <a:xfrm>
            <a:off x="4033562" y="584454"/>
            <a:ext cx="7391521" cy="941215"/>
            <a:chOff x="4033562" y="584454"/>
            <a:chExt cx="7391521" cy="941215"/>
          </a:xfrm>
        </p:grpSpPr>
        <p:sp>
          <p:nvSpPr>
            <p:cNvPr id="38" name="椭圆 37">
              <a:extLst>
                <a:ext uri="{FF2B5EF4-FFF2-40B4-BE49-F238E27FC236}">
                  <a16:creationId xmlns:a16="http://schemas.microsoft.com/office/drawing/2014/main" id="{4D9F6D38-7D6B-4748-A832-E27B60ABB17E}"/>
                </a:ext>
              </a:extLst>
            </p:cNvPr>
            <p:cNvSpPr/>
            <p:nvPr/>
          </p:nvSpPr>
          <p:spPr>
            <a:xfrm>
              <a:off x="5384732" y="685408"/>
              <a:ext cx="261861" cy="261861"/>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Hình chữ nhật: Góc Tròn 1">
              <a:extLst>
                <a:ext uri="{FF2B5EF4-FFF2-40B4-BE49-F238E27FC236}">
                  <a16:creationId xmlns:a16="http://schemas.microsoft.com/office/drawing/2014/main" id="{B5317D07-D94F-1587-A214-2E8CBDFDD30F}"/>
                </a:ext>
              </a:extLst>
            </p:cNvPr>
            <p:cNvSpPr/>
            <p:nvPr/>
          </p:nvSpPr>
          <p:spPr>
            <a:xfrm>
              <a:off x="4088084" y="806245"/>
              <a:ext cx="7220984" cy="719424"/>
            </a:xfrm>
            <a:prstGeom prst="roundRect">
              <a:avLst/>
            </a:prstGeom>
            <a:solidFill>
              <a:schemeClr val="bg1"/>
            </a:solidFill>
            <a:ln w="38100">
              <a:solidFill>
                <a:srgbClr val="C51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Hộp Văn bản 8">
              <a:extLst>
                <a:ext uri="{FF2B5EF4-FFF2-40B4-BE49-F238E27FC236}">
                  <a16:creationId xmlns:a16="http://schemas.microsoft.com/office/drawing/2014/main" id="{53B79E6B-BEB2-20A6-3279-AED7EAA9C859}"/>
                </a:ext>
              </a:extLst>
            </p:cNvPr>
            <p:cNvSpPr txBox="1"/>
            <p:nvPr/>
          </p:nvSpPr>
          <p:spPr>
            <a:xfrm>
              <a:off x="4033562" y="609016"/>
              <a:ext cx="7391521" cy="461665"/>
            </a:xfrm>
            <a:prstGeom prst="rect">
              <a:avLst/>
            </a:prstGeom>
            <a:solidFill>
              <a:srgbClr val="F0B094"/>
            </a:solidFill>
            <a:ln>
              <a:noFill/>
            </a:ln>
          </p:spPr>
          <p:txBody>
            <a:bodyPr wrap="square">
              <a:spAutoFit/>
            </a:bodyPr>
            <a:lstStyle/>
            <a:p>
              <a:pPr marL="625475" marR="0" algn="just">
                <a:spcBef>
                  <a:spcPts val="0"/>
                </a:spcBef>
              </a:pPr>
              <a:r>
                <a:rPr lang="en-US" sz="2400" b="1" dirty="0">
                  <a:solidFill>
                    <a:srgbClr val="C00000"/>
                  </a:solidFill>
                  <a:effectLst/>
                  <a:latin typeface="Fira Sans ExtraBold" panose="020B0903050000020004" pitchFamily="34" charset="0"/>
                  <a:ea typeface="Cambria" panose="02040503050406030204" pitchFamily="18" charset="0"/>
                  <a:cs typeface="Calibri" panose="020F0502020204030204" pitchFamily="34" charset="0"/>
                </a:rPr>
                <a:t>LUYỆN TẬP</a:t>
              </a:r>
            </a:p>
          </p:txBody>
        </p:sp>
        <p:sp>
          <p:nvSpPr>
            <p:cNvPr id="58" name="Hộp Văn bản 8">
              <a:extLst>
                <a:ext uri="{FF2B5EF4-FFF2-40B4-BE49-F238E27FC236}">
                  <a16:creationId xmlns:a16="http://schemas.microsoft.com/office/drawing/2014/main" id="{C5F776E3-99EE-BFF4-DA3D-41FFB0D2FB44}"/>
                </a:ext>
              </a:extLst>
            </p:cNvPr>
            <p:cNvSpPr txBox="1"/>
            <p:nvPr/>
          </p:nvSpPr>
          <p:spPr>
            <a:xfrm>
              <a:off x="4190009" y="1042684"/>
              <a:ext cx="6885726" cy="442674"/>
            </a:xfrm>
            <a:prstGeom prst="roundRect">
              <a:avLst/>
            </a:prstGeom>
            <a:noFill/>
            <a:ln>
              <a:noFill/>
            </a:ln>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2000" i="0" u="none" strike="noStrike" kern="1200" cap="none" spc="0" normalizeH="0" baseline="0" noProof="0" dirty="0">
                  <a:ln>
                    <a:noFill/>
                  </a:ln>
                  <a:solidFill>
                    <a:srgbClr val="C00000"/>
                  </a:solidFill>
                  <a:effectLst/>
                  <a:uLnTx/>
                  <a:uFillTx/>
                  <a:latin typeface="Calibri" panose="020F0502020204030204"/>
                  <a:ea typeface="Cambria" panose="02040503050406030204" pitchFamily="18" charset="0"/>
                  <a:cs typeface="Times New Roman" panose="02020603050405020304" pitchFamily="18" charset="0"/>
                </a:rPr>
                <a:t>1. Trắc nghiệm</a:t>
              </a:r>
              <a:endParaRPr kumimoji="0" lang="en-US" sz="1600" i="0" u="none" strike="noStrike" kern="1200" cap="none" spc="0" normalizeH="0" baseline="0" noProof="0" dirty="0">
                <a:ln>
                  <a:noFill/>
                </a:ln>
                <a:solidFill>
                  <a:srgbClr val="C00000"/>
                </a:solidFill>
                <a:effectLst/>
                <a:uLnTx/>
                <a:uFillTx/>
                <a:latin typeface="Calibri" panose="020F0502020204030204"/>
                <a:ea typeface="Cambria" panose="02040503050406030204" pitchFamily="18" charset="0"/>
                <a:cs typeface="Times New Roman" panose="02020603050405020304" pitchFamily="18" charset="0"/>
              </a:endParaRPr>
            </a:p>
          </p:txBody>
        </p:sp>
        <p:grpSp>
          <p:nvGrpSpPr>
            <p:cNvPr id="59" name="Google Shape;2365;p47">
              <a:extLst>
                <a:ext uri="{FF2B5EF4-FFF2-40B4-BE49-F238E27FC236}">
                  <a16:creationId xmlns:a16="http://schemas.microsoft.com/office/drawing/2014/main" id="{DC3F4B6F-557B-383E-F5BE-D9794C51DDE7}"/>
                </a:ext>
              </a:extLst>
            </p:cNvPr>
            <p:cNvGrpSpPr/>
            <p:nvPr/>
          </p:nvGrpSpPr>
          <p:grpSpPr>
            <a:xfrm>
              <a:off x="4114982" y="584454"/>
              <a:ext cx="445314" cy="443581"/>
              <a:chOff x="1576325" y="2162175"/>
              <a:chExt cx="526625" cy="524575"/>
            </a:xfrm>
          </p:grpSpPr>
          <p:sp>
            <p:nvSpPr>
              <p:cNvPr id="60" name="Google Shape;2366;p47">
                <a:extLst>
                  <a:ext uri="{FF2B5EF4-FFF2-40B4-BE49-F238E27FC236}">
                    <a16:creationId xmlns:a16="http://schemas.microsoft.com/office/drawing/2014/main" id="{7DE6D3E9-615B-F7AE-6485-18FB698383FC}"/>
                  </a:ext>
                </a:extLst>
              </p:cNvPr>
              <p:cNvSpPr/>
              <p:nvPr/>
            </p:nvSpPr>
            <p:spPr>
              <a:xfrm>
                <a:off x="1576325" y="2406300"/>
                <a:ext cx="526625" cy="280450"/>
              </a:xfrm>
              <a:custGeom>
                <a:avLst/>
                <a:gdLst/>
                <a:ahLst/>
                <a:cxnLst/>
                <a:rect l="l" t="t" r="r" b="b"/>
                <a:pathLst>
                  <a:path w="21065" h="11218" extrusionOk="0">
                    <a:moveTo>
                      <a:pt x="4321" y="1"/>
                    </a:moveTo>
                    <a:cubicBezTo>
                      <a:pt x="4060" y="1"/>
                      <a:pt x="3832" y="164"/>
                      <a:pt x="3767" y="425"/>
                    </a:cubicBezTo>
                    <a:lnTo>
                      <a:pt x="82" y="10500"/>
                    </a:lnTo>
                    <a:cubicBezTo>
                      <a:pt x="1" y="10859"/>
                      <a:pt x="262" y="11217"/>
                      <a:pt x="637" y="11217"/>
                    </a:cubicBezTo>
                    <a:lnTo>
                      <a:pt x="16842" y="11217"/>
                    </a:lnTo>
                    <a:cubicBezTo>
                      <a:pt x="17087" y="11217"/>
                      <a:pt x="17315" y="11038"/>
                      <a:pt x="17380" y="10793"/>
                    </a:cubicBezTo>
                    <a:lnTo>
                      <a:pt x="21065" y="718"/>
                    </a:lnTo>
                    <a:cubicBezTo>
                      <a:pt x="21065" y="359"/>
                      <a:pt x="20886" y="1"/>
                      <a:pt x="20511" y="1"/>
                    </a:cubicBezTo>
                    <a:close/>
                  </a:path>
                </a:pathLst>
              </a:custGeom>
              <a:solidFill>
                <a:srgbClr val="AD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 name="Google Shape;2367;p47">
                <a:extLst>
                  <a:ext uri="{FF2B5EF4-FFF2-40B4-BE49-F238E27FC236}">
                    <a16:creationId xmlns:a16="http://schemas.microsoft.com/office/drawing/2014/main" id="{E1368B2B-9833-2D86-5927-EAB40927D3E5}"/>
                  </a:ext>
                </a:extLst>
              </p:cNvPr>
              <p:cNvSpPr/>
              <p:nvPr/>
            </p:nvSpPr>
            <p:spPr>
              <a:xfrm>
                <a:off x="2012450" y="2324800"/>
                <a:ext cx="36300" cy="81525"/>
              </a:xfrm>
              <a:custGeom>
                <a:avLst/>
                <a:gdLst/>
                <a:ahLst/>
                <a:cxnLst/>
                <a:rect l="l" t="t" r="r" b="b"/>
                <a:pathLst>
                  <a:path w="1452" h="3261" extrusionOk="0">
                    <a:moveTo>
                      <a:pt x="1" y="0"/>
                    </a:moveTo>
                    <a:lnTo>
                      <a:pt x="1" y="3261"/>
                    </a:lnTo>
                    <a:lnTo>
                      <a:pt x="1452" y="3261"/>
                    </a:lnTo>
                    <a:lnTo>
                      <a:pt x="1452" y="636"/>
                    </a:lnTo>
                    <a:cubicBezTo>
                      <a:pt x="1452" y="277"/>
                      <a:pt x="1158" y="0"/>
                      <a:pt x="816" y="0"/>
                    </a:cubicBezTo>
                    <a:close/>
                  </a:path>
                </a:pathLst>
              </a:custGeom>
              <a:solidFill>
                <a:srgbClr val="AD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368;p47">
                <a:extLst>
                  <a:ext uri="{FF2B5EF4-FFF2-40B4-BE49-F238E27FC236}">
                    <a16:creationId xmlns:a16="http://schemas.microsoft.com/office/drawing/2014/main" id="{06CBDECE-119C-ED5C-3496-5B36AC7E8AA0}"/>
                  </a:ext>
                </a:extLst>
              </p:cNvPr>
              <p:cNvSpPr/>
              <p:nvPr/>
            </p:nvSpPr>
            <p:spPr>
              <a:xfrm>
                <a:off x="1577975" y="2261625"/>
                <a:ext cx="36300" cy="402300"/>
              </a:xfrm>
              <a:custGeom>
                <a:avLst/>
                <a:gdLst/>
                <a:ahLst/>
                <a:cxnLst/>
                <a:rect l="l" t="t" r="r" b="b"/>
                <a:pathLst>
                  <a:path w="1452" h="16092" extrusionOk="0">
                    <a:moveTo>
                      <a:pt x="636" y="0"/>
                    </a:moveTo>
                    <a:cubicBezTo>
                      <a:pt x="277" y="0"/>
                      <a:pt x="0" y="277"/>
                      <a:pt x="0" y="620"/>
                    </a:cubicBezTo>
                    <a:lnTo>
                      <a:pt x="0" y="16091"/>
                    </a:lnTo>
                    <a:lnTo>
                      <a:pt x="82" y="16091"/>
                    </a:lnTo>
                    <a:lnTo>
                      <a:pt x="1451" y="12342"/>
                    </a:lnTo>
                    <a:lnTo>
                      <a:pt x="1451" y="0"/>
                    </a:lnTo>
                    <a:close/>
                  </a:path>
                </a:pathLst>
              </a:custGeom>
              <a:solidFill>
                <a:srgbClr val="AD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 name="Google Shape;2369;p47">
                <a:extLst>
                  <a:ext uri="{FF2B5EF4-FFF2-40B4-BE49-F238E27FC236}">
                    <a16:creationId xmlns:a16="http://schemas.microsoft.com/office/drawing/2014/main" id="{FB04A339-DACD-B3D0-B843-E80CDF50B1E1}"/>
                  </a:ext>
                </a:extLst>
              </p:cNvPr>
              <p:cNvSpPr/>
              <p:nvPr/>
            </p:nvSpPr>
            <p:spPr>
              <a:xfrm>
                <a:off x="1668450" y="2162175"/>
                <a:ext cx="344025" cy="260050"/>
              </a:xfrm>
              <a:custGeom>
                <a:avLst/>
                <a:gdLst/>
                <a:ahLst/>
                <a:cxnLst/>
                <a:rect l="l" t="t" r="r" b="b"/>
                <a:pathLst>
                  <a:path w="13761" h="10402" extrusionOk="0">
                    <a:moveTo>
                      <a:pt x="0" y="0"/>
                    </a:moveTo>
                    <a:lnTo>
                      <a:pt x="0" y="10402"/>
                    </a:lnTo>
                    <a:lnTo>
                      <a:pt x="82" y="10190"/>
                    </a:lnTo>
                    <a:cubicBezTo>
                      <a:pt x="147" y="9929"/>
                      <a:pt x="375" y="9766"/>
                      <a:pt x="636" y="9766"/>
                    </a:cubicBezTo>
                    <a:lnTo>
                      <a:pt x="13761" y="9766"/>
                    </a:lnTo>
                    <a:lnTo>
                      <a:pt x="13761"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370;p47">
                <a:extLst>
                  <a:ext uri="{FF2B5EF4-FFF2-40B4-BE49-F238E27FC236}">
                    <a16:creationId xmlns:a16="http://schemas.microsoft.com/office/drawing/2014/main" id="{880F9A55-6288-E538-2A9D-FA9334C11013}"/>
                  </a:ext>
                </a:extLst>
              </p:cNvPr>
              <p:cNvSpPr/>
              <p:nvPr/>
            </p:nvSpPr>
            <p:spPr>
              <a:xfrm>
                <a:off x="1719800" y="2288525"/>
                <a:ext cx="241325" cy="18350"/>
              </a:xfrm>
              <a:custGeom>
                <a:avLst/>
                <a:gdLst/>
                <a:ahLst/>
                <a:cxnLst/>
                <a:rect l="l" t="t" r="r" b="b"/>
                <a:pathLst>
                  <a:path w="9653" h="734" extrusionOk="0">
                    <a:moveTo>
                      <a:pt x="490" y="0"/>
                    </a:moveTo>
                    <a:cubicBezTo>
                      <a:pt x="1" y="0"/>
                      <a:pt x="1" y="734"/>
                      <a:pt x="490" y="734"/>
                    </a:cubicBezTo>
                    <a:lnTo>
                      <a:pt x="9163" y="734"/>
                    </a:lnTo>
                    <a:cubicBezTo>
                      <a:pt x="9652" y="734"/>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371;p47">
                <a:extLst>
                  <a:ext uri="{FF2B5EF4-FFF2-40B4-BE49-F238E27FC236}">
                    <a16:creationId xmlns:a16="http://schemas.microsoft.com/office/drawing/2014/main" id="{BA74C202-B2F9-0E05-A9D0-3BFC0BCDB0E4}"/>
                  </a:ext>
                </a:extLst>
              </p:cNvPr>
              <p:cNvSpPr/>
              <p:nvPr/>
            </p:nvSpPr>
            <p:spPr>
              <a:xfrm>
                <a:off x="1719800" y="2225350"/>
                <a:ext cx="114550" cy="17950"/>
              </a:xfrm>
              <a:custGeom>
                <a:avLst/>
                <a:gdLst/>
                <a:ahLst/>
                <a:cxnLst/>
                <a:rect l="l" t="t" r="r" b="b"/>
                <a:pathLst>
                  <a:path w="4582" h="718" extrusionOk="0">
                    <a:moveTo>
                      <a:pt x="490" y="0"/>
                    </a:moveTo>
                    <a:cubicBezTo>
                      <a:pt x="1" y="0"/>
                      <a:pt x="1" y="717"/>
                      <a:pt x="490" y="717"/>
                    </a:cubicBezTo>
                    <a:lnTo>
                      <a:pt x="4109" y="717"/>
                    </a:lnTo>
                    <a:cubicBezTo>
                      <a:pt x="4582" y="717"/>
                      <a:pt x="4582" y="0"/>
                      <a:pt x="41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372;p47">
                <a:extLst>
                  <a:ext uri="{FF2B5EF4-FFF2-40B4-BE49-F238E27FC236}">
                    <a16:creationId xmlns:a16="http://schemas.microsoft.com/office/drawing/2014/main" id="{8051C47F-D944-C479-6A9D-06504C50363A}"/>
                  </a:ext>
                </a:extLst>
              </p:cNvPr>
              <p:cNvSpPr/>
              <p:nvPr/>
            </p:nvSpPr>
            <p:spPr>
              <a:xfrm>
                <a:off x="1719800" y="2352100"/>
                <a:ext cx="241325" cy="17950"/>
              </a:xfrm>
              <a:custGeom>
                <a:avLst/>
                <a:gdLst/>
                <a:ahLst/>
                <a:cxnLst/>
                <a:rect l="l" t="t" r="r" b="b"/>
                <a:pathLst>
                  <a:path w="9653" h="718" extrusionOk="0">
                    <a:moveTo>
                      <a:pt x="490" y="0"/>
                    </a:moveTo>
                    <a:cubicBezTo>
                      <a:pt x="1" y="0"/>
                      <a:pt x="1" y="718"/>
                      <a:pt x="490" y="718"/>
                    </a:cubicBezTo>
                    <a:lnTo>
                      <a:pt x="9163" y="718"/>
                    </a:lnTo>
                    <a:cubicBezTo>
                      <a:pt x="9652" y="718"/>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373;p47">
                <a:extLst>
                  <a:ext uri="{FF2B5EF4-FFF2-40B4-BE49-F238E27FC236}">
                    <a16:creationId xmlns:a16="http://schemas.microsoft.com/office/drawing/2014/main" id="{4FA03308-ECC5-6383-2F23-CCACD1A69284}"/>
                  </a:ext>
                </a:extLst>
              </p:cNvPr>
              <p:cNvSpPr/>
              <p:nvPr/>
            </p:nvSpPr>
            <p:spPr>
              <a:xfrm>
                <a:off x="1641550" y="2180100"/>
                <a:ext cx="26925" cy="316700"/>
              </a:xfrm>
              <a:custGeom>
                <a:avLst/>
                <a:gdLst/>
                <a:ahLst/>
                <a:cxnLst/>
                <a:rect l="l" t="t" r="r" b="b"/>
                <a:pathLst>
                  <a:path w="1077" h="12668" extrusionOk="0">
                    <a:moveTo>
                      <a:pt x="0" y="0"/>
                    </a:moveTo>
                    <a:lnTo>
                      <a:pt x="0" y="12668"/>
                    </a:lnTo>
                    <a:lnTo>
                      <a:pt x="1076" y="9685"/>
                    </a:lnTo>
                    <a:lnTo>
                      <a:pt x="1076"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374;p47">
                <a:extLst>
                  <a:ext uri="{FF2B5EF4-FFF2-40B4-BE49-F238E27FC236}">
                    <a16:creationId xmlns:a16="http://schemas.microsoft.com/office/drawing/2014/main" id="{CE128221-3941-EABD-E82C-F87A100E6FCC}"/>
                  </a:ext>
                </a:extLst>
              </p:cNvPr>
              <p:cNvSpPr/>
              <p:nvPr/>
            </p:nvSpPr>
            <p:spPr>
              <a:xfrm>
                <a:off x="1614250" y="2198025"/>
                <a:ext cx="27325" cy="372975"/>
              </a:xfrm>
              <a:custGeom>
                <a:avLst/>
                <a:gdLst/>
                <a:ahLst/>
                <a:cxnLst/>
                <a:rect l="l" t="t" r="r" b="b"/>
                <a:pathLst>
                  <a:path w="1093" h="14919" extrusionOk="0">
                    <a:moveTo>
                      <a:pt x="0" y="1"/>
                    </a:moveTo>
                    <a:lnTo>
                      <a:pt x="0" y="14918"/>
                    </a:lnTo>
                    <a:lnTo>
                      <a:pt x="1092" y="11951"/>
                    </a:lnTo>
                    <a:lnTo>
                      <a:pt x="1092"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5" name="Hộp Văn bản 11">
            <a:extLst>
              <a:ext uri="{FF2B5EF4-FFF2-40B4-BE49-F238E27FC236}">
                <a16:creationId xmlns:a16="http://schemas.microsoft.com/office/drawing/2014/main" id="{502C778F-68FA-B5AA-14D6-90E2DA99B204}"/>
              </a:ext>
            </a:extLst>
          </p:cNvPr>
          <p:cNvSpPr txBox="1"/>
          <p:nvPr/>
        </p:nvSpPr>
        <p:spPr>
          <a:xfrm>
            <a:off x="1688390" y="1756728"/>
            <a:ext cx="8194530" cy="510778"/>
          </a:xfrm>
          <a:prstGeom prst="roundRect">
            <a:avLst/>
          </a:prstGeom>
          <a:solidFill>
            <a:srgbClr val="F0B094"/>
          </a:solidFill>
          <a:ln>
            <a:noFill/>
          </a:ln>
        </p:spPr>
        <p:style>
          <a:lnRef idx="2">
            <a:schemeClr val="dk1"/>
          </a:lnRef>
          <a:fillRef idx="1">
            <a:schemeClr val="lt1"/>
          </a:fillRef>
          <a:effectRef idx="0">
            <a:schemeClr val="dk1"/>
          </a:effectRef>
          <a:fontRef idx="minor">
            <a:schemeClr val="dk1"/>
          </a:fontRef>
        </p:style>
        <p:txBody>
          <a:bodyPr wrap="square">
            <a:spAutoFit/>
          </a:bodyPr>
          <a:lstStyle/>
          <a:p>
            <a:pPr marR="0" lvl="0" indent="0" algn="just" fontAlgn="auto">
              <a:spcBef>
                <a:spcPts val="0"/>
              </a:spcBef>
              <a:spcAft>
                <a:spcPts val="800"/>
              </a:spcAft>
              <a:buClrTx/>
              <a:buSzTx/>
              <a:buFontTx/>
              <a:buNone/>
              <a:tabLst/>
              <a:defRPr/>
            </a:pPr>
            <a:r>
              <a:rPr lang="en-US" sz="2400" b="1" kern="0" dirty="0">
                <a:solidFill>
                  <a:srgbClr val="AD0000"/>
                </a:solidFill>
                <a:latin typeface="Calibri" panose="020F0502020204030204"/>
              </a:rPr>
              <a:t>5. </a:t>
            </a:r>
            <a:r>
              <a:rPr lang="en-US" sz="2400" b="1" kern="0" dirty="0" err="1">
                <a:solidFill>
                  <a:srgbClr val="AD0000"/>
                </a:solidFill>
                <a:latin typeface="Calibri" panose="020F0502020204030204"/>
              </a:rPr>
              <a:t>Thần</a:t>
            </a:r>
            <a:r>
              <a:rPr lang="en-US" sz="2400" b="1" kern="0" dirty="0">
                <a:solidFill>
                  <a:srgbClr val="AD0000"/>
                </a:solidFill>
                <a:latin typeface="Calibri" panose="020F0502020204030204"/>
              </a:rPr>
              <a:t> </a:t>
            </a:r>
            <a:r>
              <a:rPr lang="en-US" sz="2400" b="1" kern="0" dirty="0" err="1">
                <a:solidFill>
                  <a:srgbClr val="AD0000"/>
                </a:solidFill>
                <a:latin typeface="Calibri" panose="020F0502020204030204"/>
              </a:rPr>
              <a:t>Trụ</a:t>
            </a:r>
            <a:r>
              <a:rPr lang="en-US" sz="2400" b="1" kern="0" dirty="0">
                <a:solidFill>
                  <a:srgbClr val="AD0000"/>
                </a:solidFill>
                <a:latin typeface="Calibri" panose="020F0502020204030204"/>
              </a:rPr>
              <a:t> </a:t>
            </a:r>
            <a:r>
              <a:rPr lang="en-US" sz="2400" b="1" kern="0" dirty="0" err="1">
                <a:solidFill>
                  <a:srgbClr val="AD0000"/>
                </a:solidFill>
                <a:latin typeface="Calibri" panose="020F0502020204030204"/>
              </a:rPr>
              <a:t>Trời</a:t>
            </a:r>
            <a:r>
              <a:rPr lang="en-US" sz="2400" b="1" kern="0" dirty="0">
                <a:solidFill>
                  <a:srgbClr val="AD0000"/>
                </a:solidFill>
                <a:latin typeface="Calibri" panose="020F0502020204030204"/>
              </a:rPr>
              <a:t> </a:t>
            </a:r>
            <a:r>
              <a:rPr lang="en-US" sz="2400" b="1" kern="0" dirty="0" err="1">
                <a:solidFill>
                  <a:srgbClr val="AD0000"/>
                </a:solidFill>
                <a:latin typeface="Calibri" panose="020F0502020204030204"/>
              </a:rPr>
              <a:t>thể</a:t>
            </a:r>
            <a:r>
              <a:rPr lang="en-US" sz="2400" b="1" kern="0" dirty="0">
                <a:solidFill>
                  <a:srgbClr val="AD0000"/>
                </a:solidFill>
                <a:latin typeface="Calibri" panose="020F0502020204030204"/>
              </a:rPr>
              <a:t> </a:t>
            </a:r>
            <a:r>
              <a:rPr lang="en-US" sz="2400" b="1" kern="0" dirty="0" err="1">
                <a:solidFill>
                  <a:srgbClr val="AD0000"/>
                </a:solidFill>
                <a:latin typeface="Calibri" panose="020F0502020204030204"/>
              </a:rPr>
              <a:t>hiện</a:t>
            </a:r>
            <a:r>
              <a:rPr lang="en-US" sz="2400" b="1" kern="0" dirty="0">
                <a:solidFill>
                  <a:srgbClr val="AD0000"/>
                </a:solidFill>
                <a:latin typeface="Calibri" panose="020F0502020204030204"/>
              </a:rPr>
              <a:t> </a:t>
            </a:r>
            <a:r>
              <a:rPr lang="en-US" sz="2400" b="1" kern="0" dirty="0" err="1">
                <a:solidFill>
                  <a:srgbClr val="AD0000"/>
                </a:solidFill>
                <a:latin typeface="Calibri" panose="020F0502020204030204"/>
              </a:rPr>
              <a:t>nhận</a:t>
            </a:r>
            <a:r>
              <a:rPr lang="en-US" sz="2400" b="1" kern="0" dirty="0">
                <a:solidFill>
                  <a:srgbClr val="AD0000"/>
                </a:solidFill>
                <a:latin typeface="Calibri" panose="020F0502020204030204"/>
              </a:rPr>
              <a:t> </a:t>
            </a:r>
            <a:r>
              <a:rPr lang="en-US" sz="2400" b="1" kern="0" dirty="0" err="1">
                <a:solidFill>
                  <a:srgbClr val="AD0000"/>
                </a:solidFill>
                <a:latin typeface="Calibri" panose="020F0502020204030204"/>
              </a:rPr>
              <a:t>thức</a:t>
            </a:r>
            <a:r>
              <a:rPr lang="en-US" sz="2400" b="1" kern="0" dirty="0">
                <a:solidFill>
                  <a:srgbClr val="AD0000"/>
                </a:solidFill>
                <a:latin typeface="Calibri" panose="020F0502020204030204"/>
              </a:rPr>
              <a:t> </a:t>
            </a:r>
            <a:r>
              <a:rPr lang="en-US" sz="2400" b="1" kern="0" dirty="0" err="1">
                <a:solidFill>
                  <a:srgbClr val="AD0000"/>
                </a:solidFill>
                <a:latin typeface="Calibri" panose="020F0502020204030204"/>
              </a:rPr>
              <a:t>gì</a:t>
            </a:r>
            <a:r>
              <a:rPr lang="en-US" sz="2400" b="1" kern="0" dirty="0">
                <a:solidFill>
                  <a:srgbClr val="AD0000"/>
                </a:solidFill>
                <a:latin typeface="Calibri" panose="020F0502020204030204"/>
              </a:rPr>
              <a:t> </a:t>
            </a:r>
            <a:r>
              <a:rPr lang="en-US" sz="2400" b="1" kern="0" dirty="0" err="1">
                <a:solidFill>
                  <a:srgbClr val="AD0000"/>
                </a:solidFill>
                <a:latin typeface="Calibri" panose="020F0502020204030204"/>
              </a:rPr>
              <a:t>của</a:t>
            </a:r>
            <a:r>
              <a:rPr lang="en-US" sz="2400" b="1" kern="0" dirty="0">
                <a:solidFill>
                  <a:srgbClr val="AD0000"/>
                </a:solidFill>
                <a:latin typeface="Calibri" panose="020F0502020204030204"/>
              </a:rPr>
              <a:t> </a:t>
            </a:r>
            <a:r>
              <a:rPr lang="en-US" sz="2400" b="1" kern="0" dirty="0" err="1">
                <a:solidFill>
                  <a:srgbClr val="AD0000"/>
                </a:solidFill>
                <a:latin typeface="Calibri" panose="020F0502020204030204"/>
              </a:rPr>
              <a:t>người</a:t>
            </a:r>
            <a:r>
              <a:rPr lang="en-US" sz="2400" b="1" kern="0" dirty="0">
                <a:solidFill>
                  <a:srgbClr val="AD0000"/>
                </a:solidFill>
                <a:latin typeface="Calibri" panose="020F0502020204030204"/>
              </a:rPr>
              <a:t> </a:t>
            </a:r>
            <a:r>
              <a:rPr lang="en-US" sz="2400" b="1" kern="0" dirty="0" err="1">
                <a:solidFill>
                  <a:srgbClr val="AD0000"/>
                </a:solidFill>
                <a:latin typeface="Calibri" panose="020F0502020204030204"/>
              </a:rPr>
              <a:t>Việt</a:t>
            </a:r>
            <a:r>
              <a:rPr lang="en-US" sz="2400" b="1" kern="0" dirty="0">
                <a:solidFill>
                  <a:srgbClr val="AD0000"/>
                </a:solidFill>
                <a:latin typeface="Calibri" panose="020F0502020204030204"/>
              </a:rPr>
              <a:t> </a:t>
            </a:r>
            <a:r>
              <a:rPr lang="en-US" sz="2400" b="1" kern="0" dirty="0" err="1">
                <a:solidFill>
                  <a:srgbClr val="AD0000"/>
                </a:solidFill>
                <a:latin typeface="Calibri" panose="020F0502020204030204"/>
              </a:rPr>
              <a:t>cổ</a:t>
            </a:r>
            <a:r>
              <a:rPr lang="en-US" sz="2400" b="1" kern="0" dirty="0">
                <a:solidFill>
                  <a:srgbClr val="AD0000"/>
                </a:solidFill>
                <a:latin typeface="Calibri" panose="020F0502020204030204"/>
              </a:rPr>
              <a:t>?</a:t>
            </a:r>
          </a:p>
        </p:txBody>
      </p:sp>
      <p:sp>
        <p:nvSpPr>
          <p:cNvPr id="36" name="Oval 1">
            <a:extLst>
              <a:ext uri="{FF2B5EF4-FFF2-40B4-BE49-F238E27FC236}">
                <a16:creationId xmlns:a16="http://schemas.microsoft.com/office/drawing/2014/main" id="{80B3E918-9DFD-013D-DE82-81638CEE2100}"/>
              </a:ext>
            </a:extLst>
          </p:cNvPr>
          <p:cNvSpPr/>
          <p:nvPr/>
        </p:nvSpPr>
        <p:spPr>
          <a:xfrm>
            <a:off x="1688392" y="2587057"/>
            <a:ext cx="833887" cy="816634"/>
          </a:xfrm>
          <a:prstGeom prst="ellipse">
            <a:avLst/>
          </a:prstGeom>
          <a:solidFill>
            <a:srgbClr val="AD0000"/>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Calibri" panose="020F0502020204030204"/>
                <a:ea typeface="+mn-ea"/>
                <a:cs typeface="+mn-cs"/>
              </a:rPr>
              <a:t>A</a:t>
            </a:r>
          </a:p>
        </p:txBody>
      </p:sp>
      <p:sp>
        <p:nvSpPr>
          <p:cNvPr id="37" name="Oval 18">
            <a:extLst>
              <a:ext uri="{FF2B5EF4-FFF2-40B4-BE49-F238E27FC236}">
                <a16:creationId xmlns:a16="http://schemas.microsoft.com/office/drawing/2014/main" id="{4BD9F613-E060-D109-5DD6-F68632CCA6B8}"/>
              </a:ext>
            </a:extLst>
          </p:cNvPr>
          <p:cNvSpPr/>
          <p:nvPr/>
        </p:nvSpPr>
        <p:spPr>
          <a:xfrm>
            <a:off x="1685462" y="3835598"/>
            <a:ext cx="833887" cy="816634"/>
          </a:xfrm>
          <a:prstGeom prst="ellipse">
            <a:avLst/>
          </a:prstGeom>
          <a:solidFill>
            <a:srgbClr val="AD0000"/>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Calibri" panose="020F0502020204030204"/>
                <a:ea typeface="+mn-ea"/>
                <a:cs typeface="+mn-cs"/>
              </a:rPr>
              <a:t>B</a:t>
            </a:r>
          </a:p>
        </p:txBody>
      </p:sp>
      <p:sp>
        <p:nvSpPr>
          <p:cNvPr id="39" name="Oval 19">
            <a:extLst>
              <a:ext uri="{FF2B5EF4-FFF2-40B4-BE49-F238E27FC236}">
                <a16:creationId xmlns:a16="http://schemas.microsoft.com/office/drawing/2014/main" id="{3E4F2DF8-F852-BCB2-0635-7ED7A039E4DC}"/>
              </a:ext>
            </a:extLst>
          </p:cNvPr>
          <p:cNvSpPr/>
          <p:nvPr/>
        </p:nvSpPr>
        <p:spPr>
          <a:xfrm>
            <a:off x="1685462" y="5236726"/>
            <a:ext cx="833887" cy="816634"/>
          </a:xfrm>
          <a:prstGeom prst="ellipse">
            <a:avLst/>
          </a:prstGeom>
          <a:solidFill>
            <a:srgbClr val="AD0000"/>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Calibri" panose="020F0502020204030204"/>
                <a:ea typeface="+mn-ea"/>
                <a:cs typeface="+mn-cs"/>
              </a:rPr>
              <a:t>C</a:t>
            </a:r>
          </a:p>
        </p:txBody>
      </p:sp>
      <p:sp>
        <p:nvSpPr>
          <p:cNvPr id="45" name="TextBox 21">
            <a:extLst>
              <a:ext uri="{FF2B5EF4-FFF2-40B4-BE49-F238E27FC236}">
                <a16:creationId xmlns:a16="http://schemas.microsoft.com/office/drawing/2014/main" id="{0BB18785-BE88-4092-E652-E1E4C8304994}"/>
              </a:ext>
            </a:extLst>
          </p:cNvPr>
          <p:cNvSpPr txBox="1"/>
          <p:nvPr/>
        </p:nvSpPr>
        <p:spPr>
          <a:xfrm>
            <a:off x="2614520" y="2805376"/>
            <a:ext cx="7496355" cy="461665"/>
          </a:xfrm>
          <a:prstGeom prst="rect">
            <a:avLst/>
          </a:prstGeom>
          <a:noFill/>
        </p:spPr>
        <p:txBody>
          <a:bodyPr wrap="square">
            <a:spAutoFit/>
          </a:bodyPr>
          <a:lstStyle/>
          <a:p>
            <a:pPr marL="0" marR="0" lvl="0" indent="0" algn="just" defTabSz="914400" rtl="0" eaLnBrk="1" fontAlgn="auto" latinLnBrk="0" hangingPunct="1">
              <a:spcBef>
                <a:spcPts val="0"/>
              </a:spcBef>
              <a:spcAft>
                <a:spcPts val="0"/>
              </a:spcAft>
              <a:buClrTx/>
              <a:buSzTx/>
              <a:buFontTx/>
              <a:buNone/>
              <a:tabLst/>
              <a:defRPr/>
            </a:pPr>
            <a:r>
              <a:rPr lang="en-US" sz="2400" dirty="0" err="1">
                <a:solidFill>
                  <a:srgbClr val="000000"/>
                </a:solidFill>
                <a:latin typeface="Calibri (Body)"/>
                <a:ea typeface="Cambria" panose="02040503050406030204" pitchFamily="18" charset="0"/>
                <a:cs typeface="Calibri" panose="020F0502020204030204" pitchFamily="34" charset="0"/>
              </a:rPr>
              <a:t>Ông</a:t>
            </a:r>
            <a:r>
              <a:rPr lang="en-US" sz="2400" dirty="0">
                <a:solidFill>
                  <a:srgbClr val="000000"/>
                </a:solidFill>
                <a:latin typeface="Calibri (Body)"/>
                <a:ea typeface="Cambria" panose="02040503050406030204" pitchFamily="18" charset="0"/>
                <a:cs typeface="Calibri" panose="020F0502020204030204" pitchFamily="34" charset="0"/>
              </a:rPr>
              <a:t> </a:t>
            </a:r>
            <a:r>
              <a:rPr lang="en-US" sz="2400" dirty="0" err="1">
                <a:solidFill>
                  <a:srgbClr val="000000"/>
                </a:solidFill>
                <a:latin typeface="Calibri (Body)"/>
                <a:ea typeface="Cambria" panose="02040503050406030204" pitchFamily="18" charset="0"/>
                <a:cs typeface="Calibri" panose="020F0502020204030204" pitchFamily="34" charset="0"/>
              </a:rPr>
              <a:t>Trời</a:t>
            </a:r>
            <a:r>
              <a:rPr lang="en-US" sz="2400" dirty="0">
                <a:solidFill>
                  <a:srgbClr val="000000"/>
                </a:solidFill>
                <a:latin typeface="Calibri (Body)"/>
                <a:ea typeface="Cambria" panose="02040503050406030204" pitchFamily="18" charset="0"/>
                <a:cs typeface="Calibri" panose="020F0502020204030204" pitchFamily="34" charset="0"/>
              </a:rPr>
              <a:t> </a:t>
            </a:r>
            <a:r>
              <a:rPr lang="en-US" sz="2400" dirty="0" err="1">
                <a:solidFill>
                  <a:srgbClr val="000000"/>
                </a:solidFill>
                <a:latin typeface="Calibri (Body)"/>
                <a:ea typeface="Cambria" panose="02040503050406030204" pitchFamily="18" charset="0"/>
                <a:cs typeface="Calibri" panose="020F0502020204030204" pitchFamily="34" charset="0"/>
              </a:rPr>
              <a:t>là</a:t>
            </a:r>
            <a:r>
              <a:rPr lang="en-US" sz="2400" dirty="0">
                <a:solidFill>
                  <a:srgbClr val="000000"/>
                </a:solidFill>
                <a:latin typeface="Calibri (Body)"/>
                <a:ea typeface="Cambria" panose="02040503050406030204" pitchFamily="18" charset="0"/>
                <a:cs typeface="Calibri" panose="020F0502020204030204" pitchFamily="34" charset="0"/>
              </a:rPr>
              <a:t> </a:t>
            </a:r>
            <a:r>
              <a:rPr lang="en-US" sz="2400" dirty="0" err="1">
                <a:solidFill>
                  <a:srgbClr val="000000"/>
                </a:solidFill>
                <a:latin typeface="Calibri (Body)"/>
                <a:ea typeface="Cambria" panose="02040503050406030204" pitchFamily="18" charset="0"/>
                <a:cs typeface="Calibri" panose="020F0502020204030204" pitchFamily="34" charset="0"/>
              </a:rPr>
              <a:t>người</a:t>
            </a:r>
            <a:r>
              <a:rPr lang="en-US" sz="2400" dirty="0">
                <a:solidFill>
                  <a:srgbClr val="000000"/>
                </a:solidFill>
                <a:latin typeface="Calibri (Body)"/>
                <a:ea typeface="Cambria" panose="02040503050406030204" pitchFamily="18" charset="0"/>
                <a:cs typeface="Calibri" panose="020F0502020204030204" pitchFamily="34" charset="0"/>
              </a:rPr>
              <a:t> </a:t>
            </a:r>
            <a:r>
              <a:rPr lang="en-US" sz="2400" dirty="0" err="1">
                <a:solidFill>
                  <a:srgbClr val="000000"/>
                </a:solidFill>
                <a:latin typeface="Calibri (Body)"/>
                <a:ea typeface="Cambria" panose="02040503050406030204" pitchFamily="18" charset="0"/>
                <a:cs typeface="Calibri" panose="020F0502020204030204" pitchFamily="34" charset="0"/>
              </a:rPr>
              <a:t>đầu</a:t>
            </a:r>
            <a:r>
              <a:rPr lang="en-US" sz="2400" dirty="0">
                <a:solidFill>
                  <a:srgbClr val="000000"/>
                </a:solidFill>
                <a:latin typeface="Calibri (Body)"/>
                <a:ea typeface="Cambria" panose="02040503050406030204" pitchFamily="18" charset="0"/>
                <a:cs typeface="Calibri" panose="020F0502020204030204" pitchFamily="34" charset="0"/>
              </a:rPr>
              <a:t> </a:t>
            </a:r>
            <a:r>
              <a:rPr lang="en-US" sz="2400" dirty="0" err="1">
                <a:solidFill>
                  <a:srgbClr val="000000"/>
                </a:solidFill>
                <a:latin typeface="Calibri (Body)"/>
                <a:ea typeface="Cambria" panose="02040503050406030204" pitchFamily="18" charset="0"/>
                <a:cs typeface="Calibri" panose="020F0502020204030204" pitchFamily="34" charset="0"/>
              </a:rPr>
              <a:t>tiên</a:t>
            </a:r>
            <a:r>
              <a:rPr lang="en-US" sz="2400" dirty="0">
                <a:solidFill>
                  <a:srgbClr val="000000"/>
                </a:solidFill>
                <a:latin typeface="Calibri (Body)"/>
                <a:ea typeface="Cambria" panose="02040503050406030204" pitchFamily="18" charset="0"/>
                <a:cs typeface="Calibri" panose="020F0502020204030204" pitchFamily="34" charset="0"/>
              </a:rPr>
              <a:t> </a:t>
            </a:r>
            <a:r>
              <a:rPr lang="en-US" sz="2400" dirty="0" err="1">
                <a:solidFill>
                  <a:srgbClr val="000000"/>
                </a:solidFill>
                <a:latin typeface="Calibri (Body)"/>
                <a:ea typeface="Cambria" panose="02040503050406030204" pitchFamily="18" charset="0"/>
                <a:cs typeface="Calibri" panose="020F0502020204030204" pitchFamily="34" charset="0"/>
              </a:rPr>
              <a:t>sáng</a:t>
            </a:r>
            <a:r>
              <a:rPr lang="en-US" sz="2400" dirty="0">
                <a:solidFill>
                  <a:srgbClr val="000000"/>
                </a:solidFill>
                <a:latin typeface="Calibri (Body)"/>
                <a:ea typeface="Cambria" panose="02040503050406030204" pitchFamily="18" charset="0"/>
                <a:cs typeface="Calibri" panose="020F0502020204030204" pitchFamily="34" charset="0"/>
              </a:rPr>
              <a:t> </a:t>
            </a:r>
            <a:r>
              <a:rPr lang="en-US" sz="2400" dirty="0" err="1">
                <a:solidFill>
                  <a:srgbClr val="000000"/>
                </a:solidFill>
                <a:latin typeface="Calibri (Body)"/>
                <a:ea typeface="Cambria" panose="02040503050406030204" pitchFamily="18" charset="0"/>
                <a:cs typeface="Calibri" panose="020F0502020204030204" pitchFamily="34" charset="0"/>
              </a:rPr>
              <a:t>lập</a:t>
            </a:r>
            <a:r>
              <a:rPr lang="en-US" sz="2400" dirty="0">
                <a:solidFill>
                  <a:srgbClr val="000000"/>
                </a:solidFill>
                <a:latin typeface="Calibri (Body)"/>
                <a:ea typeface="Cambria" panose="02040503050406030204" pitchFamily="18" charset="0"/>
                <a:cs typeface="Calibri" panose="020F0502020204030204" pitchFamily="34" charset="0"/>
              </a:rPr>
              <a:t> </a:t>
            </a:r>
            <a:r>
              <a:rPr lang="en-US" sz="2400" dirty="0" err="1">
                <a:solidFill>
                  <a:srgbClr val="000000"/>
                </a:solidFill>
                <a:latin typeface="Calibri (Body)"/>
                <a:ea typeface="Cambria" panose="02040503050406030204" pitchFamily="18" charset="0"/>
                <a:cs typeface="Calibri" panose="020F0502020204030204" pitchFamily="34" charset="0"/>
              </a:rPr>
              <a:t>ra</a:t>
            </a:r>
            <a:r>
              <a:rPr lang="en-US" sz="2400" dirty="0">
                <a:solidFill>
                  <a:srgbClr val="000000"/>
                </a:solidFill>
                <a:latin typeface="Calibri (Body)"/>
                <a:ea typeface="Cambria" panose="02040503050406030204" pitchFamily="18" charset="0"/>
                <a:cs typeface="Calibri" panose="020F0502020204030204" pitchFamily="34" charset="0"/>
              </a:rPr>
              <a:t> </a:t>
            </a:r>
            <a:r>
              <a:rPr lang="en-US" sz="2400" dirty="0" err="1">
                <a:solidFill>
                  <a:srgbClr val="000000"/>
                </a:solidFill>
                <a:latin typeface="Calibri (Body)"/>
                <a:ea typeface="Cambria" panose="02040503050406030204" pitchFamily="18" charset="0"/>
                <a:cs typeface="Calibri" panose="020F0502020204030204" pitchFamily="34" charset="0"/>
              </a:rPr>
              <a:t>thế</a:t>
            </a:r>
            <a:r>
              <a:rPr lang="en-US" sz="2400" dirty="0">
                <a:solidFill>
                  <a:srgbClr val="000000"/>
                </a:solidFill>
                <a:latin typeface="Calibri (Body)"/>
                <a:ea typeface="Cambria" panose="02040503050406030204" pitchFamily="18" charset="0"/>
                <a:cs typeface="Calibri" panose="020F0502020204030204" pitchFamily="34" charset="0"/>
              </a:rPr>
              <a:t> </a:t>
            </a:r>
            <a:r>
              <a:rPr lang="en-US" sz="2400" dirty="0" err="1">
                <a:solidFill>
                  <a:srgbClr val="000000"/>
                </a:solidFill>
                <a:latin typeface="Calibri (Body)"/>
                <a:ea typeface="Cambria" panose="02040503050406030204" pitchFamily="18" charset="0"/>
                <a:cs typeface="Calibri" panose="020F0502020204030204" pitchFamily="34" charset="0"/>
              </a:rPr>
              <a:t>giới</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46" name="TextBox 22">
            <a:extLst>
              <a:ext uri="{FF2B5EF4-FFF2-40B4-BE49-F238E27FC236}">
                <a16:creationId xmlns:a16="http://schemas.microsoft.com/office/drawing/2014/main" id="{7ECCC555-0C2F-1DD4-459C-9F843F9C2D78}"/>
              </a:ext>
            </a:extLst>
          </p:cNvPr>
          <p:cNvSpPr txBox="1"/>
          <p:nvPr/>
        </p:nvSpPr>
        <p:spPr>
          <a:xfrm>
            <a:off x="2680657" y="4066681"/>
            <a:ext cx="7364083" cy="461665"/>
          </a:xfrm>
          <a:prstGeom prst="rect">
            <a:avLst/>
          </a:prstGeom>
          <a:noFill/>
        </p:spPr>
        <p:txBody>
          <a:bodyPr wrap="square">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Mọi</a:t>
            </a:r>
            <a:r>
              <a:rPr kumimoji="0" lang="en-US" sz="2400" b="0" i="0" u="none" strike="noStrike" kern="1200" cap="none" spc="0" normalizeH="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0" i="0" u="none" strike="noStrike" kern="1200" cap="none" spc="0" normalizeH="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vật</a:t>
            </a:r>
            <a:r>
              <a:rPr kumimoji="0" lang="en-US" sz="2400" b="0" i="0" u="none" strike="noStrike" kern="1200" cap="none" spc="0" normalizeH="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0" i="0" u="none" strike="noStrike" kern="1200" cap="none" spc="0" normalizeH="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trên</a:t>
            </a:r>
            <a:r>
              <a:rPr kumimoji="0" lang="en-US" sz="2400" b="0" i="0" u="none" strike="noStrike" kern="1200" cap="none" spc="0" normalizeH="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0" i="0" u="none" strike="noStrike" kern="1200" cap="none" spc="0" normalizeH="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đời</a:t>
            </a:r>
            <a:r>
              <a:rPr kumimoji="0" lang="en-US" sz="2400" b="0" i="0" u="none" strike="noStrike" kern="1200" cap="none" spc="0" normalizeH="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0" i="0" u="none" strike="noStrike" kern="1200" cap="none" spc="0" normalizeH="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đều</a:t>
            </a:r>
            <a:r>
              <a:rPr kumimoji="0" lang="en-US" sz="2400" b="0" i="0" u="none" strike="noStrike" kern="1200" cap="none" spc="0" normalizeH="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0" i="0" u="none" strike="noStrike" kern="1200" cap="none" spc="0" normalizeH="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tự</a:t>
            </a:r>
            <a:r>
              <a:rPr kumimoji="0" lang="en-US" sz="2400" b="0" i="0" u="none" strike="noStrike" kern="1200" cap="none" spc="0" normalizeH="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0" i="0" u="none" strike="noStrike" kern="1200" cap="none" spc="0" normalizeH="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nhiên</a:t>
            </a:r>
            <a:r>
              <a:rPr kumimoji="0" lang="en-US" sz="2400" b="0" i="0" u="none" strike="noStrike" kern="1200" cap="none" spc="0" normalizeH="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0" i="0" u="none" strike="noStrike" kern="1200" cap="none" spc="0" normalizeH="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mà</a:t>
            </a:r>
            <a:r>
              <a:rPr kumimoji="0" lang="en-US" sz="2400" b="0" i="0" u="none" strike="noStrike" kern="1200" cap="none" spc="0" normalizeH="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0" i="0" u="none" strike="noStrike" kern="1200" cap="none" spc="0" normalizeH="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có</a:t>
            </a:r>
            <a:r>
              <a:rPr kumimoji="0" lang="en-US" sz="2400" b="0" i="0" u="none" strike="noStrike" kern="1200" cap="none" spc="0" normalizeH="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47" name="TextBox 23">
            <a:extLst>
              <a:ext uri="{FF2B5EF4-FFF2-40B4-BE49-F238E27FC236}">
                <a16:creationId xmlns:a16="http://schemas.microsoft.com/office/drawing/2014/main" id="{8A8C1611-026E-6070-519B-57E39981D144}"/>
              </a:ext>
            </a:extLst>
          </p:cNvPr>
          <p:cNvSpPr txBox="1"/>
          <p:nvPr/>
        </p:nvSpPr>
        <p:spPr>
          <a:xfrm>
            <a:off x="2719749" y="5382584"/>
            <a:ext cx="6975894" cy="461665"/>
          </a:xfrm>
          <a:prstGeom prst="rect">
            <a:avLst/>
          </a:prstGeom>
          <a:noFill/>
        </p:spPr>
        <p:txBody>
          <a:bodyPr wrap="square">
            <a:spAutoFit/>
          </a:bodyPr>
          <a:lstStyle/>
          <a:p>
            <a:pPr marL="0" marR="0" lvl="0" indent="0" algn="just" defTabSz="914400" rtl="0" eaLnBrk="1" fontAlgn="auto" latinLnBrk="0" hangingPunct="1">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Con </a:t>
            </a:r>
            <a:r>
              <a:rPr kumimoji="0" lang="en-US" sz="2400" b="0" i="0" u="none" strike="noStrike" kern="1200" cap="none" spc="0" normalizeH="0" baseline="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người</a:t>
            </a:r>
            <a:r>
              <a:rPr kumimoji="0" lang="en-US" sz="2400" b="0" i="0" u="none" strike="noStrike" kern="1200" cap="none" spc="0" normalizeH="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0" i="0" u="none" strike="noStrike" kern="1200" cap="none" spc="0" normalizeH="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có</a:t>
            </a:r>
            <a:r>
              <a:rPr kumimoji="0" lang="en-US" sz="2400" b="0" i="0" u="none" strike="noStrike" kern="1200" cap="none" spc="0" normalizeH="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0" i="0" u="none" strike="noStrike" kern="1200" cap="none" spc="0" normalizeH="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sức</a:t>
            </a:r>
            <a:r>
              <a:rPr kumimoji="0" lang="en-US" sz="2400" b="0" i="0" u="none" strike="noStrike" kern="1200" cap="none" spc="0" normalizeH="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2400" b="0" i="0" u="none" strike="noStrike" kern="1200" cap="none" spc="0" normalizeH="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mạnh</a:t>
            </a:r>
            <a:r>
              <a:rPr kumimoji="0" lang="en-US" sz="2400" b="0" i="0" u="none" strike="noStrike" kern="1200" cap="none" spc="0" normalizeH="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 phi </a:t>
            </a:r>
            <a:r>
              <a:rPr kumimoji="0" lang="en-US" sz="2400" b="0" i="0" u="none" strike="noStrike" kern="1200" cap="none" spc="0" normalizeH="0" noProof="0" dirty="0" err="1">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rPr>
              <a:t>thường</a:t>
            </a:r>
            <a:endParaRPr kumimoji="0" lang="vi-VN" sz="2400" b="0" i="0" u="none" strike="noStrike" kern="1200" cap="none" spc="0" normalizeH="0" baseline="0" noProof="0" dirty="0">
              <a:ln>
                <a:noFill/>
              </a:ln>
              <a:solidFill>
                <a:srgbClr val="000000"/>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61607259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barn(outVertical)">
                                      <p:cBhvr>
                                        <p:cTn id="7" dur="75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barn(inVertical)">
                                      <p:cBhvr>
                                        <p:cTn id="12" dur="500"/>
                                        <p:tgtEl>
                                          <p:spTgt spid="3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barn(inVertical)">
                                      <p:cBhvr>
                                        <p:cTn id="15" dur="500"/>
                                        <p:tgtEl>
                                          <p:spTgt spid="4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6"/>
                                        </p:tgtEl>
                                        <p:attrNameLst>
                                          <p:attrName>style.visibility</p:attrName>
                                        </p:attrNameLst>
                                      </p:cBhvr>
                                      <p:to>
                                        <p:strVal val="visible"/>
                                      </p:to>
                                    </p:set>
                                    <p:animEffect transition="in" filter="barn(inVertical)">
                                      <p:cBhvr>
                                        <p:cTn id="20" dur="500"/>
                                        <p:tgtEl>
                                          <p:spTgt spid="4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barn(inVertical)">
                                      <p:cBhvr>
                                        <p:cTn id="23" dur="500"/>
                                        <p:tgtEl>
                                          <p:spTgt spid="3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9"/>
                                        </p:tgtEl>
                                        <p:attrNameLst>
                                          <p:attrName>style.visibility</p:attrName>
                                        </p:attrNameLst>
                                      </p:cBhvr>
                                      <p:to>
                                        <p:strVal val="visible"/>
                                      </p:to>
                                    </p:set>
                                    <p:animEffect transition="in" filter="barn(inVertical)">
                                      <p:cBhvr>
                                        <p:cTn id="28" dur="500"/>
                                        <p:tgtEl>
                                          <p:spTgt spid="39"/>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barn(inVertical)">
                                      <p:cBhvr>
                                        <p:cTn id="31" dur="500"/>
                                        <p:tgtEl>
                                          <p:spTgt spid="47"/>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36"/>
                                        </p:tgtEl>
                                        <p:attrNameLst>
                                          <p:attrName>fillcolor</p:attrName>
                                        </p:attrNameLst>
                                      </p:cBhvr>
                                      <p:to>
                                        <a:schemeClr val="accent2"/>
                                      </p:to>
                                    </p:animClr>
                                    <p:set>
                                      <p:cBhvr>
                                        <p:cTn id="36" dur="2000" fill="hold"/>
                                        <p:tgtEl>
                                          <p:spTgt spid="36"/>
                                        </p:tgtEl>
                                        <p:attrNameLst>
                                          <p:attrName>fill.type</p:attrName>
                                        </p:attrNameLst>
                                      </p:cBhvr>
                                      <p:to>
                                        <p:strVal val="solid"/>
                                      </p:to>
                                    </p:set>
                                    <p:set>
                                      <p:cBhvr>
                                        <p:cTn id="37" dur="2000" fill="hold"/>
                                        <p:tgtEl>
                                          <p:spTgt spid="3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9" grpId="0" animBg="1"/>
      <p:bldP spid="45" grpId="0"/>
      <p:bldP spid="46" grpId="0"/>
      <p:bldP spid="4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1">
            <a:extLst>
              <a:ext uri="{FF2B5EF4-FFF2-40B4-BE49-F238E27FC236}">
                <a16:creationId xmlns:a16="http://schemas.microsoft.com/office/drawing/2014/main" id="{5B984DA7-4542-414F-962E-BAE339DF57DF}"/>
              </a:ext>
            </a:extLst>
          </p:cNvPr>
          <p:cNvSpPr txBox="1"/>
          <p:nvPr/>
        </p:nvSpPr>
        <p:spPr>
          <a:xfrm>
            <a:off x="1924151" y="1257578"/>
            <a:ext cx="8343698" cy="1323439"/>
          </a:xfrm>
          <a:prstGeom prst="rect">
            <a:avLst/>
          </a:prstGeom>
          <a:noFill/>
          <a:effectLst>
            <a:glow rad="139700">
              <a:schemeClr val="bg1">
                <a:alpha val="40000"/>
              </a:schemeClr>
            </a:glow>
          </a:effectLst>
        </p:spPr>
        <p:txBody>
          <a:bodyPr wrap="square">
            <a:spAutoFit/>
          </a:bodyPr>
          <a:lstStyle/>
          <a:p>
            <a:pPr marL="0" marR="0" lvl="0" indent="0" algn="ctr" defTabSz="914400" rtl="0" eaLnBrk="1" fontAlgn="auto" latinLnBrk="0" hangingPunct="1">
              <a:spcBef>
                <a:spcPts val="0"/>
              </a:spcBef>
              <a:spcAft>
                <a:spcPts val="800"/>
              </a:spcAft>
              <a:buClrTx/>
              <a:buSzTx/>
              <a:buFontTx/>
              <a:buNone/>
              <a:tabLst/>
              <a:defRPr/>
            </a:pPr>
            <a:r>
              <a:rPr kumimoji="0" lang="en-US" sz="8000" b="1" i="0" u="none" strike="noStrike" kern="1200" cap="none" spc="0" normalizeH="0" baseline="0" noProof="0" dirty="0">
                <a:ln>
                  <a:noFill/>
                </a:ln>
                <a:solidFill>
                  <a:srgbClr val="C00000"/>
                </a:solidFill>
                <a:effectLst>
                  <a:glow rad="127000">
                    <a:schemeClr val="bg1"/>
                  </a:glow>
                </a:effectLst>
                <a:uLnTx/>
                <a:uFillTx/>
                <a:latin typeface="Calibri" panose="020F0502020204030204"/>
                <a:ea typeface="Cambria" panose="02040503050406030204" pitchFamily="18" charset="0"/>
                <a:cs typeface="Times New Roman" panose="02020603050405020304" pitchFamily="18" charset="0"/>
              </a:rPr>
              <a:t>2. Tự luận</a:t>
            </a:r>
            <a:endParaRPr kumimoji="0" lang="en-US" sz="8000" b="0" i="0" u="none" strike="noStrike" kern="1200" cap="none" spc="0" normalizeH="0" baseline="0" noProof="0" dirty="0">
              <a:ln>
                <a:noFill/>
              </a:ln>
              <a:solidFill>
                <a:srgbClr val="C00000"/>
              </a:solidFill>
              <a:effectLst>
                <a:glow rad="127000">
                  <a:schemeClr val="bg1"/>
                </a:glow>
              </a:effectLst>
              <a:uLnTx/>
              <a:uFillTx/>
              <a:latin typeface="Calibri" panose="020F0502020204030204"/>
              <a:ea typeface="Cambria" panose="02040503050406030204" pitchFamily="18" charset="0"/>
              <a:cs typeface="Times New Roman" panose="02020603050405020304" pitchFamily="18" charset="0"/>
            </a:endParaRPr>
          </a:p>
        </p:txBody>
      </p:sp>
      <p:grpSp>
        <p:nvGrpSpPr>
          <p:cNvPr id="5" name="Nhóm 4">
            <a:extLst>
              <a:ext uri="{FF2B5EF4-FFF2-40B4-BE49-F238E27FC236}">
                <a16:creationId xmlns:a16="http://schemas.microsoft.com/office/drawing/2014/main" id="{F342EAC4-3DB8-5500-460C-FB39D0E5CC07}"/>
              </a:ext>
            </a:extLst>
          </p:cNvPr>
          <p:cNvGrpSpPr/>
          <p:nvPr/>
        </p:nvGrpSpPr>
        <p:grpSpPr>
          <a:xfrm>
            <a:off x="-2633386" y="-2093334"/>
            <a:ext cx="17179380" cy="9562416"/>
            <a:chOff x="-2633386" y="-2093334"/>
            <a:chExt cx="17179380" cy="9562416"/>
          </a:xfrm>
        </p:grpSpPr>
        <p:grpSp>
          <p:nvGrpSpPr>
            <p:cNvPr id="4" name="组合 3">
              <a:extLst>
                <a:ext uri="{FF2B5EF4-FFF2-40B4-BE49-F238E27FC236}">
                  <a16:creationId xmlns:a16="http://schemas.microsoft.com/office/drawing/2014/main" id="{5E973D27-137A-4317-BB46-BD25F230FEBF}"/>
                </a:ext>
              </a:extLst>
            </p:cNvPr>
            <p:cNvGrpSpPr/>
            <p:nvPr/>
          </p:nvGrpSpPr>
          <p:grpSpPr>
            <a:xfrm>
              <a:off x="-2633386" y="-2093334"/>
              <a:ext cx="17179380" cy="9390951"/>
              <a:chOff x="-2633386" y="-2093334"/>
              <a:chExt cx="16952336" cy="9390951"/>
            </a:xfrm>
          </p:grpSpPr>
          <p:sp>
            <p:nvSpPr>
              <p:cNvPr id="2" name="空心弧 1">
                <a:extLst>
                  <a:ext uri="{FF2B5EF4-FFF2-40B4-BE49-F238E27FC236}">
                    <a16:creationId xmlns:a16="http://schemas.microsoft.com/office/drawing/2014/main" id="{AB981785-9148-4D62-8C04-F599C980B41C}"/>
                  </a:ext>
                </a:extLst>
              </p:cNvPr>
              <p:cNvSpPr/>
              <p:nvPr/>
            </p:nvSpPr>
            <p:spPr>
              <a:xfrm flipV="1">
                <a:off x="-2633386" y="-2093334"/>
                <a:ext cx="16952336" cy="8951334"/>
              </a:xfrm>
              <a:prstGeom prst="blockArc">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 name="矩形 2">
                <a:extLst>
                  <a:ext uri="{FF2B5EF4-FFF2-40B4-BE49-F238E27FC236}">
                    <a16:creationId xmlns:a16="http://schemas.microsoft.com/office/drawing/2014/main" id="{F15C24D3-8A97-460F-9D69-4FCD9AB56A1C}"/>
                  </a:ext>
                </a:extLst>
              </p:cNvPr>
              <p:cNvSpPr/>
              <p:nvPr/>
            </p:nvSpPr>
            <p:spPr>
              <a:xfrm>
                <a:off x="0" y="4695733"/>
                <a:ext cx="12192000" cy="26018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22" name="组合 8">
              <a:extLst>
                <a:ext uri="{FF2B5EF4-FFF2-40B4-BE49-F238E27FC236}">
                  <a16:creationId xmlns:a16="http://schemas.microsoft.com/office/drawing/2014/main" id="{7EB2A3D7-7D58-1C66-7E83-FB0439D1B1BA}"/>
                </a:ext>
              </a:extLst>
            </p:cNvPr>
            <p:cNvGrpSpPr/>
            <p:nvPr/>
          </p:nvGrpSpPr>
          <p:grpSpPr>
            <a:xfrm>
              <a:off x="1243409" y="3354280"/>
              <a:ext cx="10096878" cy="4114802"/>
              <a:chOff x="185379" y="0"/>
              <a:chExt cx="11821242" cy="4817536"/>
            </a:xfrm>
          </p:grpSpPr>
          <p:grpSp>
            <p:nvGrpSpPr>
              <p:cNvPr id="23" name="组合 2">
                <a:extLst>
                  <a:ext uri="{FF2B5EF4-FFF2-40B4-BE49-F238E27FC236}">
                    <a16:creationId xmlns:a16="http://schemas.microsoft.com/office/drawing/2014/main" id="{7B50D86B-90E0-61F7-33BE-345D865E5B4F}"/>
                  </a:ext>
                </a:extLst>
              </p:cNvPr>
              <p:cNvGrpSpPr/>
              <p:nvPr/>
            </p:nvGrpSpPr>
            <p:grpSpPr>
              <a:xfrm>
                <a:off x="185379" y="0"/>
                <a:ext cx="11821242" cy="2421638"/>
                <a:chOff x="580200" y="0"/>
                <a:chExt cx="8792706" cy="1801228"/>
              </a:xfrm>
            </p:grpSpPr>
            <p:pic>
              <p:nvPicPr>
                <p:cNvPr id="27" name="图片 3">
                  <a:extLst>
                    <a:ext uri="{FF2B5EF4-FFF2-40B4-BE49-F238E27FC236}">
                      <a16:creationId xmlns:a16="http://schemas.microsoft.com/office/drawing/2014/main" id="{E7E0B738-8C34-8A85-4753-D217783F0A73}"/>
                    </a:ext>
                  </a:extLst>
                </p:cNvPr>
                <p:cNvPicPr>
                  <a:picLocks noChangeAspect="1"/>
                </p:cNvPicPr>
                <p:nvPr/>
              </p:nvPicPr>
              <p:blipFill rotWithShape="1">
                <a:blip r:embed="rId3">
                  <a:extLst>
                    <a:ext uri="{28A0092B-C50C-407E-A947-70E740481C1C}">
                      <a14:useLocalDpi xmlns:a14="http://schemas.microsoft.com/office/drawing/2010/main" val="0"/>
                    </a:ext>
                  </a:extLst>
                </a:blip>
                <a:srcRect l="34630" b="82147"/>
                <a:stretch/>
              </p:blipFill>
              <p:spPr>
                <a:xfrm>
                  <a:off x="580200" y="0"/>
                  <a:ext cx="4396353" cy="1801228"/>
                </a:xfrm>
                <a:prstGeom prst="rect">
                  <a:avLst/>
                </a:prstGeom>
              </p:spPr>
            </p:pic>
            <p:pic>
              <p:nvPicPr>
                <p:cNvPr id="28" name="图片 4">
                  <a:extLst>
                    <a:ext uri="{FF2B5EF4-FFF2-40B4-BE49-F238E27FC236}">
                      <a16:creationId xmlns:a16="http://schemas.microsoft.com/office/drawing/2014/main" id="{68CA6E0B-FBFF-9650-48E8-2FB4DE43E572}"/>
                    </a:ext>
                  </a:extLst>
                </p:cNvPr>
                <p:cNvPicPr>
                  <a:picLocks noChangeAspect="1"/>
                </p:cNvPicPr>
                <p:nvPr/>
              </p:nvPicPr>
              <p:blipFill rotWithShape="1">
                <a:blip r:embed="rId3">
                  <a:extLst>
                    <a:ext uri="{28A0092B-C50C-407E-A947-70E740481C1C}">
                      <a14:useLocalDpi xmlns:a14="http://schemas.microsoft.com/office/drawing/2010/main" val="0"/>
                    </a:ext>
                  </a:extLst>
                </a:blip>
                <a:srcRect l="34630" b="82147"/>
                <a:stretch/>
              </p:blipFill>
              <p:spPr>
                <a:xfrm flipH="1">
                  <a:off x="4976553" y="0"/>
                  <a:ext cx="4396353" cy="1801228"/>
                </a:xfrm>
                <a:prstGeom prst="rect">
                  <a:avLst/>
                </a:prstGeom>
              </p:spPr>
            </p:pic>
          </p:grpSp>
          <p:grpSp>
            <p:nvGrpSpPr>
              <p:cNvPr id="24" name="组合 5">
                <a:extLst>
                  <a:ext uri="{FF2B5EF4-FFF2-40B4-BE49-F238E27FC236}">
                    <a16:creationId xmlns:a16="http://schemas.microsoft.com/office/drawing/2014/main" id="{680C1023-5D69-0EDD-3A1E-CBBE5149C7C1}"/>
                  </a:ext>
                </a:extLst>
              </p:cNvPr>
              <p:cNvGrpSpPr/>
              <p:nvPr/>
            </p:nvGrpSpPr>
            <p:grpSpPr>
              <a:xfrm>
                <a:off x="2726576" y="411166"/>
                <a:ext cx="6738848" cy="4406370"/>
                <a:chOff x="1051531" y="528595"/>
                <a:chExt cx="8871421" cy="5800807"/>
              </a:xfrm>
            </p:grpSpPr>
            <p:pic>
              <p:nvPicPr>
                <p:cNvPr id="25" name="图片 6">
                  <a:extLst>
                    <a:ext uri="{FF2B5EF4-FFF2-40B4-BE49-F238E27FC236}">
                      <a16:creationId xmlns:a16="http://schemas.microsoft.com/office/drawing/2014/main" id="{6830A08D-880B-12CF-361B-0F0E3D7FA14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255" b="61407"/>
                <a:stretch/>
              </p:blipFill>
              <p:spPr>
                <a:xfrm>
                  <a:off x="1051531" y="528595"/>
                  <a:ext cx="6787752" cy="5800807"/>
                </a:xfrm>
                <a:prstGeom prst="rect">
                  <a:avLst/>
                </a:prstGeom>
              </p:spPr>
            </p:pic>
            <p:pic>
              <p:nvPicPr>
                <p:cNvPr id="26" name="图片 7">
                  <a:extLst>
                    <a:ext uri="{FF2B5EF4-FFF2-40B4-BE49-F238E27FC236}">
                      <a16:creationId xmlns:a16="http://schemas.microsoft.com/office/drawing/2014/main" id="{441F07D5-393D-706D-E5AA-87A330AAC7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255" b="61407"/>
                <a:stretch/>
              </p:blipFill>
              <p:spPr>
                <a:xfrm flipH="1">
                  <a:off x="3135200" y="528595"/>
                  <a:ext cx="6787752" cy="5800807"/>
                </a:xfrm>
                <a:prstGeom prst="rect">
                  <a:avLst/>
                </a:prstGeom>
              </p:spPr>
            </p:pic>
          </p:grpSp>
        </p:grpSp>
      </p:grpSp>
      <p:grpSp>
        <p:nvGrpSpPr>
          <p:cNvPr id="29" name="Group 22">
            <a:extLst>
              <a:ext uri="{FF2B5EF4-FFF2-40B4-BE49-F238E27FC236}">
                <a16:creationId xmlns:a16="http://schemas.microsoft.com/office/drawing/2014/main" id="{ADCE24E8-0C5A-1C13-4364-597D5B1EC4DB}"/>
              </a:ext>
            </a:extLst>
          </p:cNvPr>
          <p:cNvGrpSpPr/>
          <p:nvPr/>
        </p:nvGrpSpPr>
        <p:grpSpPr>
          <a:xfrm>
            <a:off x="-347467" y="306736"/>
            <a:ext cx="3840503" cy="802247"/>
            <a:chOff x="-107576" y="39225"/>
            <a:chExt cx="3840503" cy="802247"/>
          </a:xfrm>
          <a:effectLst>
            <a:outerShdw blurRad="63500" sx="102000" sy="102000" algn="ctr" rotWithShape="0">
              <a:prstClr val="black">
                <a:alpha val="40000"/>
              </a:prstClr>
            </a:outerShdw>
          </a:effectLst>
        </p:grpSpPr>
        <p:grpSp>
          <p:nvGrpSpPr>
            <p:cNvPr id="30" name="Group 3">
              <a:extLst>
                <a:ext uri="{FF2B5EF4-FFF2-40B4-BE49-F238E27FC236}">
                  <a16:creationId xmlns:a16="http://schemas.microsoft.com/office/drawing/2014/main" id="{5CFA09A3-742D-8ADF-4FBB-1EA4FCE40A7C}"/>
                </a:ext>
              </a:extLst>
            </p:cNvPr>
            <p:cNvGrpSpPr/>
            <p:nvPr/>
          </p:nvGrpSpPr>
          <p:grpSpPr>
            <a:xfrm>
              <a:off x="-107576" y="161365"/>
              <a:ext cx="3181755" cy="613808"/>
              <a:chOff x="-107576" y="161365"/>
              <a:chExt cx="3181755" cy="613808"/>
            </a:xfrm>
          </p:grpSpPr>
          <p:sp>
            <p:nvSpPr>
              <p:cNvPr id="32" name="TextBox 4">
                <a:extLst>
                  <a:ext uri="{FF2B5EF4-FFF2-40B4-BE49-F238E27FC236}">
                    <a16:creationId xmlns:a16="http://schemas.microsoft.com/office/drawing/2014/main" id="{006B5489-9CD3-B387-A5DE-F83C42D39009}"/>
                  </a:ext>
                </a:extLst>
              </p:cNvPr>
              <p:cNvSpPr txBox="1"/>
              <p:nvPr/>
            </p:nvSpPr>
            <p:spPr>
              <a:xfrm>
                <a:off x="-107576" y="161365"/>
                <a:ext cx="3181755" cy="613808"/>
              </a:xfrm>
              <a:prstGeom prst="rect">
                <a:avLst/>
              </a:prstGeom>
              <a:solidFill>
                <a:schemeClr val="bg1"/>
              </a:solidFill>
              <a:ln>
                <a:noFill/>
              </a:ln>
            </p:spPr>
            <p:txBody>
              <a:bodyPr wrap="square" rtlCol="0">
                <a:spAutoFit/>
              </a:bodyPr>
              <a:lstStyle/>
              <a:p>
                <a:endParaRPr lang="en-GB" dirty="0"/>
              </a:p>
            </p:txBody>
          </p:sp>
          <p:sp>
            <p:nvSpPr>
              <p:cNvPr id="33" name="TextBox 5">
                <a:extLst>
                  <a:ext uri="{FF2B5EF4-FFF2-40B4-BE49-F238E27FC236}">
                    <a16:creationId xmlns:a16="http://schemas.microsoft.com/office/drawing/2014/main" id="{996AC408-A37A-1F1A-D389-445F8E41F9A4}"/>
                  </a:ext>
                </a:extLst>
              </p:cNvPr>
              <p:cNvSpPr txBox="1"/>
              <p:nvPr/>
            </p:nvSpPr>
            <p:spPr>
              <a:xfrm>
                <a:off x="46053" y="309960"/>
                <a:ext cx="2874495" cy="4001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b="1" dirty="0">
                    <a:solidFill>
                      <a:srgbClr val="C00000"/>
                    </a:solidFill>
                    <a:latin typeface="#9Slide03 Arima Madurai Medium" panose="00000600000000000000" pitchFamily="2" charset="0"/>
                    <a:cs typeface="#9Slide03 Arima Madurai Medium" panose="00000600000000000000" pitchFamily="2" charset="0"/>
                  </a:rPr>
                  <a:t>CHÂN TRỜI SÁNG TẠO</a:t>
                </a:r>
              </a:p>
            </p:txBody>
          </p:sp>
        </p:grpSp>
        <p:pic>
          <p:nvPicPr>
            <p:cNvPr id="31" name="Picture 14" descr="Logo&#10;&#10;Description automatically generated">
              <a:extLst>
                <a:ext uri="{FF2B5EF4-FFF2-40B4-BE49-F238E27FC236}">
                  <a16:creationId xmlns:a16="http://schemas.microsoft.com/office/drawing/2014/main" id="{37ED3895-02CD-DBE1-B7FE-6366593FAB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22689" y="39225"/>
              <a:ext cx="1010238" cy="802247"/>
            </a:xfrm>
            <a:prstGeom prst="rect">
              <a:avLst/>
            </a:prstGeom>
            <a:ln>
              <a:noFill/>
            </a:ln>
          </p:spPr>
        </p:pic>
      </p:grpSp>
    </p:spTree>
    <p:extLst>
      <p:ext uri="{BB962C8B-B14F-4D97-AF65-F5344CB8AC3E}">
        <p14:creationId xmlns:p14="http://schemas.microsoft.com/office/powerpoint/2010/main" val="6342746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37"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outVertical)">
                                      <p:cBhvr>
                                        <p:cTn id="13"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a:extLst>
              <a:ext uri="{FF2B5EF4-FFF2-40B4-BE49-F238E27FC236}">
                <a16:creationId xmlns:a16="http://schemas.microsoft.com/office/drawing/2014/main" id="{A3B904DA-F8EE-42DA-AB59-792A4F7D92FA}"/>
              </a:ext>
            </a:extLst>
          </p:cNvPr>
          <p:cNvSpPr/>
          <p:nvPr/>
        </p:nvSpPr>
        <p:spPr>
          <a:xfrm>
            <a:off x="9045388" y="282388"/>
            <a:ext cx="6293223" cy="6293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9" name="组合 8">
            <a:extLst>
              <a:ext uri="{FF2B5EF4-FFF2-40B4-BE49-F238E27FC236}">
                <a16:creationId xmlns:a16="http://schemas.microsoft.com/office/drawing/2014/main" id="{F77DF320-C0E3-49BA-8307-D971F9F3AD72}"/>
              </a:ext>
            </a:extLst>
          </p:cNvPr>
          <p:cNvGrpSpPr/>
          <p:nvPr/>
        </p:nvGrpSpPr>
        <p:grpSpPr>
          <a:xfrm>
            <a:off x="7143560" y="1371598"/>
            <a:ext cx="10096878" cy="4114802"/>
            <a:chOff x="185379" y="0"/>
            <a:chExt cx="11821242" cy="4817536"/>
          </a:xfrm>
        </p:grpSpPr>
        <p:grpSp>
          <p:nvGrpSpPr>
            <p:cNvPr id="3" name="组合 2">
              <a:extLst>
                <a:ext uri="{FF2B5EF4-FFF2-40B4-BE49-F238E27FC236}">
                  <a16:creationId xmlns:a16="http://schemas.microsoft.com/office/drawing/2014/main" id="{5F94E34D-3972-48C0-88B6-D384E3C64C8A}"/>
                </a:ext>
              </a:extLst>
            </p:cNvPr>
            <p:cNvGrpSpPr/>
            <p:nvPr/>
          </p:nvGrpSpPr>
          <p:grpSpPr>
            <a:xfrm>
              <a:off x="185379" y="0"/>
              <a:ext cx="11821242" cy="2421638"/>
              <a:chOff x="580200" y="0"/>
              <a:chExt cx="8792706" cy="1801228"/>
            </a:xfrm>
          </p:grpSpPr>
          <p:pic>
            <p:nvPicPr>
              <p:cNvPr id="4" name="图片 3">
                <a:extLst>
                  <a:ext uri="{FF2B5EF4-FFF2-40B4-BE49-F238E27FC236}">
                    <a16:creationId xmlns:a16="http://schemas.microsoft.com/office/drawing/2014/main" id="{D3F93674-8FED-4E60-939B-F27F1162DF29}"/>
                  </a:ext>
                </a:extLst>
              </p:cNvPr>
              <p:cNvPicPr>
                <a:picLocks noChangeAspect="1"/>
              </p:cNvPicPr>
              <p:nvPr/>
            </p:nvPicPr>
            <p:blipFill rotWithShape="1">
              <a:blip r:embed="rId3">
                <a:extLst>
                  <a:ext uri="{28A0092B-C50C-407E-A947-70E740481C1C}">
                    <a14:useLocalDpi xmlns:a14="http://schemas.microsoft.com/office/drawing/2010/main" val="0"/>
                  </a:ext>
                </a:extLst>
              </a:blip>
              <a:srcRect l="34630" b="82147"/>
              <a:stretch/>
            </p:blipFill>
            <p:spPr>
              <a:xfrm>
                <a:off x="580200" y="0"/>
                <a:ext cx="4396353" cy="1801228"/>
              </a:xfrm>
              <a:prstGeom prst="rect">
                <a:avLst/>
              </a:prstGeom>
            </p:spPr>
          </p:pic>
          <p:pic>
            <p:nvPicPr>
              <p:cNvPr id="5" name="图片 4">
                <a:extLst>
                  <a:ext uri="{FF2B5EF4-FFF2-40B4-BE49-F238E27FC236}">
                    <a16:creationId xmlns:a16="http://schemas.microsoft.com/office/drawing/2014/main" id="{0B44729A-F689-4CF9-9C55-344AD7BA9A47}"/>
                  </a:ext>
                </a:extLst>
              </p:cNvPr>
              <p:cNvPicPr>
                <a:picLocks noChangeAspect="1"/>
              </p:cNvPicPr>
              <p:nvPr/>
            </p:nvPicPr>
            <p:blipFill rotWithShape="1">
              <a:blip r:embed="rId3">
                <a:extLst>
                  <a:ext uri="{28A0092B-C50C-407E-A947-70E740481C1C}">
                    <a14:useLocalDpi xmlns:a14="http://schemas.microsoft.com/office/drawing/2010/main" val="0"/>
                  </a:ext>
                </a:extLst>
              </a:blip>
              <a:srcRect l="34630" b="82147"/>
              <a:stretch/>
            </p:blipFill>
            <p:spPr>
              <a:xfrm flipH="1">
                <a:off x="4976553" y="0"/>
                <a:ext cx="4396353" cy="1801228"/>
              </a:xfrm>
              <a:prstGeom prst="rect">
                <a:avLst/>
              </a:prstGeom>
            </p:spPr>
          </p:pic>
        </p:grpSp>
        <p:grpSp>
          <p:nvGrpSpPr>
            <p:cNvPr id="6" name="组合 5">
              <a:extLst>
                <a:ext uri="{FF2B5EF4-FFF2-40B4-BE49-F238E27FC236}">
                  <a16:creationId xmlns:a16="http://schemas.microsoft.com/office/drawing/2014/main" id="{307D590A-BD7A-433A-AE9E-6A214F0C6A23}"/>
                </a:ext>
              </a:extLst>
            </p:cNvPr>
            <p:cNvGrpSpPr/>
            <p:nvPr/>
          </p:nvGrpSpPr>
          <p:grpSpPr>
            <a:xfrm>
              <a:off x="2726576" y="411166"/>
              <a:ext cx="6738848" cy="4406370"/>
              <a:chOff x="1051531" y="528595"/>
              <a:chExt cx="8871421" cy="5800807"/>
            </a:xfrm>
          </p:grpSpPr>
          <p:pic>
            <p:nvPicPr>
              <p:cNvPr id="7" name="图片 6">
                <a:extLst>
                  <a:ext uri="{FF2B5EF4-FFF2-40B4-BE49-F238E27FC236}">
                    <a16:creationId xmlns:a16="http://schemas.microsoft.com/office/drawing/2014/main" id="{55A73BAE-A2BB-496E-9426-1FF371CFC50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255" b="61407"/>
              <a:stretch/>
            </p:blipFill>
            <p:spPr>
              <a:xfrm>
                <a:off x="1051531" y="528595"/>
                <a:ext cx="6787752" cy="5800807"/>
              </a:xfrm>
              <a:prstGeom prst="rect">
                <a:avLst/>
              </a:prstGeom>
            </p:spPr>
          </p:pic>
          <p:pic>
            <p:nvPicPr>
              <p:cNvPr id="8" name="图片 7">
                <a:extLst>
                  <a:ext uri="{FF2B5EF4-FFF2-40B4-BE49-F238E27FC236}">
                    <a16:creationId xmlns:a16="http://schemas.microsoft.com/office/drawing/2014/main" id="{3AF4BEAC-2CF2-402B-BA3B-5905BE996B9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255" b="61407"/>
              <a:stretch/>
            </p:blipFill>
            <p:spPr>
              <a:xfrm flipH="1">
                <a:off x="3135200" y="528595"/>
                <a:ext cx="6787752" cy="5800807"/>
              </a:xfrm>
              <a:prstGeom prst="rect">
                <a:avLst/>
              </a:prstGeom>
            </p:spPr>
          </p:pic>
        </p:grpSp>
      </p:grpSp>
      <p:pic>
        <p:nvPicPr>
          <p:cNvPr id="10" name="图片 9">
            <a:extLst>
              <a:ext uri="{FF2B5EF4-FFF2-40B4-BE49-F238E27FC236}">
                <a16:creationId xmlns:a16="http://schemas.microsoft.com/office/drawing/2014/main" id="{9C5FDCE3-845D-433F-A22D-8DCE853AFA5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0661" t="17629" r="26560" b="29735"/>
          <a:stretch/>
        </p:blipFill>
        <p:spPr>
          <a:xfrm>
            <a:off x="99131" y="1564503"/>
            <a:ext cx="2032164" cy="3750978"/>
          </a:xfrm>
          <a:prstGeom prst="rect">
            <a:avLst/>
          </a:prstGeom>
        </p:spPr>
      </p:pic>
      <p:sp>
        <p:nvSpPr>
          <p:cNvPr id="14" name="TextBox 22">
            <a:extLst>
              <a:ext uri="{FF2B5EF4-FFF2-40B4-BE49-F238E27FC236}">
                <a16:creationId xmlns:a16="http://schemas.microsoft.com/office/drawing/2014/main" id="{6B990461-026C-7CAD-FEDF-89FE643E1F5D}"/>
              </a:ext>
            </a:extLst>
          </p:cNvPr>
          <p:cNvSpPr txBox="1"/>
          <p:nvPr/>
        </p:nvSpPr>
        <p:spPr>
          <a:xfrm>
            <a:off x="1933824" y="1270167"/>
            <a:ext cx="6028347" cy="4339650"/>
          </a:xfrm>
          <a:prstGeom prst="rect">
            <a:avLst/>
          </a:prstGeom>
          <a:noFill/>
        </p:spPr>
        <p:txBody>
          <a:bodyPr wrap="square" rtlCol="0">
            <a:spAutoFit/>
          </a:bodyPr>
          <a:lstStyle/>
          <a:p>
            <a:pPr algn="ctr"/>
            <a:r>
              <a:rPr lang="en-US" sz="13800" b="1" dirty="0">
                <a:solidFill>
                  <a:srgbClr val="E36832"/>
                </a:solidFill>
                <a:latin typeface="Fira Sans ExtraBold" panose="020B0903050000020004" pitchFamily="34" charset="0"/>
                <a:cs typeface="#9Slide03 Arima Madurai Bold" panose="00000800000000000000" pitchFamily="2" charset="0"/>
              </a:rPr>
              <a:t>KHỞI ĐỘNG</a:t>
            </a:r>
            <a:endParaRPr lang="en-US" sz="13800" b="1" dirty="0">
              <a:solidFill>
                <a:srgbClr val="AD0000"/>
              </a:solidFill>
              <a:latin typeface="Fira Sans ExtraBold" panose="020B0903050000020004" pitchFamily="34" charset="0"/>
              <a:cs typeface="#9Slide03 Arima Madurai Bold" panose="00000800000000000000" pitchFamily="2" charset="0"/>
            </a:endParaRPr>
          </a:p>
        </p:txBody>
      </p:sp>
      <p:grpSp>
        <p:nvGrpSpPr>
          <p:cNvPr id="15" name="Group 22">
            <a:extLst>
              <a:ext uri="{FF2B5EF4-FFF2-40B4-BE49-F238E27FC236}">
                <a16:creationId xmlns:a16="http://schemas.microsoft.com/office/drawing/2014/main" id="{5173ABD1-F267-CD5E-2CB8-9ADB060BAEEC}"/>
              </a:ext>
            </a:extLst>
          </p:cNvPr>
          <p:cNvGrpSpPr/>
          <p:nvPr/>
        </p:nvGrpSpPr>
        <p:grpSpPr>
          <a:xfrm>
            <a:off x="-347467" y="306736"/>
            <a:ext cx="3840503" cy="802247"/>
            <a:chOff x="-107576" y="39225"/>
            <a:chExt cx="3840503" cy="802247"/>
          </a:xfrm>
          <a:effectLst>
            <a:outerShdw blurRad="63500" sx="102000" sy="102000" algn="ctr" rotWithShape="0">
              <a:prstClr val="black">
                <a:alpha val="40000"/>
              </a:prstClr>
            </a:outerShdw>
          </a:effectLst>
        </p:grpSpPr>
        <p:grpSp>
          <p:nvGrpSpPr>
            <p:cNvPr id="16" name="Group 3">
              <a:extLst>
                <a:ext uri="{FF2B5EF4-FFF2-40B4-BE49-F238E27FC236}">
                  <a16:creationId xmlns:a16="http://schemas.microsoft.com/office/drawing/2014/main" id="{5A42EAB5-8D1C-C595-F7F2-0E14A0031AF1}"/>
                </a:ext>
              </a:extLst>
            </p:cNvPr>
            <p:cNvGrpSpPr/>
            <p:nvPr/>
          </p:nvGrpSpPr>
          <p:grpSpPr>
            <a:xfrm>
              <a:off x="-107576" y="161365"/>
              <a:ext cx="3181755" cy="613808"/>
              <a:chOff x="-107576" y="161365"/>
              <a:chExt cx="3181755" cy="613808"/>
            </a:xfrm>
          </p:grpSpPr>
          <p:sp>
            <p:nvSpPr>
              <p:cNvPr id="18" name="TextBox 4">
                <a:extLst>
                  <a:ext uri="{FF2B5EF4-FFF2-40B4-BE49-F238E27FC236}">
                    <a16:creationId xmlns:a16="http://schemas.microsoft.com/office/drawing/2014/main" id="{62CA1C28-2BA1-1BA6-36F7-D488C1625CFB}"/>
                  </a:ext>
                </a:extLst>
              </p:cNvPr>
              <p:cNvSpPr txBox="1"/>
              <p:nvPr/>
            </p:nvSpPr>
            <p:spPr>
              <a:xfrm>
                <a:off x="-107576" y="161365"/>
                <a:ext cx="3181755" cy="613808"/>
              </a:xfrm>
              <a:prstGeom prst="rect">
                <a:avLst/>
              </a:prstGeom>
              <a:solidFill>
                <a:schemeClr val="bg1"/>
              </a:solidFill>
              <a:ln>
                <a:noFill/>
              </a:ln>
            </p:spPr>
            <p:txBody>
              <a:bodyPr wrap="square" rtlCol="0">
                <a:spAutoFit/>
              </a:bodyPr>
              <a:lstStyle/>
              <a:p>
                <a:endParaRPr lang="en-GB" dirty="0"/>
              </a:p>
            </p:txBody>
          </p:sp>
          <p:sp>
            <p:nvSpPr>
              <p:cNvPr id="19" name="TextBox 5">
                <a:extLst>
                  <a:ext uri="{FF2B5EF4-FFF2-40B4-BE49-F238E27FC236}">
                    <a16:creationId xmlns:a16="http://schemas.microsoft.com/office/drawing/2014/main" id="{807691D9-1DC9-77CA-6E96-5A3DD5CF4B5E}"/>
                  </a:ext>
                </a:extLst>
              </p:cNvPr>
              <p:cNvSpPr txBox="1"/>
              <p:nvPr/>
            </p:nvSpPr>
            <p:spPr>
              <a:xfrm>
                <a:off x="46053" y="309960"/>
                <a:ext cx="2874495" cy="4001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b="1" dirty="0">
                    <a:solidFill>
                      <a:srgbClr val="C00000"/>
                    </a:solidFill>
                    <a:latin typeface="#9Slide03 Arima Madurai Medium" panose="00000600000000000000" pitchFamily="2" charset="0"/>
                    <a:cs typeface="#9Slide03 Arima Madurai Medium" panose="00000600000000000000" pitchFamily="2" charset="0"/>
                  </a:rPr>
                  <a:t>CHÂN TRỜI SÁNG TẠO</a:t>
                </a:r>
              </a:p>
            </p:txBody>
          </p:sp>
        </p:grpSp>
        <p:pic>
          <p:nvPicPr>
            <p:cNvPr id="17" name="Picture 14" descr="Logo&#10;&#10;Description automatically generated">
              <a:extLst>
                <a:ext uri="{FF2B5EF4-FFF2-40B4-BE49-F238E27FC236}">
                  <a16:creationId xmlns:a16="http://schemas.microsoft.com/office/drawing/2014/main" id="{101BE572-7718-2660-A26A-00CD29946FC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22689" y="39225"/>
              <a:ext cx="1010238" cy="802247"/>
            </a:xfrm>
            <a:prstGeom prst="rect">
              <a:avLst/>
            </a:prstGeom>
            <a:ln>
              <a:noFill/>
            </a:ln>
          </p:spPr>
        </p:pic>
      </p:grpSp>
    </p:spTree>
    <p:extLst>
      <p:ext uri="{BB962C8B-B14F-4D97-AF65-F5344CB8AC3E}">
        <p14:creationId xmlns:p14="http://schemas.microsoft.com/office/powerpoint/2010/main" val="421418510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750" fill="hold"/>
                                        <p:tgtEl>
                                          <p:spTgt spid="2"/>
                                        </p:tgtEl>
                                        <p:attrNameLst>
                                          <p:attrName>ppt_w</p:attrName>
                                        </p:attrNameLst>
                                      </p:cBhvr>
                                      <p:tavLst>
                                        <p:tav tm="0">
                                          <p:val>
                                            <p:fltVal val="0"/>
                                          </p:val>
                                        </p:tav>
                                        <p:tav tm="100000">
                                          <p:val>
                                            <p:strVal val="#ppt_w"/>
                                          </p:val>
                                        </p:tav>
                                      </p:tavLst>
                                    </p:anim>
                                    <p:anim calcmode="lin" valueType="num">
                                      <p:cBhvr>
                                        <p:cTn id="15" dur="750" fill="hold"/>
                                        <p:tgtEl>
                                          <p:spTgt spid="2"/>
                                        </p:tgtEl>
                                        <p:attrNameLst>
                                          <p:attrName>ppt_h</p:attrName>
                                        </p:attrNameLst>
                                      </p:cBhvr>
                                      <p:tavLst>
                                        <p:tav tm="0">
                                          <p:val>
                                            <p:fltVal val="0"/>
                                          </p:val>
                                        </p:tav>
                                        <p:tav tm="100000">
                                          <p:val>
                                            <p:strVal val="#ppt_h"/>
                                          </p:val>
                                        </p:tav>
                                      </p:tavLst>
                                    </p:anim>
                                    <p:animEffect transition="in" filter="fade">
                                      <p:cBhvr>
                                        <p:cTn id="16" dur="750"/>
                                        <p:tgtEl>
                                          <p:spTgt spid="2"/>
                                        </p:tgtEl>
                                      </p:cBhvr>
                                    </p:animEffect>
                                  </p:childTnLst>
                                </p:cTn>
                              </p:par>
                              <p:par>
                                <p:cTn id="17" presetID="53" presetClass="entr" presetSubtype="1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750" fill="hold"/>
                                        <p:tgtEl>
                                          <p:spTgt spid="9"/>
                                        </p:tgtEl>
                                        <p:attrNameLst>
                                          <p:attrName>ppt_w</p:attrName>
                                        </p:attrNameLst>
                                      </p:cBhvr>
                                      <p:tavLst>
                                        <p:tav tm="0">
                                          <p:val>
                                            <p:fltVal val="0"/>
                                          </p:val>
                                        </p:tav>
                                        <p:tav tm="100000">
                                          <p:val>
                                            <p:strVal val="#ppt_w"/>
                                          </p:val>
                                        </p:tav>
                                      </p:tavLst>
                                    </p:anim>
                                    <p:anim calcmode="lin" valueType="num">
                                      <p:cBhvr>
                                        <p:cTn id="20" dur="750" fill="hold"/>
                                        <p:tgtEl>
                                          <p:spTgt spid="9"/>
                                        </p:tgtEl>
                                        <p:attrNameLst>
                                          <p:attrName>ppt_h</p:attrName>
                                        </p:attrNameLst>
                                      </p:cBhvr>
                                      <p:tavLst>
                                        <p:tav tm="0">
                                          <p:val>
                                            <p:fltVal val="0"/>
                                          </p:val>
                                        </p:tav>
                                        <p:tav tm="100000">
                                          <p:val>
                                            <p:strVal val="#ppt_h"/>
                                          </p:val>
                                        </p:tav>
                                      </p:tavLst>
                                    </p:anim>
                                    <p:animEffect transition="in" filter="fade">
                                      <p:cBhvr>
                                        <p:cTn id="21" dur="75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Hình ảnh 85">
            <a:extLst>
              <a:ext uri="{FF2B5EF4-FFF2-40B4-BE49-F238E27FC236}">
                <a16:creationId xmlns:a16="http://schemas.microsoft.com/office/drawing/2014/main" id="{4C0D4697-9D99-03EF-19B0-9B8583B24233}"/>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sp>
        <p:nvSpPr>
          <p:cNvPr id="44" name="Hình chữ nhật: Góc Tròn 43">
            <a:extLst>
              <a:ext uri="{FF2B5EF4-FFF2-40B4-BE49-F238E27FC236}">
                <a16:creationId xmlns:a16="http://schemas.microsoft.com/office/drawing/2014/main" id="{290B6515-08E4-B49C-5069-11AB3F0B6958}"/>
              </a:ext>
            </a:extLst>
          </p:cNvPr>
          <p:cNvSpPr/>
          <p:nvPr/>
        </p:nvSpPr>
        <p:spPr>
          <a:xfrm>
            <a:off x="422787" y="428877"/>
            <a:ext cx="11452081" cy="6000248"/>
          </a:xfrm>
          <a:prstGeom prst="roundRect">
            <a:avLst>
              <a:gd name="adj" fmla="val 6305"/>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grpSp>
        <p:nvGrpSpPr>
          <p:cNvPr id="28" name="Group 22">
            <a:extLst>
              <a:ext uri="{FF2B5EF4-FFF2-40B4-BE49-F238E27FC236}">
                <a16:creationId xmlns:a16="http://schemas.microsoft.com/office/drawing/2014/main" id="{B7B0F779-1D0B-1608-5010-362FC6C5DAE9}"/>
              </a:ext>
            </a:extLst>
          </p:cNvPr>
          <p:cNvGrpSpPr/>
          <p:nvPr/>
        </p:nvGrpSpPr>
        <p:grpSpPr>
          <a:xfrm>
            <a:off x="-347467" y="306736"/>
            <a:ext cx="3840503" cy="802247"/>
            <a:chOff x="-107576" y="39225"/>
            <a:chExt cx="3840503" cy="802247"/>
          </a:xfrm>
          <a:effectLst>
            <a:outerShdw blurRad="63500" sx="102000" sy="102000" algn="ctr" rotWithShape="0">
              <a:prstClr val="black">
                <a:alpha val="40000"/>
              </a:prstClr>
            </a:outerShdw>
          </a:effectLst>
        </p:grpSpPr>
        <p:grpSp>
          <p:nvGrpSpPr>
            <p:cNvPr id="29" name="Group 3">
              <a:extLst>
                <a:ext uri="{FF2B5EF4-FFF2-40B4-BE49-F238E27FC236}">
                  <a16:creationId xmlns:a16="http://schemas.microsoft.com/office/drawing/2014/main" id="{F8541BF5-616D-B41E-60EB-8B6975D6D6A2}"/>
                </a:ext>
              </a:extLst>
            </p:cNvPr>
            <p:cNvGrpSpPr/>
            <p:nvPr/>
          </p:nvGrpSpPr>
          <p:grpSpPr>
            <a:xfrm>
              <a:off x="-107576" y="161365"/>
              <a:ext cx="3181755" cy="613808"/>
              <a:chOff x="-107576" y="161365"/>
              <a:chExt cx="3181755" cy="613808"/>
            </a:xfrm>
          </p:grpSpPr>
          <p:sp>
            <p:nvSpPr>
              <p:cNvPr id="41" name="TextBox 4">
                <a:extLst>
                  <a:ext uri="{FF2B5EF4-FFF2-40B4-BE49-F238E27FC236}">
                    <a16:creationId xmlns:a16="http://schemas.microsoft.com/office/drawing/2014/main" id="{74CA5CDD-211D-C143-32E5-084CD2148AE6}"/>
                  </a:ext>
                </a:extLst>
              </p:cNvPr>
              <p:cNvSpPr txBox="1"/>
              <p:nvPr/>
            </p:nvSpPr>
            <p:spPr>
              <a:xfrm>
                <a:off x="-107576" y="161365"/>
                <a:ext cx="3181755" cy="613808"/>
              </a:xfrm>
              <a:prstGeom prst="rect">
                <a:avLst/>
              </a:prstGeom>
              <a:solidFill>
                <a:schemeClr val="bg1"/>
              </a:solidFill>
              <a:ln>
                <a:noFill/>
              </a:ln>
            </p:spPr>
            <p:txBody>
              <a:bodyPr wrap="square" rtlCol="0">
                <a:spAutoFit/>
              </a:bodyPr>
              <a:lstStyle/>
              <a:p>
                <a:endParaRPr lang="en-GB" dirty="0"/>
              </a:p>
            </p:txBody>
          </p:sp>
          <p:sp>
            <p:nvSpPr>
              <p:cNvPr id="42" name="TextBox 5">
                <a:extLst>
                  <a:ext uri="{FF2B5EF4-FFF2-40B4-BE49-F238E27FC236}">
                    <a16:creationId xmlns:a16="http://schemas.microsoft.com/office/drawing/2014/main" id="{9A11A72F-C85A-5337-1344-77E9241D3AE5}"/>
                  </a:ext>
                </a:extLst>
              </p:cNvPr>
              <p:cNvSpPr txBox="1"/>
              <p:nvPr/>
            </p:nvSpPr>
            <p:spPr>
              <a:xfrm>
                <a:off x="46053" y="309960"/>
                <a:ext cx="2874495" cy="4001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b="1" dirty="0">
                    <a:solidFill>
                      <a:srgbClr val="C00000"/>
                    </a:solidFill>
                    <a:latin typeface="#9Slide03 Arima Madurai Medium" panose="00000600000000000000" pitchFamily="2" charset="0"/>
                    <a:cs typeface="#9Slide03 Arima Madurai Medium" panose="00000600000000000000" pitchFamily="2" charset="0"/>
                  </a:rPr>
                  <a:t>CHÂN TRỜI SÁNG TẠO</a:t>
                </a:r>
              </a:p>
            </p:txBody>
          </p:sp>
        </p:grpSp>
        <p:pic>
          <p:nvPicPr>
            <p:cNvPr id="40" name="Picture 14" descr="Logo&#10;&#10;Description automatically generated">
              <a:extLst>
                <a:ext uri="{FF2B5EF4-FFF2-40B4-BE49-F238E27FC236}">
                  <a16:creationId xmlns:a16="http://schemas.microsoft.com/office/drawing/2014/main" id="{4DD375E1-81F0-0516-3951-33D3642883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2689" y="39225"/>
              <a:ext cx="1010238" cy="802247"/>
            </a:xfrm>
            <a:prstGeom prst="rect">
              <a:avLst/>
            </a:prstGeom>
            <a:ln>
              <a:noFill/>
            </a:ln>
          </p:spPr>
        </p:pic>
      </p:grpSp>
      <p:grpSp>
        <p:nvGrpSpPr>
          <p:cNvPr id="5" name="Nhóm 4">
            <a:extLst>
              <a:ext uri="{FF2B5EF4-FFF2-40B4-BE49-F238E27FC236}">
                <a16:creationId xmlns:a16="http://schemas.microsoft.com/office/drawing/2014/main" id="{7D505EF0-6515-57CF-7218-B90C8AE7228D}"/>
              </a:ext>
            </a:extLst>
          </p:cNvPr>
          <p:cNvGrpSpPr/>
          <p:nvPr/>
        </p:nvGrpSpPr>
        <p:grpSpPr>
          <a:xfrm>
            <a:off x="4033562" y="584454"/>
            <a:ext cx="7391521" cy="941215"/>
            <a:chOff x="4033562" y="584454"/>
            <a:chExt cx="7391521" cy="941215"/>
          </a:xfrm>
        </p:grpSpPr>
        <p:sp>
          <p:nvSpPr>
            <p:cNvPr id="38" name="椭圆 37">
              <a:extLst>
                <a:ext uri="{FF2B5EF4-FFF2-40B4-BE49-F238E27FC236}">
                  <a16:creationId xmlns:a16="http://schemas.microsoft.com/office/drawing/2014/main" id="{4D9F6D38-7D6B-4748-A832-E27B60ABB17E}"/>
                </a:ext>
              </a:extLst>
            </p:cNvPr>
            <p:cNvSpPr/>
            <p:nvPr/>
          </p:nvSpPr>
          <p:spPr>
            <a:xfrm>
              <a:off x="5384732" y="685408"/>
              <a:ext cx="261861" cy="261861"/>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Hình chữ nhật: Góc Tròn 1">
              <a:extLst>
                <a:ext uri="{FF2B5EF4-FFF2-40B4-BE49-F238E27FC236}">
                  <a16:creationId xmlns:a16="http://schemas.microsoft.com/office/drawing/2014/main" id="{B5317D07-D94F-1587-A214-2E8CBDFDD30F}"/>
                </a:ext>
              </a:extLst>
            </p:cNvPr>
            <p:cNvSpPr/>
            <p:nvPr/>
          </p:nvSpPr>
          <p:spPr>
            <a:xfrm>
              <a:off x="4088084" y="806245"/>
              <a:ext cx="7220984" cy="719424"/>
            </a:xfrm>
            <a:prstGeom prst="roundRect">
              <a:avLst/>
            </a:prstGeom>
            <a:solidFill>
              <a:schemeClr val="bg1"/>
            </a:solidFill>
            <a:ln w="38100">
              <a:solidFill>
                <a:srgbClr val="C51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Hộp Văn bản 8">
              <a:extLst>
                <a:ext uri="{FF2B5EF4-FFF2-40B4-BE49-F238E27FC236}">
                  <a16:creationId xmlns:a16="http://schemas.microsoft.com/office/drawing/2014/main" id="{53B79E6B-BEB2-20A6-3279-AED7EAA9C859}"/>
                </a:ext>
              </a:extLst>
            </p:cNvPr>
            <p:cNvSpPr txBox="1"/>
            <p:nvPr/>
          </p:nvSpPr>
          <p:spPr>
            <a:xfrm>
              <a:off x="4033562" y="609016"/>
              <a:ext cx="7391521" cy="461665"/>
            </a:xfrm>
            <a:prstGeom prst="rect">
              <a:avLst/>
            </a:prstGeom>
            <a:solidFill>
              <a:srgbClr val="F0B094"/>
            </a:solidFill>
            <a:ln>
              <a:noFill/>
            </a:ln>
          </p:spPr>
          <p:txBody>
            <a:bodyPr wrap="square">
              <a:spAutoFit/>
            </a:bodyPr>
            <a:lstStyle/>
            <a:p>
              <a:pPr marL="625475" marR="0" algn="just">
                <a:spcBef>
                  <a:spcPts val="0"/>
                </a:spcBef>
              </a:pPr>
              <a:r>
                <a:rPr lang="en-US" sz="2400" b="1" dirty="0">
                  <a:solidFill>
                    <a:srgbClr val="C00000"/>
                  </a:solidFill>
                  <a:effectLst/>
                  <a:latin typeface="Fira Sans ExtraBold" panose="020B0903050000020004" pitchFamily="34" charset="0"/>
                  <a:ea typeface="Cambria" panose="02040503050406030204" pitchFamily="18" charset="0"/>
                  <a:cs typeface="Calibri" panose="020F0502020204030204" pitchFamily="34" charset="0"/>
                </a:rPr>
                <a:t>LUYỆN TẬP</a:t>
              </a:r>
            </a:p>
          </p:txBody>
        </p:sp>
        <p:sp>
          <p:nvSpPr>
            <p:cNvPr id="58" name="Hộp Văn bản 8">
              <a:extLst>
                <a:ext uri="{FF2B5EF4-FFF2-40B4-BE49-F238E27FC236}">
                  <a16:creationId xmlns:a16="http://schemas.microsoft.com/office/drawing/2014/main" id="{C5F776E3-99EE-BFF4-DA3D-41FFB0D2FB44}"/>
                </a:ext>
              </a:extLst>
            </p:cNvPr>
            <p:cNvSpPr txBox="1"/>
            <p:nvPr/>
          </p:nvSpPr>
          <p:spPr>
            <a:xfrm>
              <a:off x="4190009" y="1042684"/>
              <a:ext cx="6885726" cy="442674"/>
            </a:xfrm>
            <a:prstGeom prst="roundRect">
              <a:avLst/>
            </a:prstGeom>
            <a:noFill/>
            <a:ln>
              <a:noFill/>
            </a:ln>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2000" i="0" u="none" strike="noStrike" kern="1200" cap="none" spc="0" normalizeH="0" baseline="0" noProof="0" dirty="0">
                  <a:ln>
                    <a:noFill/>
                  </a:ln>
                  <a:solidFill>
                    <a:srgbClr val="C00000"/>
                  </a:solidFill>
                  <a:effectLst/>
                  <a:uLnTx/>
                  <a:uFillTx/>
                  <a:latin typeface="Calibri" panose="020F0502020204030204"/>
                  <a:ea typeface="Cambria" panose="02040503050406030204" pitchFamily="18" charset="0"/>
                  <a:cs typeface="Times New Roman" panose="02020603050405020304" pitchFamily="18" charset="0"/>
                </a:rPr>
                <a:t>2. Tự luận</a:t>
              </a:r>
              <a:endParaRPr kumimoji="0" lang="en-US" sz="1600" i="0" u="none" strike="noStrike" kern="1200" cap="none" spc="0" normalizeH="0" baseline="0" noProof="0" dirty="0">
                <a:ln>
                  <a:noFill/>
                </a:ln>
                <a:solidFill>
                  <a:srgbClr val="C00000"/>
                </a:solidFill>
                <a:effectLst/>
                <a:uLnTx/>
                <a:uFillTx/>
                <a:latin typeface="Calibri" panose="020F0502020204030204"/>
                <a:ea typeface="Cambria" panose="02040503050406030204" pitchFamily="18" charset="0"/>
                <a:cs typeface="Times New Roman" panose="02020603050405020304" pitchFamily="18" charset="0"/>
              </a:endParaRPr>
            </a:p>
          </p:txBody>
        </p:sp>
        <p:grpSp>
          <p:nvGrpSpPr>
            <p:cNvPr id="59" name="Google Shape;2365;p47">
              <a:extLst>
                <a:ext uri="{FF2B5EF4-FFF2-40B4-BE49-F238E27FC236}">
                  <a16:creationId xmlns:a16="http://schemas.microsoft.com/office/drawing/2014/main" id="{DC3F4B6F-557B-383E-F5BE-D9794C51DDE7}"/>
                </a:ext>
              </a:extLst>
            </p:cNvPr>
            <p:cNvGrpSpPr/>
            <p:nvPr/>
          </p:nvGrpSpPr>
          <p:grpSpPr>
            <a:xfrm>
              <a:off x="4114982" y="584454"/>
              <a:ext cx="445314" cy="443581"/>
              <a:chOff x="1576325" y="2162175"/>
              <a:chExt cx="526625" cy="524575"/>
            </a:xfrm>
          </p:grpSpPr>
          <p:sp>
            <p:nvSpPr>
              <p:cNvPr id="60" name="Google Shape;2366;p47">
                <a:extLst>
                  <a:ext uri="{FF2B5EF4-FFF2-40B4-BE49-F238E27FC236}">
                    <a16:creationId xmlns:a16="http://schemas.microsoft.com/office/drawing/2014/main" id="{7DE6D3E9-615B-F7AE-6485-18FB698383FC}"/>
                  </a:ext>
                </a:extLst>
              </p:cNvPr>
              <p:cNvSpPr/>
              <p:nvPr/>
            </p:nvSpPr>
            <p:spPr>
              <a:xfrm>
                <a:off x="1576325" y="2406300"/>
                <a:ext cx="526625" cy="280450"/>
              </a:xfrm>
              <a:custGeom>
                <a:avLst/>
                <a:gdLst/>
                <a:ahLst/>
                <a:cxnLst/>
                <a:rect l="l" t="t" r="r" b="b"/>
                <a:pathLst>
                  <a:path w="21065" h="11218" extrusionOk="0">
                    <a:moveTo>
                      <a:pt x="4321" y="1"/>
                    </a:moveTo>
                    <a:cubicBezTo>
                      <a:pt x="4060" y="1"/>
                      <a:pt x="3832" y="164"/>
                      <a:pt x="3767" y="425"/>
                    </a:cubicBezTo>
                    <a:lnTo>
                      <a:pt x="82" y="10500"/>
                    </a:lnTo>
                    <a:cubicBezTo>
                      <a:pt x="1" y="10859"/>
                      <a:pt x="262" y="11217"/>
                      <a:pt x="637" y="11217"/>
                    </a:cubicBezTo>
                    <a:lnTo>
                      <a:pt x="16842" y="11217"/>
                    </a:lnTo>
                    <a:cubicBezTo>
                      <a:pt x="17087" y="11217"/>
                      <a:pt x="17315" y="11038"/>
                      <a:pt x="17380" y="10793"/>
                    </a:cubicBezTo>
                    <a:lnTo>
                      <a:pt x="21065" y="718"/>
                    </a:lnTo>
                    <a:cubicBezTo>
                      <a:pt x="21065" y="359"/>
                      <a:pt x="20886" y="1"/>
                      <a:pt x="20511" y="1"/>
                    </a:cubicBezTo>
                    <a:close/>
                  </a:path>
                </a:pathLst>
              </a:custGeom>
              <a:solidFill>
                <a:srgbClr val="AD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 name="Google Shape;2367;p47">
                <a:extLst>
                  <a:ext uri="{FF2B5EF4-FFF2-40B4-BE49-F238E27FC236}">
                    <a16:creationId xmlns:a16="http://schemas.microsoft.com/office/drawing/2014/main" id="{E1368B2B-9833-2D86-5927-EAB40927D3E5}"/>
                  </a:ext>
                </a:extLst>
              </p:cNvPr>
              <p:cNvSpPr/>
              <p:nvPr/>
            </p:nvSpPr>
            <p:spPr>
              <a:xfrm>
                <a:off x="2012450" y="2324800"/>
                <a:ext cx="36300" cy="81525"/>
              </a:xfrm>
              <a:custGeom>
                <a:avLst/>
                <a:gdLst/>
                <a:ahLst/>
                <a:cxnLst/>
                <a:rect l="l" t="t" r="r" b="b"/>
                <a:pathLst>
                  <a:path w="1452" h="3261" extrusionOk="0">
                    <a:moveTo>
                      <a:pt x="1" y="0"/>
                    </a:moveTo>
                    <a:lnTo>
                      <a:pt x="1" y="3261"/>
                    </a:lnTo>
                    <a:lnTo>
                      <a:pt x="1452" y="3261"/>
                    </a:lnTo>
                    <a:lnTo>
                      <a:pt x="1452" y="636"/>
                    </a:lnTo>
                    <a:cubicBezTo>
                      <a:pt x="1452" y="277"/>
                      <a:pt x="1158" y="0"/>
                      <a:pt x="816" y="0"/>
                    </a:cubicBezTo>
                    <a:close/>
                  </a:path>
                </a:pathLst>
              </a:custGeom>
              <a:solidFill>
                <a:srgbClr val="AD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368;p47">
                <a:extLst>
                  <a:ext uri="{FF2B5EF4-FFF2-40B4-BE49-F238E27FC236}">
                    <a16:creationId xmlns:a16="http://schemas.microsoft.com/office/drawing/2014/main" id="{06CBDECE-119C-ED5C-3496-5B36AC7E8AA0}"/>
                  </a:ext>
                </a:extLst>
              </p:cNvPr>
              <p:cNvSpPr/>
              <p:nvPr/>
            </p:nvSpPr>
            <p:spPr>
              <a:xfrm>
                <a:off x="1577975" y="2261625"/>
                <a:ext cx="36300" cy="402300"/>
              </a:xfrm>
              <a:custGeom>
                <a:avLst/>
                <a:gdLst/>
                <a:ahLst/>
                <a:cxnLst/>
                <a:rect l="l" t="t" r="r" b="b"/>
                <a:pathLst>
                  <a:path w="1452" h="16092" extrusionOk="0">
                    <a:moveTo>
                      <a:pt x="636" y="0"/>
                    </a:moveTo>
                    <a:cubicBezTo>
                      <a:pt x="277" y="0"/>
                      <a:pt x="0" y="277"/>
                      <a:pt x="0" y="620"/>
                    </a:cubicBezTo>
                    <a:lnTo>
                      <a:pt x="0" y="16091"/>
                    </a:lnTo>
                    <a:lnTo>
                      <a:pt x="82" y="16091"/>
                    </a:lnTo>
                    <a:lnTo>
                      <a:pt x="1451" y="12342"/>
                    </a:lnTo>
                    <a:lnTo>
                      <a:pt x="1451" y="0"/>
                    </a:lnTo>
                    <a:close/>
                  </a:path>
                </a:pathLst>
              </a:custGeom>
              <a:solidFill>
                <a:srgbClr val="AD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 name="Google Shape;2369;p47">
                <a:extLst>
                  <a:ext uri="{FF2B5EF4-FFF2-40B4-BE49-F238E27FC236}">
                    <a16:creationId xmlns:a16="http://schemas.microsoft.com/office/drawing/2014/main" id="{FB04A339-DACD-B3D0-B843-E80CDF50B1E1}"/>
                  </a:ext>
                </a:extLst>
              </p:cNvPr>
              <p:cNvSpPr/>
              <p:nvPr/>
            </p:nvSpPr>
            <p:spPr>
              <a:xfrm>
                <a:off x="1668450" y="2162175"/>
                <a:ext cx="344025" cy="260050"/>
              </a:xfrm>
              <a:custGeom>
                <a:avLst/>
                <a:gdLst/>
                <a:ahLst/>
                <a:cxnLst/>
                <a:rect l="l" t="t" r="r" b="b"/>
                <a:pathLst>
                  <a:path w="13761" h="10402" extrusionOk="0">
                    <a:moveTo>
                      <a:pt x="0" y="0"/>
                    </a:moveTo>
                    <a:lnTo>
                      <a:pt x="0" y="10402"/>
                    </a:lnTo>
                    <a:lnTo>
                      <a:pt x="82" y="10190"/>
                    </a:lnTo>
                    <a:cubicBezTo>
                      <a:pt x="147" y="9929"/>
                      <a:pt x="375" y="9766"/>
                      <a:pt x="636" y="9766"/>
                    </a:cubicBezTo>
                    <a:lnTo>
                      <a:pt x="13761" y="9766"/>
                    </a:lnTo>
                    <a:lnTo>
                      <a:pt x="13761"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370;p47">
                <a:extLst>
                  <a:ext uri="{FF2B5EF4-FFF2-40B4-BE49-F238E27FC236}">
                    <a16:creationId xmlns:a16="http://schemas.microsoft.com/office/drawing/2014/main" id="{880F9A55-6288-E538-2A9D-FA9334C11013}"/>
                  </a:ext>
                </a:extLst>
              </p:cNvPr>
              <p:cNvSpPr/>
              <p:nvPr/>
            </p:nvSpPr>
            <p:spPr>
              <a:xfrm>
                <a:off x="1719800" y="2288525"/>
                <a:ext cx="241325" cy="18350"/>
              </a:xfrm>
              <a:custGeom>
                <a:avLst/>
                <a:gdLst/>
                <a:ahLst/>
                <a:cxnLst/>
                <a:rect l="l" t="t" r="r" b="b"/>
                <a:pathLst>
                  <a:path w="9653" h="734" extrusionOk="0">
                    <a:moveTo>
                      <a:pt x="490" y="0"/>
                    </a:moveTo>
                    <a:cubicBezTo>
                      <a:pt x="1" y="0"/>
                      <a:pt x="1" y="734"/>
                      <a:pt x="490" y="734"/>
                    </a:cubicBezTo>
                    <a:lnTo>
                      <a:pt x="9163" y="734"/>
                    </a:lnTo>
                    <a:cubicBezTo>
                      <a:pt x="9652" y="734"/>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371;p47">
                <a:extLst>
                  <a:ext uri="{FF2B5EF4-FFF2-40B4-BE49-F238E27FC236}">
                    <a16:creationId xmlns:a16="http://schemas.microsoft.com/office/drawing/2014/main" id="{BA74C202-B2F9-0E05-A9D0-3BFC0BCDB0E4}"/>
                  </a:ext>
                </a:extLst>
              </p:cNvPr>
              <p:cNvSpPr/>
              <p:nvPr/>
            </p:nvSpPr>
            <p:spPr>
              <a:xfrm>
                <a:off x="1719800" y="2225350"/>
                <a:ext cx="114550" cy="17950"/>
              </a:xfrm>
              <a:custGeom>
                <a:avLst/>
                <a:gdLst/>
                <a:ahLst/>
                <a:cxnLst/>
                <a:rect l="l" t="t" r="r" b="b"/>
                <a:pathLst>
                  <a:path w="4582" h="718" extrusionOk="0">
                    <a:moveTo>
                      <a:pt x="490" y="0"/>
                    </a:moveTo>
                    <a:cubicBezTo>
                      <a:pt x="1" y="0"/>
                      <a:pt x="1" y="717"/>
                      <a:pt x="490" y="717"/>
                    </a:cubicBezTo>
                    <a:lnTo>
                      <a:pt x="4109" y="717"/>
                    </a:lnTo>
                    <a:cubicBezTo>
                      <a:pt x="4582" y="717"/>
                      <a:pt x="4582" y="0"/>
                      <a:pt x="41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372;p47">
                <a:extLst>
                  <a:ext uri="{FF2B5EF4-FFF2-40B4-BE49-F238E27FC236}">
                    <a16:creationId xmlns:a16="http://schemas.microsoft.com/office/drawing/2014/main" id="{8051C47F-D944-C479-6A9D-06504C50363A}"/>
                  </a:ext>
                </a:extLst>
              </p:cNvPr>
              <p:cNvSpPr/>
              <p:nvPr/>
            </p:nvSpPr>
            <p:spPr>
              <a:xfrm>
                <a:off x="1719800" y="2352100"/>
                <a:ext cx="241325" cy="17950"/>
              </a:xfrm>
              <a:custGeom>
                <a:avLst/>
                <a:gdLst/>
                <a:ahLst/>
                <a:cxnLst/>
                <a:rect l="l" t="t" r="r" b="b"/>
                <a:pathLst>
                  <a:path w="9653" h="718" extrusionOk="0">
                    <a:moveTo>
                      <a:pt x="490" y="0"/>
                    </a:moveTo>
                    <a:cubicBezTo>
                      <a:pt x="1" y="0"/>
                      <a:pt x="1" y="718"/>
                      <a:pt x="490" y="718"/>
                    </a:cubicBezTo>
                    <a:lnTo>
                      <a:pt x="9163" y="718"/>
                    </a:lnTo>
                    <a:cubicBezTo>
                      <a:pt x="9652" y="718"/>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373;p47">
                <a:extLst>
                  <a:ext uri="{FF2B5EF4-FFF2-40B4-BE49-F238E27FC236}">
                    <a16:creationId xmlns:a16="http://schemas.microsoft.com/office/drawing/2014/main" id="{4FA03308-ECC5-6383-2F23-CCACD1A69284}"/>
                  </a:ext>
                </a:extLst>
              </p:cNvPr>
              <p:cNvSpPr/>
              <p:nvPr/>
            </p:nvSpPr>
            <p:spPr>
              <a:xfrm>
                <a:off x="1641550" y="2180100"/>
                <a:ext cx="26925" cy="316700"/>
              </a:xfrm>
              <a:custGeom>
                <a:avLst/>
                <a:gdLst/>
                <a:ahLst/>
                <a:cxnLst/>
                <a:rect l="l" t="t" r="r" b="b"/>
                <a:pathLst>
                  <a:path w="1077" h="12668" extrusionOk="0">
                    <a:moveTo>
                      <a:pt x="0" y="0"/>
                    </a:moveTo>
                    <a:lnTo>
                      <a:pt x="0" y="12668"/>
                    </a:lnTo>
                    <a:lnTo>
                      <a:pt x="1076" y="9685"/>
                    </a:lnTo>
                    <a:lnTo>
                      <a:pt x="1076"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374;p47">
                <a:extLst>
                  <a:ext uri="{FF2B5EF4-FFF2-40B4-BE49-F238E27FC236}">
                    <a16:creationId xmlns:a16="http://schemas.microsoft.com/office/drawing/2014/main" id="{CE128221-3941-EABD-E82C-F87A100E6FCC}"/>
                  </a:ext>
                </a:extLst>
              </p:cNvPr>
              <p:cNvSpPr/>
              <p:nvPr/>
            </p:nvSpPr>
            <p:spPr>
              <a:xfrm>
                <a:off x="1614250" y="2198025"/>
                <a:ext cx="27325" cy="372975"/>
              </a:xfrm>
              <a:custGeom>
                <a:avLst/>
                <a:gdLst/>
                <a:ahLst/>
                <a:cxnLst/>
                <a:rect l="l" t="t" r="r" b="b"/>
                <a:pathLst>
                  <a:path w="1093" h="14919" extrusionOk="0">
                    <a:moveTo>
                      <a:pt x="0" y="1"/>
                    </a:moveTo>
                    <a:lnTo>
                      <a:pt x="0" y="14918"/>
                    </a:lnTo>
                    <a:lnTo>
                      <a:pt x="1092" y="11951"/>
                    </a:lnTo>
                    <a:lnTo>
                      <a:pt x="1092"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 name="Nhóm 3">
            <a:extLst>
              <a:ext uri="{FF2B5EF4-FFF2-40B4-BE49-F238E27FC236}">
                <a16:creationId xmlns:a16="http://schemas.microsoft.com/office/drawing/2014/main" id="{5378D8C4-D99B-30B9-3771-2FB937404E5C}"/>
              </a:ext>
            </a:extLst>
          </p:cNvPr>
          <p:cNvGrpSpPr/>
          <p:nvPr/>
        </p:nvGrpSpPr>
        <p:grpSpPr>
          <a:xfrm>
            <a:off x="668594" y="1632697"/>
            <a:ext cx="10854812" cy="4040516"/>
            <a:chOff x="668594" y="1632697"/>
            <a:chExt cx="10854812" cy="4040516"/>
          </a:xfrm>
        </p:grpSpPr>
        <p:sp>
          <p:nvSpPr>
            <p:cNvPr id="3" name="Hình chữ nhật: Góc Tròn 2">
              <a:extLst>
                <a:ext uri="{FF2B5EF4-FFF2-40B4-BE49-F238E27FC236}">
                  <a16:creationId xmlns:a16="http://schemas.microsoft.com/office/drawing/2014/main" id="{D2310958-3EE2-00C1-5AB1-A547E0DDD770}"/>
                </a:ext>
              </a:extLst>
            </p:cNvPr>
            <p:cNvSpPr/>
            <p:nvPr/>
          </p:nvSpPr>
          <p:spPr>
            <a:xfrm>
              <a:off x="698090" y="2180785"/>
              <a:ext cx="10825316" cy="3492428"/>
            </a:xfrm>
            <a:prstGeom prst="roundRect">
              <a:avLst>
                <a:gd name="adj" fmla="val 0"/>
              </a:avLst>
            </a:prstGeom>
            <a:noFill/>
            <a:ln w="57150">
              <a:solidFill>
                <a:srgbClr val="AD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Hình chữ nhật: Góc Tròn 11">
              <a:extLst>
                <a:ext uri="{FF2B5EF4-FFF2-40B4-BE49-F238E27FC236}">
                  <a16:creationId xmlns:a16="http://schemas.microsoft.com/office/drawing/2014/main" id="{E3D0502D-1ED8-AF41-A39A-E4219C853EFE}"/>
                </a:ext>
              </a:extLst>
            </p:cNvPr>
            <p:cNvSpPr/>
            <p:nvPr/>
          </p:nvSpPr>
          <p:spPr>
            <a:xfrm>
              <a:off x="668594" y="1632697"/>
              <a:ext cx="1532937" cy="589817"/>
            </a:xfrm>
            <a:prstGeom prst="roundRect">
              <a:avLst/>
            </a:prstGeom>
            <a:solidFill>
              <a:srgbClr val="AD000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chemeClr val="bg1"/>
                  </a:solidFill>
                  <a:latin typeface="Fira Sans ExtraBold" panose="020B0903050000020004" pitchFamily="34" charset="0"/>
                  <a:ea typeface="Cambria" panose="02040503050406030204" pitchFamily="18" charset="0"/>
                  <a:cs typeface="Calibri" panose="020F0502020204030204" pitchFamily="34" charset="0"/>
                </a:rPr>
                <a:t>ĐỀ BÀI</a:t>
              </a:r>
            </a:p>
          </p:txBody>
        </p:sp>
        <p:sp>
          <p:nvSpPr>
            <p:cNvPr id="46" name="TextBox 14">
              <a:extLst>
                <a:ext uri="{FF2B5EF4-FFF2-40B4-BE49-F238E27FC236}">
                  <a16:creationId xmlns:a16="http://schemas.microsoft.com/office/drawing/2014/main" id="{478E0A95-CDD2-82F4-A4FE-32BAA5043E4D}"/>
                </a:ext>
              </a:extLst>
            </p:cNvPr>
            <p:cNvSpPr txBox="1"/>
            <p:nvPr/>
          </p:nvSpPr>
          <p:spPr>
            <a:xfrm>
              <a:off x="942163" y="2297369"/>
              <a:ext cx="10413327" cy="3257174"/>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tab pos="659130" algn="l"/>
                </a:tabLst>
                <a:defRPr/>
              </a:pPr>
              <a:r>
                <a:rPr kumimoji="0" lang="en-US" sz="280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Cách</a:t>
              </a:r>
              <a:r>
                <a:rPr kumimoji="0" lang="en-US" sz="280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hình</a:t>
              </a:r>
              <a:r>
                <a:rPr kumimoji="0" lang="en-US" sz="280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dung </a:t>
              </a:r>
              <a:r>
                <a:rPr kumimoji="0" lang="en-US" sz="2800"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và</a:t>
              </a:r>
              <a:r>
                <a:rPr kumimoji="0" lang="en-US" sz="280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miêu</a:t>
              </a:r>
              <a:r>
                <a:rPr kumimoji="0" lang="en-US" sz="280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tả</a:t>
              </a:r>
              <a:r>
                <a:rPr kumimoji="0" lang="en-US" sz="280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đất</a:t>
              </a:r>
              <a:r>
                <a:rPr kumimoji="0" lang="en-US" sz="280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trời</a:t>
              </a:r>
              <a:r>
                <a:rPr kumimoji="0" lang="en-US" sz="280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trong</a:t>
              </a:r>
              <a:r>
                <a:rPr kumimoji="0" lang="en-US" sz="280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câu</a:t>
              </a:r>
              <a:r>
                <a:rPr kumimoji="0" lang="en-US" sz="280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Đất</a:t>
              </a:r>
              <a:r>
                <a:rPr kumimoji="0" lang="en-US" sz="2800"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phẳng</a:t>
              </a:r>
              <a:r>
                <a:rPr kumimoji="0" lang="en-US" sz="2800"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như</a:t>
              </a:r>
              <a:r>
                <a:rPr kumimoji="0" lang="en-US" sz="2800"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cái</a:t>
              </a:r>
              <a:r>
                <a:rPr kumimoji="0" lang="en-US" sz="2800"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mâm</a:t>
              </a:r>
              <a:r>
                <a:rPr kumimoji="0" lang="en-US" sz="2800"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vuông</a:t>
              </a:r>
              <a:r>
                <a:rPr kumimoji="0" lang="en-US" sz="2800"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trời</a:t>
              </a:r>
              <a:r>
                <a:rPr kumimoji="0" lang="en-US" sz="2800"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trùm</a:t>
              </a:r>
              <a:r>
                <a:rPr kumimoji="0" lang="en-US" sz="2800"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lên</a:t>
              </a:r>
              <a:r>
                <a:rPr kumimoji="0" lang="en-US" sz="2800"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như</a:t>
              </a:r>
              <a:r>
                <a:rPr kumimoji="0" lang="en-US" sz="2800"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cái</a:t>
              </a:r>
              <a:r>
                <a:rPr kumimoji="0" lang="en-US" sz="2800"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bát</a:t>
              </a:r>
              <a:r>
                <a:rPr kumimoji="0" lang="en-US" sz="2800"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i="1"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úp</a:t>
              </a:r>
              <a:r>
                <a:rPr kumimoji="0" lang="en-US" sz="2800" i="1"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n-US" sz="280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trong</a:t>
              </a:r>
              <a:r>
                <a:rPr kumimoji="0" lang="en-US" sz="280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truyện</a:t>
              </a:r>
              <a:r>
                <a:rPr kumimoji="0" lang="en-US" sz="280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Thần</a:t>
              </a:r>
              <a:r>
                <a:rPr kumimoji="0" lang="en-US" sz="280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Trụ</a:t>
              </a:r>
              <a:r>
                <a:rPr kumimoji="0" lang="en-US" sz="280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Trời</a:t>
              </a:r>
              <a:r>
                <a:rPr kumimoji="0" lang="en-US" sz="280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gợi</a:t>
              </a:r>
              <a:r>
                <a:rPr kumimoji="0" lang="en-US" sz="280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cho</a:t>
              </a:r>
              <a:r>
                <a:rPr kumimoji="0" lang="en-US" sz="280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bạn</a:t>
              </a:r>
              <a:r>
                <a:rPr kumimoji="0" lang="en-US" sz="280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nhớ</a:t>
              </a:r>
              <a:r>
                <a:rPr kumimoji="0" lang="en-US" sz="280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đến</a:t>
              </a:r>
              <a:r>
                <a:rPr kumimoji="0" lang="en-US" sz="280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truyền</a:t>
              </a:r>
              <a:r>
                <a:rPr kumimoji="0" lang="en-US" sz="280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thuyết</a:t>
              </a:r>
              <a:r>
                <a:rPr kumimoji="0" lang="en-US" sz="280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nào</a:t>
              </a:r>
              <a:r>
                <a:rPr kumimoji="0" lang="en-US" sz="280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280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người</a:t>
              </a:r>
              <a:r>
                <a:rPr kumimoji="0" lang="en-US" sz="280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Việt</a:t>
              </a:r>
              <a:r>
                <a:rPr kumimoji="0" lang="en-US" sz="280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Nam? </a:t>
              </a:r>
              <a:r>
                <a:rPr kumimoji="0" lang="en-US" sz="2800"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Hãy</a:t>
              </a:r>
              <a:r>
                <a:rPr kumimoji="0" lang="en-US" sz="280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tóm</a:t>
              </a:r>
              <a:r>
                <a:rPr kumimoji="0" lang="en-US" sz="280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tắt</a:t>
              </a:r>
              <a:r>
                <a:rPr kumimoji="0" lang="en-US" sz="280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truyền</a:t>
              </a:r>
              <a:r>
                <a:rPr kumimoji="0" lang="en-US" sz="280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thuyết</a:t>
              </a:r>
              <a:r>
                <a:rPr kumimoji="0" lang="en-US" sz="280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ấy</a:t>
              </a:r>
              <a:r>
                <a:rPr kumimoji="0" lang="en-US" sz="280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và</a:t>
              </a:r>
              <a:r>
                <a:rPr kumimoji="0" lang="en-US" sz="280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chỉ</a:t>
              </a:r>
              <a:r>
                <a:rPr kumimoji="0" lang="en-US" sz="280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ra</a:t>
              </a:r>
              <a:r>
                <a:rPr kumimoji="0" lang="en-US" sz="280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điểm</a:t>
              </a:r>
              <a:r>
                <a:rPr kumimoji="0" lang="en-US" sz="280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tương</a:t>
              </a:r>
              <a:r>
                <a:rPr kumimoji="0" lang="en-US" sz="280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đồng</a:t>
              </a:r>
              <a:r>
                <a:rPr kumimoji="0" lang="en-US" sz="280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khác</a:t>
              </a:r>
              <a:r>
                <a:rPr kumimoji="0" lang="en-US" sz="280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biệt</a:t>
              </a:r>
              <a:r>
                <a:rPr kumimoji="0" lang="en-US" sz="280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giữa</a:t>
              </a:r>
              <a:r>
                <a:rPr kumimoji="0" lang="en-US" sz="280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hai</a:t>
              </a:r>
              <a:r>
                <a:rPr kumimoji="0" lang="en-US" sz="280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tác</a:t>
              </a:r>
              <a:r>
                <a:rPr kumimoji="0" lang="en-US" sz="2800"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2800"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phẩm</a:t>
              </a:r>
              <a:endParaRPr kumimoji="0" lang="en-US" sz="280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17268186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Hình ảnh 85">
            <a:extLst>
              <a:ext uri="{FF2B5EF4-FFF2-40B4-BE49-F238E27FC236}">
                <a16:creationId xmlns:a16="http://schemas.microsoft.com/office/drawing/2014/main" id="{4C0D4697-9D99-03EF-19B0-9B8583B24233}"/>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sp>
        <p:nvSpPr>
          <p:cNvPr id="44" name="Hình chữ nhật: Góc Tròn 43">
            <a:extLst>
              <a:ext uri="{FF2B5EF4-FFF2-40B4-BE49-F238E27FC236}">
                <a16:creationId xmlns:a16="http://schemas.microsoft.com/office/drawing/2014/main" id="{290B6515-08E4-B49C-5069-11AB3F0B6958}"/>
              </a:ext>
            </a:extLst>
          </p:cNvPr>
          <p:cNvSpPr/>
          <p:nvPr/>
        </p:nvSpPr>
        <p:spPr>
          <a:xfrm>
            <a:off x="422787" y="428877"/>
            <a:ext cx="11452081" cy="6000248"/>
          </a:xfrm>
          <a:prstGeom prst="roundRect">
            <a:avLst>
              <a:gd name="adj" fmla="val 6305"/>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grpSp>
        <p:nvGrpSpPr>
          <p:cNvPr id="28" name="Group 22">
            <a:extLst>
              <a:ext uri="{FF2B5EF4-FFF2-40B4-BE49-F238E27FC236}">
                <a16:creationId xmlns:a16="http://schemas.microsoft.com/office/drawing/2014/main" id="{B7B0F779-1D0B-1608-5010-362FC6C5DAE9}"/>
              </a:ext>
            </a:extLst>
          </p:cNvPr>
          <p:cNvGrpSpPr/>
          <p:nvPr/>
        </p:nvGrpSpPr>
        <p:grpSpPr>
          <a:xfrm>
            <a:off x="-347467" y="306736"/>
            <a:ext cx="3840503" cy="802247"/>
            <a:chOff x="-107576" y="39225"/>
            <a:chExt cx="3840503" cy="802247"/>
          </a:xfrm>
          <a:effectLst>
            <a:outerShdw blurRad="63500" sx="102000" sy="102000" algn="ctr" rotWithShape="0">
              <a:prstClr val="black">
                <a:alpha val="40000"/>
              </a:prstClr>
            </a:outerShdw>
          </a:effectLst>
        </p:grpSpPr>
        <p:grpSp>
          <p:nvGrpSpPr>
            <p:cNvPr id="29" name="Group 3">
              <a:extLst>
                <a:ext uri="{FF2B5EF4-FFF2-40B4-BE49-F238E27FC236}">
                  <a16:creationId xmlns:a16="http://schemas.microsoft.com/office/drawing/2014/main" id="{F8541BF5-616D-B41E-60EB-8B6975D6D6A2}"/>
                </a:ext>
              </a:extLst>
            </p:cNvPr>
            <p:cNvGrpSpPr/>
            <p:nvPr/>
          </p:nvGrpSpPr>
          <p:grpSpPr>
            <a:xfrm>
              <a:off x="-107576" y="161365"/>
              <a:ext cx="3181755" cy="613808"/>
              <a:chOff x="-107576" y="161365"/>
              <a:chExt cx="3181755" cy="613808"/>
            </a:xfrm>
          </p:grpSpPr>
          <p:sp>
            <p:nvSpPr>
              <p:cNvPr id="41" name="TextBox 4">
                <a:extLst>
                  <a:ext uri="{FF2B5EF4-FFF2-40B4-BE49-F238E27FC236}">
                    <a16:creationId xmlns:a16="http://schemas.microsoft.com/office/drawing/2014/main" id="{74CA5CDD-211D-C143-32E5-084CD2148AE6}"/>
                  </a:ext>
                </a:extLst>
              </p:cNvPr>
              <p:cNvSpPr txBox="1"/>
              <p:nvPr/>
            </p:nvSpPr>
            <p:spPr>
              <a:xfrm>
                <a:off x="-107576" y="161365"/>
                <a:ext cx="3181755" cy="613808"/>
              </a:xfrm>
              <a:prstGeom prst="rect">
                <a:avLst/>
              </a:prstGeom>
              <a:solidFill>
                <a:schemeClr val="bg1"/>
              </a:solidFill>
              <a:ln>
                <a:noFill/>
              </a:ln>
            </p:spPr>
            <p:txBody>
              <a:bodyPr wrap="square" rtlCol="0">
                <a:spAutoFit/>
              </a:bodyPr>
              <a:lstStyle/>
              <a:p>
                <a:endParaRPr lang="en-GB" dirty="0"/>
              </a:p>
            </p:txBody>
          </p:sp>
          <p:sp>
            <p:nvSpPr>
              <p:cNvPr id="42" name="TextBox 5">
                <a:extLst>
                  <a:ext uri="{FF2B5EF4-FFF2-40B4-BE49-F238E27FC236}">
                    <a16:creationId xmlns:a16="http://schemas.microsoft.com/office/drawing/2014/main" id="{9A11A72F-C85A-5337-1344-77E9241D3AE5}"/>
                  </a:ext>
                </a:extLst>
              </p:cNvPr>
              <p:cNvSpPr txBox="1"/>
              <p:nvPr/>
            </p:nvSpPr>
            <p:spPr>
              <a:xfrm>
                <a:off x="46053" y="309960"/>
                <a:ext cx="2874495" cy="4001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b="1" dirty="0">
                    <a:solidFill>
                      <a:srgbClr val="C00000"/>
                    </a:solidFill>
                    <a:latin typeface="#9Slide03 Arima Madurai Medium" panose="00000600000000000000" pitchFamily="2" charset="0"/>
                    <a:cs typeface="#9Slide03 Arima Madurai Medium" panose="00000600000000000000" pitchFamily="2" charset="0"/>
                  </a:rPr>
                  <a:t>CHÂN TRỜI SÁNG TẠO</a:t>
                </a:r>
              </a:p>
            </p:txBody>
          </p:sp>
        </p:grpSp>
        <p:pic>
          <p:nvPicPr>
            <p:cNvPr id="40" name="Picture 14" descr="Logo&#10;&#10;Description automatically generated">
              <a:extLst>
                <a:ext uri="{FF2B5EF4-FFF2-40B4-BE49-F238E27FC236}">
                  <a16:creationId xmlns:a16="http://schemas.microsoft.com/office/drawing/2014/main" id="{4DD375E1-81F0-0516-3951-33D3642883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2689" y="39225"/>
              <a:ext cx="1010238" cy="802247"/>
            </a:xfrm>
            <a:prstGeom prst="rect">
              <a:avLst/>
            </a:prstGeom>
            <a:ln>
              <a:noFill/>
            </a:ln>
          </p:spPr>
        </p:pic>
      </p:grpSp>
      <p:grpSp>
        <p:nvGrpSpPr>
          <p:cNvPr id="5" name="Nhóm 4">
            <a:extLst>
              <a:ext uri="{FF2B5EF4-FFF2-40B4-BE49-F238E27FC236}">
                <a16:creationId xmlns:a16="http://schemas.microsoft.com/office/drawing/2014/main" id="{E0E64453-C29C-CF69-7E6A-476472AB69E4}"/>
              </a:ext>
            </a:extLst>
          </p:cNvPr>
          <p:cNvGrpSpPr/>
          <p:nvPr/>
        </p:nvGrpSpPr>
        <p:grpSpPr>
          <a:xfrm>
            <a:off x="4033562" y="584454"/>
            <a:ext cx="7391521" cy="941215"/>
            <a:chOff x="4033562" y="584454"/>
            <a:chExt cx="7391521" cy="941215"/>
          </a:xfrm>
        </p:grpSpPr>
        <p:sp>
          <p:nvSpPr>
            <p:cNvPr id="38" name="椭圆 37">
              <a:extLst>
                <a:ext uri="{FF2B5EF4-FFF2-40B4-BE49-F238E27FC236}">
                  <a16:creationId xmlns:a16="http://schemas.microsoft.com/office/drawing/2014/main" id="{4D9F6D38-7D6B-4748-A832-E27B60ABB17E}"/>
                </a:ext>
              </a:extLst>
            </p:cNvPr>
            <p:cNvSpPr/>
            <p:nvPr/>
          </p:nvSpPr>
          <p:spPr>
            <a:xfrm>
              <a:off x="5384732" y="685408"/>
              <a:ext cx="261861" cy="261861"/>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Hình chữ nhật: Góc Tròn 1">
              <a:extLst>
                <a:ext uri="{FF2B5EF4-FFF2-40B4-BE49-F238E27FC236}">
                  <a16:creationId xmlns:a16="http://schemas.microsoft.com/office/drawing/2014/main" id="{B5317D07-D94F-1587-A214-2E8CBDFDD30F}"/>
                </a:ext>
              </a:extLst>
            </p:cNvPr>
            <p:cNvSpPr/>
            <p:nvPr/>
          </p:nvSpPr>
          <p:spPr>
            <a:xfrm>
              <a:off x="4088084" y="806245"/>
              <a:ext cx="7220984" cy="719424"/>
            </a:xfrm>
            <a:prstGeom prst="roundRect">
              <a:avLst/>
            </a:prstGeom>
            <a:solidFill>
              <a:schemeClr val="bg1"/>
            </a:solidFill>
            <a:ln w="38100">
              <a:solidFill>
                <a:srgbClr val="C51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Hộp Văn bản 8">
              <a:extLst>
                <a:ext uri="{FF2B5EF4-FFF2-40B4-BE49-F238E27FC236}">
                  <a16:creationId xmlns:a16="http://schemas.microsoft.com/office/drawing/2014/main" id="{53B79E6B-BEB2-20A6-3279-AED7EAA9C859}"/>
                </a:ext>
              </a:extLst>
            </p:cNvPr>
            <p:cNvSpPr txBox="1"/>
            <p:nvPr/>
          </p:nvSpPr>
          <p:spPr>
            <a:xfrm>
              <a:off x="4033562" y="609016"/>
              <a:ext cx="7391521" cy="461665"/>
            </a:xfrm>
            <a:prstGeom prst="rect">
              <a:avLst/>
            </a:prstGeom>
            <a:solidFill>
              <a:srgbClr val="F0B094"/>
            </a:solidFill>
            <a:ln>
              <a:noFill/>
            </a:ln>
          </p:spPr>
          <p:txBody>
            <a:bodyPr wrap="square">
              <a:spAutoFit/>
            </a:bodyPr>
            <a:lstStyle/>
            <a:p>
              <a:pPr marL="625475" marR="0" algn="just">
                <a:spcBef>
                  <a:spcPts val="0"/>
                </a:spcBef>
              </a:pPr>
              <a:r>
                <a:rPr lang="en-US" sz="2400" b="1" dirty="0">
                  <a:solidFill>
                    <a:srgbClr val="C00000"/>
                  </a:solidFill>
                  <a:effectLst/>
                  <a:latin typeface="Fira Sans ExtraBold" panose="020B0903050000020004" pitchFamily="34" charset="0"/>
                  <a:ea typeface="Cambria" panose="02040503050406030204" pitchFamily="18" charset="0"/>
                  <a:cs typeface="Calibri" panose="020F0502020204030204" pitchFamily="34" charset="0"/>
                </a:rPr>
                <a:t>LUYỆN TẬP</a:t>
              </a:r>
            </a:p>
          </p:txBody>
        </p:sp>
        <p:sp>
          <p:nvSpPr>
            <p:cNvPr id="58" name="Hộp Văn bản 8">
              <a:extLst>
                <a:ext uri="{FF2B5EF4-FFF2-40B4-BE49-F238E27FC236}">
                  <a16:creationId xmlns:a16="http://schemas.microsoft.com/office/drawing/2014/main" id="{C5F776E3-99EE-BFF4-DA3D-41FFB0D2FB44}"/>
                </a:ext>
              </a:extLst>
            </p:cNvPr>
            <p:cNvSpPr txBox="1"/>
            <p:nvPr/>
          </p:nvSpPr>
          <p:spPr>
            <a:xfrm>
              <a:off x="4190009" y="1042684"/>
              <a:ext cx="6885726" cy="442674"/>
            </a:xfrm>
            <a:prstGeom prst="roundRect">
              <a:avLst/>
            </a:prstGeom>
            <a:noFill/>
            <a:ln>
              <a:noFill/>
            </a:ln>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2000" i="0" u="none" strike="noStrike" kern="1200" cap="none" spc="0" normalizeH="0" baseline="0" noProof="0" dirty="0">
                  <a:ln>
                    <a:noFill/>
                  </a:ln>
                  <a:solidFill>
                    <a:srgbClr val="C00000"/>
                  </a:solidFill>
                  <a:effectLst/>
                  <a:uLnTx/>
                  <a:uFillTx/>
                  <a:latin typeface="Calibri" panose="020F0502020204030204"/>
                  <a:ea typeface="Cambria" panose="02040503050406030204" pitchFamily="18" charset="0"/>
                  <a:cs typeface="Times New Roman" panose="02020603050405020304" pitchFamily="18" charset="0"/>
                </a:rPr>
                <a:t>2. Tự luận</a:t>
              </a:r>
              <a:endParaRPr kumimoji="0" lang="en-US" sz="1600" i="0" u="none" strike="noStrike" kern="1200" cap="none" spc="0" normalizeH="0" baseline="0" noProof="0" dirty="0">
                <a:ln>
                  <a:noFill/>
                </a:ln>
                <a:solidFill>
                  <a:srgbClr val="C00000"/>
                </a:solidFill>
                <a:effectLst/>
                <a:uLnTx/>
                <a:uFillTx/>
                <a:latin typeface="Calibri" panose="020F0502020204030204"/>
                <a:ea typeface="Cambria" panose="02040503050406030204" pitchFamily="18" charset="0"/>
                <a:cs typeface="Times New Roman" panose="02020603050405020304" pitchFamily="18" charset="0"/>
              </a:endParaRPr>
            </a:p>
          </p:txBody>
        </p:sp>
        <p:grpSp>
          <p:nvGrpSpPr>
            <p:cNvPr id="59" name="Google Shape;2365;p47">
              <a:extLst>
                <a:ext uri="{FF2B5EF4-FFF2-40B4-BE49-F238E27FC236}">
                  <a16:creationId xmlns:a16="http://schemas.microsoft.com/office/drawing/2014/main" id="{DC3F4B6F-557B-383E-F5BE-D9794C51DDE7}"/>
                </a:ext>
              </a:extLst>
            </p:cNvPr>
            <p:cNvGrpSpPr/>
            <p:nvPr/>
          </p:nvGrpSpPr>
          <p:grpSpPr>
            <a:xfrm>
              <a:off x="4114982" y="584454"/>
              <a:ext cx="445314" cy="443581"/>
              <a:chOff x="1576325" y="2162175"/>
              <a:chExt cx="526625" cy="524575"/>
            </a:xfrm>
          </p:grpSpPr>
          <p:sp>
            <p:nvSpPr>
              <p:cNvPr id="60" name="Google Shape;2366;p47">
                <a:extLst>
                  <a:ext uri="{FF2B5EF4-FFF2-40B4-BE49-F238E27FC236}">
                    <a16:creationId xmlns:a16="http://schemas.microsoft.com/office/drawing/2014/main" id="{7DE6D3E9-615B-F7AE-6485-18FB698383FC}"/>
                  </a:ext>
                </a:extLst>
              </p:cNvPr>
              <p:cNvSpPr/>
              <p:nvPr/>
            </p:nvSpPr>
            <p:spPr>
              <a:xfrm>
                <a:off x="1576325" y="2406300"/>
                <a:ext cx="526625" cy="280450"/>
              </a:xfrm>
              <a:custGeom>
                <a:avLst/>
                <a:gdLst/>
                <a:ahLst/>
                <a:cxnLst/>
                <a:rect l="l" t="t" r="r" b="b"/>
                <a:pathLst>
                  <a:path w="21065" h="11218" extrusionOk="0">
                    <a:moveTo>
                      <a:pt x="4321" y="1"/>
                    </a:moveTo>
                    <a:cubicBezTo>
                      <a:pt x="4060" y="1"/>
                      <a:pt x="3832" y="164"/>
                      <a:pt x="3767" y="425"/>
                    </a:cubicBezTo>
                    <a:lnTo>
                      <a:pt x="82" y="10500"/>
                    </a:lnTo>
                    <a:cubicBezTo>
                      <a:pt x="1" y="10859"/>
                      <a:pt x="262" y="11217"/>
                      <a:pt x="637" y="11217"/>
                    </a:cubicBezTo>
                    <a:lnTo>
                      <a:pt x="16842" y="11217"/>
                    </a:lnTo>
                    <a:cubicBezTo>
                      <a:pt x="17087" y="11217"/>
                      <a:pt x="17315" y="11038"/>
                      <a:pt x="17380" y="10793"/>
                    </a:cubicBezTo>
                    <a:lnTo>
                      <a:pt x="21065" y="718"/>
                    </a:lnTo>
                    <a:cubicBezTo>
                      <a:pt x="21065" y="359"/>
                      <a:pt x="20886" y="1"/>
                      <a:pt x="20511" y="1"/>
                    </a:cubicBezTo>
                    <a:close/>
                  </a:path>
                </a:pathLst>
              </a:custGeom>
              <a:solidFill>
                <a:srgbClr val="AD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 name="Google Shape;2367;p47">
                <a:extLst>
                  <a:ext uri="{FF2B5EF4-FFF2-40B4-BE49-F238E27FC236}">
                    <a16:creationId xmlns:a16="http://schemas.microsoft.com/office/drawing/2014/main" id="{E1368B2B-9833-2D86-5927-EAB40927D3E5}"/>
                  </a:ext>
                </a:extLst>
              </p:cNvPr>
              <p:cNvSpPr/>
              <p:nvPr/>
            </p:nvSpPr>
            <p:spPr>
              <a:xfrm>
                <a:off x="2012450" y="2324800"/>
                <a:ext cx="36300" cy="81525"/>
              </a:xfrm>
              <a:custGeom>
                <a:avLst/>
                <a:gdLst/>
                <a:ahLst/>
                <a:cxnLst/>
                <a:rect l="l" t="t" r="r" b="b"/>
                <a:pathLst>
                  <a:path w="1452" h="3261" extrusionOk="0">
                    <a:moveTo>
                      <a:pt x="1" y="0"/>
                    </a:moveTo>
                    <a:lnTo>
                      <a:pt x="1" y="3261"/>
                    </a:lnTo>
                    <a:lnTo>
                      <a:pt x="1452" y="3261"/>
                    </a:lnTo>
                    <a:lnTo>
                      <a:pt x="1452" y="636"/>
                    </a:lnTo>
                    <a:cubicBezTo>
                      <a:pt x="1452" y="277"/>
                      <a:pt x="1158" y="0"/>
                      <a:pt x="816" y="0"/>
                    </a:cubicBezTo>
                    <a:close/>
                  </a:path>
                </a:pathLst>
              </a:custGeom>
              <a:solidFill>
                <a:srgbClr val="AD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368;p47">
                <a:extLst>
                  <a:ext uri="{FF2B5EF4-FFF2-40B4-BE49-F238E27FC236}">
                    <a16:creationId xmlns:a16="http://schemas.microsoft.com/office/drawing/2014/main" id="{06CBDECE-119C-ED5C-3496-5B36AC7E8AA0}"/>
                  </a:ext>
                </a:extLst>
              </p:cNvPr>
              <p:cNvSpPr/>
              <p:nvPr/>
            </p:nvSpPr>
            <p:spPr>
              <a:xfrm>
                <a:off x="1577975" y="2261625"/>
                <a:ext cx="36300" cy="402300"/>
              </a:xfrm>
              <a:custGeom>
                <a:avLst/>
                <a:gdLst/>
                <a:ahLst/>
                <a:cxnLst/>
                <a:rect l="l" t="t" r="r" b="b"/>
                <a:pathLst>
                  <a:path w="1452" h="16092" extrusionOk="0">
                    <a:moveTo>
                      <a:pt x="636" y="0"/>
                    </a:moveTo>
                    <a:cubicBezTo>
                      <a:pt x="277" y="0"/>
                      <a:pt x="0" y="277"/>
                      <a:pt x="0" y="620"/>
                    </a:cubicBezTo>
                    <a:lnTo>
                      <a:pt x="0" y="16091"/>
                    </a:lnTo>
                    <a:lnTo>
                      <a:pt x="82" y="16091"/>
                    </a:lnTo>
                    <a:lnTo>
                      <a:pt x="1451" y="12342"/>
                    </a:lnTo>
                    <a:lnTo>
                      <a:pt x="1451" y="0"/>
                    </a:lnTo>
                    <a:close/>
                  </a:path>
                </a:pathLst>
              </a:custGeom>
              <a:solidFill>
                <a:srgbClr val="AD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 name="Google Shape;2369;p47">
                <a:extLst>
                  <a:ext uri="{FF2B5EF4-FFF2-40B4-BE49-F238E27FC236}">
                    <a16:creationId xmlns:a16="http://schemas.microsoft.com/office/drawing/2014/main" id="{FB04A339-DACD-B3D0-B843-E80CDF50B1E1}"/>
                  </a:ext>
                </a:extLst>
              </p:cNvPr>
              <p:cNvSpPr/>
              <p:nvPr/>
            </p:nvSpPr>
            <p:spPr>
              <a:xfrm>
                <a:off x="1668450" y="2162175"/>
                <a:ext cx="344025" cy="260050"/>
              </a:xfrm>
              <a:custGeom>
                <a:avLst/>
                <a:gdLst/>
                <a:ahLst/>
                <a:cxnLst/>
                <a:rect l="l" t="t" r="r" b="b"/>
                <a:pathLst>
                  <a:path w="13761" h="10402" extrusionOk="0">
                    <a:moveTo>
                      <a:pt x="0" y="0"/>
                    </a:moveTo>
                    <a:lnTo>
                      <a:pt x="0" y="10402"/>
                    </a:lnTo>
                    <a:lnTo>
                      <a:pt x="82" y="10190"/>
                    </a:lnTo>
                    <a:cubicBezTo>
                      <a:pt x="147" y="9929"/>
                      <a:pt x="375" y="9766"/>
                      <a:pt x="636" y="9766"/>
                    </a:cubicBezTo>
                    <a:lnTo>
                      <a:pt x="13761" y="9766"/>
                    </a:lnTo>
                    <a:lnTo>
                      <a:pt x="13761"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370;p47">
                <a:extLst>
                  <a:ext uri="{FF2B5EF4-FFF2-40B4-BE49-F238E27FC236}">
                    <a16:creationId xmlns:a16="http://schemas.microsoft.com/office/drawing/2014/main" id="{880F9A55-6288-E538-2A9D-FA9334C11013}"/>
                  </a:ext>
                </a:extLst>
              </p:cNvPr>
              <p:cNvSpPr/>
              <p:nvPr/>
            </p:nvSpPr>
            <p:spPr>
              <a:xfrm>
                <a:off x="1719800" y="2288525"/>
                <a:ext cx="241325" cy="18350"/>
              </a:xfrm>
              <a:custGeom>
                <a:avLst/>
                <a:gdLst/>
                <a:ahLst/>
                <a:cxnLst/>
                <a:rect l="l" t="t" r="r" b="b"/>
                <a:pathLst>
                  <a:path w="9653" h="734" extrusionOk="0">
                    <a:moveTo>
                      <a:pt x="490" y="0"/>
                    </a:moveTo>
                    <a:cubicBezTo>
                      <a:pt x="1" y="0"/>
                      <a:pt x="1" y="734"/>
                      <a:pt x="490" y="734"/>
                    </a:cubicBezTo>
                    <a:lnTo>
                      <a:pt x="9163" y="734"/>
                    </a:lnTo>
                    <a:cubicBezTo>
                      <a:pt x="9652" y="734"/>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371;p47">
                <a:extLst>
                  <a:ext uri="{FF2B5EF4-FFF2-40B4-BE49-F238E27FC236}">
                    <a16:creationId xmlns:a16="http://schemas.microsoft.com/office/drawing/2014/main" id="{BA74C202-B2F9-0E05-A9D0-3BFC0BCDB0E4}"/>
                  </a:ext>
                </a:extLst>
              </p:cNvPr>
              <p:cNvSpPr/>
              <p:nvPr/>
            </p:nvSpPr>
            <p:spPr>
              <a:xfrm>
                <a:off x="1719800" y="2225350"/>
                <a:ext cx="114550" cy="17950"/>
              </a:xfrm>
              <a:custGeom>
                <a:avLst/>
                <a:gdLst/>
                <a:ahLst/>
                <a:cxnLst/>
                <a:rect l="l" t="t" r="r" b="b"/>
                <a:pathLst>
                  <a:path w="4582" h="718" extrusionOk="0">
                    <a:moveTo>
                      <a:pt x="490" y="0"/>
                    </a:moveTo>
                    <a:cubicBezTo>
                      <a:pt x="1" y="0"/>
                      <a:pt x="1" y="717"/>
                      <a:pt x="490" y="717"/>
                    </a:cubicBezTo>
                    <a:lnTo>
                      <a:pt x="4109" y="717"/>
                    </a:lnTo>
                    <a:cubicBezTo>
                      <a:pt x="4582" y="717"/>
                      <a:pt x="4582" y="0"/>
                      <a:pt x="41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372;p47">
                <a:extLst>
                  <a:ext uri="{FF2B5EF4-FFF2-40B4-BE49-F238E27FC236}">
                    <a16:creationId xmlns:a16="http://schemas.microsoft.com/office/drawing/2014/main" id="{8051C47F-D944-C479-6A9D-06504C50363A}"/>
                  </a:ext>
                </a:extLst>
              </p:cNvPr>
              <p:cNvSpPr/>
              <p:nvPr/>
            </p:nvSpPr>
            <p:spPr>
              <a:xfrm>
                <a:off x="1719800" y="2352100"/>
                <a:ext cx="241325" cy="17950"/>
              </a:xfrm>
              <a:custGeom>
                <a:avLst/>
                <a:gdLst/>
                <a:ahLst/>
                <a:cxnLst/>
                <a:rect l="l" t="t" r="r" b="b"/>
                <a:pathLst>
                  <a:path w="9653" h="718" extrusionOk="0">
                    <a:moveTo>
                      <a:pt x="490" y="0"/>
                    </a:moveTo>
                    <a:cubicBezTo>
                      <a:pt x="1" y="0"/>
                      <a:pt x="1" y="718"/>
                      <a:pt x="490" y="718"/>
                    </a:cubicBezTo>
                    <a:lnTo>
                      <a:pt x="9163" y="718"/>
                    </a:lnTo>
                    <a:cubicBezTo>
                      <a:pt x="9652" y="718"/>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373;p47">
                <a:extLst>
                  <a:ext uri="{FF2B5EF4-FFF2-40B4-BE49-F238E27FC236}">
                    <a16:creationId xmlns:a16="http://schemas.microsoft.com/office/drawing/2014/main" id="{4FA03308-ECC5-6383-2F23-CCACD1A69284}"/>
                  </a:ext>
                </a:extLst>
              </p:cNvPr>
              <p:cNvSpPr/>
              <p:nvPr/>
            </p:nvSpPr>
            <p:spPr>
              <a:xfrm>
                <a:off x="1641550" y="2180100"/>
                <a:ext cx="26925" cy="316700"/>
              </a:xfrm>
              <a:custGeom>
                <a:avLst/>
                <a:gdLst/>
                <a:ahLst/>
                <a:cxnLst/>
                <a:rect l="l" t="t" r="r" b="b"/>
                <a:pathLst>
                  <a:path w="1077" h="12668" extrusionOk="0">
                    <a:moveTo>
                      <a:pt x="0" y="0"/>
                    </a:moveTo>
                    <a:lnTo>
                      <a:pt x="0" y="12668"/>
                    </a:lnTo>
                    <a:lnTo>
                      <a:pt x="1076" y="9685"/>
                    </a:lnTo>
                    <a:lnTo>
                      <a:pt x="1076"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374;p47">
                <a:extLst>
                  <a:ext uri="{FF2B5EF4-FFF2-40B4-BE49-F238E27FC236}">
                    <a16:creationId xmlns:a16="http://schemas.microsoft.com/office/drawing/2014/main" id="{CE128221-3941-EABD-E82C-F87A100E6FCC}"/>
                  </a:ext>
                </a:extLst>
              </p:cNvPr>
              <p:cNvSpPr/>
              <p:nvPr/>
            </p:nvSpPr>
            <p:spPr>
              <a:xfrm>
                <a:off x="1614250" y="2198025"/>
                <a:ext cx="27325" cy="372975"/>
              </a:xfrm>
              <a:custGeom>
                <a:avLst/>
                <a:gdLst/>
                <a:ahLst/>
                <a:cxnLst/>
                <a:rect l="l" t="t" r="r" b="b"/>
                <a:pathLst>
                  <a:path w="1093" h="14919" extrusionOk="0">
                    <a:moveTo>
                      <a:pt x="0" y="1"/>
                    </a:moveTo>
                    <a:lnTo>
                      <a:pt x="0" y="14918"/>
                    </a:lnTo>
                    <a:lnTo>
                      <a:pt x="1092" y="11951"/>
                    </a:lnTo>
                    <a:lnTo>
                      <a:pt x="1092"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 name="Nhóm 3">
            <a:extLst>
              <a:ext uri="{FF2B5EF4-FFF2-40B4-BE49-F238E27FC236}">
                <a16:creationId xmlns:a16="http://schemas.microsoft.com/office/drawing/2014/main" id="{B11CA68A-A2A1-716B-C72B-F93FA49C3851}"/>
              </a:ext>
            </a:extLst>
          </p:cNvPr>
          <p:cNvGrpSpPr/>
          <p:nvPr/>
        </p:nvGrpSpPr>
        <p:grpSpPr>
          <a:xfrm>
            <a:off x="668594" y="1632697"/>
            <a:ext cx="10854812" cy="4040516"/>
            <a:chOff x="668594" y="1632697"/>
            <a:chExt cx="10854812" cy="4040516"/>
          </a:xfrm>
        </p:grpSpPr>
        <p:sp>
          <p:nvSpPr>
            <p:cNvPr id="3" name="Hình chữ nhật: Góc Tròn 2">
              <a:extLst>
                <a:ext uri="{FF2B5EF4-FFF2-40B4-BE49-F238E27FC236}">
                  <a16:creationId xmlns:a16="http://schemas.microsoft.com/office/drawing/2014/main" id="{D2310958-3EE2-00C1-5AB1-A547E0DDD770}"/>
                </a:ext>
              </a:extLst>
            </p:cNvPr>
            <p:cNvSpPr/>
            <p:nvPr/>
          </p:nvSpPr>
          <p:spPr>
            <a:xfrm>
              <a:off x="698090" y="2180785"/>
              <a:ext cx="10825316" cy="3492428"/>
            </a:xfrm>
            <a:prstGeom prst="roundRect">
              <a:avLst>
                <a:gd name="adj" fmla="val 0"/>
              </a:avLst>
            </a:prstGeom>
            <a:noFill/>
            <a:ln w="57150">
              <a:solidFill>
                <a:srgbClr val="AD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Hình chữ nhật: Góc Tròn 11">
              <a:extLst>
                <a:ext uri="{FF2B5EF4-FFF2-40B4-BE49-F238E27FC236}">
                  <a16:creationId xmlns:a16="http://schemas.microsoft.com/office/drawing/2014/main" id="{E3D0502D-1ED8-AF41-A39A-E4219C853EFE}"/>
                </a:ext>
              </a:extLst>
            </p:cNvPr>
            <p:cNvSpPr/>
            <p:nvPr/>
          </p:nvSpPr>
          <p:spPr>
            <a:xfrm>
              <a:off x="668594" y="1632697"/>
              <a:ext cx="1532937" cy="589817"/>
            </a:xfrm>
            <a:prstGeom prst="roundRect">
              <a:avLst/>
            </a:prstGeom>
            <a:solidFill>
              <a:srgbClr val="AD000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chemeClr val="bg1"/>
                  </a:solidFill>
                  <a:latin typeface="Fira Sans ExtraBold" panose="020B0903050000020004" pitchFamily="34" charset="0"/>
                  <a:ea typeface="Cambria" panose="02040503050406030204" pitchFamily="18" charset="0"/>
                  <a:cs typeface="Calibri" panose="020F0502020204030204" pitchFamily="34" charset="0"/>
                </a:rPr>
                <a:t>Gợi ý</a:t>
              </a:r>
            </a:p>
          </p:txBody>
        </p:sp>
        <p:sp>
          <p:nvSpPr>
            <p:cNvPr id="26" name="TextBox 14">
              <a:extLst>
                <a:ext uri="{FF2B5EF4-FFF2-40B4-BE49-F238E27FC236}">
                  <a16:creationId xmlns:a16="http://schemas.microsoft.com/office/drawing/2014/main" id="{F5C3F133-A2D2-87F8-1BCB-DF61E1065296}"/>
                </a:ext>
              </a:extLst>
            </p:cNvPr>
            <p:cNvSpPr txBox="1"/>
            <p:nvPr/>
          </p:nvSpPr>
          <p:spPr>
            <a:xfrm>
              <a:off x="983226" y="2542816"/>
              <a:ext cx="10325842" cy="2610843"/>
            </a:xfrm>
            <a:prstGeom prst="rect">
              <a:avLst/>
            </a:prstGeom>
            <a:noFill/>
          </p:spPr>
          <p:txBody>
            <a:bodyPr wrap="square">
              <a:spAutoFit/>
            </a:bodyPr>
            <a:lstStyle/>
            <a:p>
              <a:pPr algn="just">
                <a:lnSpc>
                  <a:spcPct val="150000"/>
                </a:lnSpc>
                <a:spcAft>
                  <a:spcPts val="800"/>
                </a:spcAft>
                <a:tabLst>
                  <a:tab pos="659130" algn="l"/>
                </a:tabLst>
              </a:pPr>
              <a:r>
                <a:rPr lang="en-US" sz="2800" dirty="0" err="1">
                  <a:effectLst/>
                  <a:latin typeface="Calibri" panose="020F0502020204030204" pitchFamily="34" charset="0"/>
                  <a:ea typeface="Times New Roman" panose="02020603050405020304" pitchFamily="18" charset="0"/>
                  <a:cs typeface="Calibri" panose="020F0502020204030204" pitchFamily="34" charset="0"/>
                </a:rPr>
                <a:t>Cách</a:t>
              </a:r>
              <a:r>
                <a:rPr lang="en-US" sz="2800" dirty="0">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effectLst/>
                  <a:latin typeface="Calibri" panose="020F0502020204030204" pitchFamily="34" charset="0"/>
                  <a:ea typeface="Times New Roman" panose="02020603050405020304" pitchFamily="18" charset="0"/>
                  <a:cs typeface="Calibri" panose="020F0502020204030204" pitchFamily="34" charset="0"/>
                </a:rPr>
                <a:t>hình</a:t>
              </a:r>
              <a:r>
                <a:rPr lang="en-US" sz="2800" dirty="0">
                  <a:effectLst/>
                  <a:latin typeface="Calibri" panose="020F0502020204030204" pitchFamily="34" charset="0"/>
                  <a:ea typeface="Times New Roman" panose="02020603050405020304" pitchFamily="18" charset="0"/>
                  <a:cs typeface="Calibri" panose="020F0502020204030204" pitchFamily="34" charset="0"/>
                </a:rPr>
                <a:t> dung </a:t>
              </a:r>
              <a:r>
                <a:rPr lang="en-US" sz="2800" dirty="0" err="1">
                  <a:effectLst/>
                  <a:latin typeface="Calibri" panose="020F0502020204030204" pitchFamily="34" charset="0"/>
                  <a:ea typeface="Times New Roman" panose="02020603050405020304" pitchFamily="18" charset="0"/>
                  <a:cs typeface="Calibri" panose="020F0502020204030204" pitchFamily="34" charset="0"/>
                </a:rPr>
                <a:t>và</a:t>
              </a:r>
              <a:r>
                <a:rPr lang="en-US" sz="2800" dirty="0">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effectLst/>
                  <a:latin typeface="Calibri" panose="020F0502020204030204" pitchFamily="34" charset="0"/>
                  <a:ea typeface="Times New Roman" panose="02020603050405020304" pitchFamily="18" charset="0"/>
                  <a:cs typeface="Calibri" panose="020F0502020204030204" pitchFamily="34" charset="0"/>
                </a:rPr>
                <a:t>miêu</a:t>
              </a:r>
              <a:r>
                <a:rPr lang="en-US" sz="2800" dirty="0">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effectLst/>
                  <a:latin typeface="Calibri" panose="020F0502020204030204" pitchFamily="34" charset="0"/>
                  <a:ea typeface="Times New Roman" panose="02020603050405020304" pitchFamily="18" charset="0"/>
                  <a:cs typeface="Calibri" panose="020F0502020204030204" pitchFamily="34" charset="0"/>
                </a:rPr>
                <a:t>tả</a:t>
              </a:r>
              <a:r>
                <a:rPr lang="en-US" sz="2800" dirty="0">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effectLst/>
                  <a:latin typeface="Calibri" panose="020F0502020204030204" pitchFamily="34" charset="0"/>
                  <a:ea typeface="Times New Roman" panose="02020603050405020304" pitchFamily="18" charset="0"/>
                  <a:cs typeface="Calibri" panose="020F0502020204030204" pitchFamily="34" charset="0"/>
                </a:rPr>
                <a:t>đất</a:t>
              </a:r>
              <a:r>
                <a:rPr lang="en-US" sz="2800" dirty="0">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effectLst/>
                  <a:latin typeface="Calibri" panose="020F0502020204030204" pitchFamily="34" charset="0"/>
                  <a:ea typeface="Times New Roman" panose="02020603050405020304" pitchFamily="18" charset="0"/>
                  <a:cs typeface="Calibri" panose="020F0502020204030204" pitchFamily="34" charset="0"/>
                </a:rPr>
                <a:t>trời</a:t>
              </a:r>
              <a:r>
                <a:rPr lang="en-US" sz="2800" dirty="0">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effectLst/>
                  <a:latin typeface="Calibri" panose="020F0502020204030204" pitchFamily="34" charset="0"/>
                  <a:ea typeface="Times New Roman" panose="02020603050405020304" pitchFamily="18" charset="0"/>
                  <a:cs typeface="Calibri" panose="020F0502020204030204" pitchFamily="34" charset="0"/>
                </a:rPr>
                <a:t>trong</a:t>
              </a:r>
              <a:r>
                <a:rPr lang="en-US" sz="2800" dirty="0">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effectLst/>
                  <a:latin typeface="Calibri" panose="020F0502020204030204" pitchFamily="34" charset="0"/>
                  <a:ea typeface="Times New Roman" panose="02020603050405020304" pitchFamily="18" charset="0"/>
                  <a:cs typeface="Calibri" panose="020F0502020204030204" pitchFamily="34" charset="0"/>
                </a:rPr>
                <a:t>câu</a:t>
              </a:r>
              <a:r>
                <a:rPr lang="en-US" sz="2800" dirty="0">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effectLst/>
                  <a:latin typeface="Calibri" panose="020F0502020204030204" pitchFamily="34" charset="0"/>
                  <a:ea typeface="Times New Roman" panose="02020603050405020304" pitchFamily="18" charset="0"/>
                  <a:cs typeface="Calibri" panose="020F0502020204030204" pitchFamily="34" charset="0"/>
                </a:rPr>
                <a:t>đất</a:t>
              </a:r>
              <a:r>
                <a:rPr lang="en-US" sz="2800" dirty="0">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effectLst/>
                  <a:latin typeface="Calibri" panose="020F0502020204030204" pitchFamily="34" charset="0"/>
                  <a:ea typeface="Times New Roman" panose="02020603050405020304" pitchFamily="18" charset="0"/>
                  <a:cs typeface="Calibri" panose="020F0502020204030204" pitchFamily="34" charset="0"/>
                </a:rPr>
                <a:t>phẳng</a:t>
              </a:r>
              <a:r>
                <a:rPr lang="en-US" sz="2800" dirty="0">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effectLst/>
                  <a:latin typeface="Calibri" panose="020F0502020204030204" pitchFamily="34" charset="0"/>
                  <a:ea typeface="Times New Roman" panose="02020603050405020304" pitchFamily="18" charset="0"/>
                  <a:cs typeface="Calibri" panose="020F0502020204030204" pitchFamily="34" charset="0"/>
                </a:rPr>
                <a:t>như</a:t>
              </a:r>
              <a:r>
                <a:rPr lang="en-US" sz="2800" dirty="0">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effectLst/>
                  <a:latin typeface="Calibri" panose="020F0502020204030204" pitchFamily="34" charset="0"/>
                  <a:ea typeface="Times New Roman" panose="02020603050405020304" pitchFamily="18" charset="0"/>
                  <a:cs typeface="Calibri" panose="020F0502020204030204" pitchFamily="34" charset="0"/>
                </a:rPr>
                <a:t>cái</a:t>
              </a:r>
              <a:r>
                <a:rPr lang="en-US" sz="2800" dirty="0">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effectLst/>
                  <a:latin typeface="Calibri" panose="020F0502020204030204" pitchFamily="34" charset="0"/>
                  <a:ea typeface="Times New Roman" panose="02020603050405020304" pitchFamily="18" charset="0"/>
                  <a:cs typeface="Calibri" panose="020F0502020204030204" pitchFamily="34" charset="0"/>
                </a:rPr>
                <a:t>mâm</a:t>
              </a:r>
              <a:r>
                <a:rPr lang="en-US" sz="2800" dirty="0">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effectLst/>
                  <a:latin typeface="Calibri" panose="020F0502020204030204" pitchFamily="34" charset="0"/>
                  <a:ea typeface="Times New Roman" panose="02020603050405020304" pitchFamily="18" charset="0"/>
                  <a:cs typeface="Calibri" panose="020F0502020204030204" pitchFamily="34" charset="0"/>
                </a:rPr>
                <a:t>vuông</a:t>
              </a:r>
              <a:r>
                <a:rPr lang="en-US" sz="2800" dirty="0">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effectLst/>
                  <a:latin typeface="Calibri" panose="020F0502020204030204" pitchFamily="34" charset="0"/>
                  <a:ea typeface="Times New Roman" panose="02020603050405020304" pitchFamily="18" charset="0"/>
                  <a:cs typeface="Calibri" panose="020F0502020204030204" pitchFamily="34" charset="0"/>
                </a:rPr>
                <a:t>trời</a:t>
              </a:r>
              <a:r>
                <a:rPr lang="en-US" sz="2800" dirty="0">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effectLst/>
                  <a:latin typeface="Calibri" panose="020F0502020204030204" pitchFamily="34" charset="0"/>
                  <a:ea typeface="Times New Roman" panose="02020603050405020304" pitchFamily="18" charset="0"/>
                  <a:cs typeface="Calibri" panose="020F0502020204030204" pitchFamily="34" charset="0"/>
                </a:rPr>
                <a:t>trùm</a:t>
              </a:r>
              <a:r>
                <a:rPr lang="en-US" sz="2800" dirty="0">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effectLst/>
                  <a:latin typeface="Calibri" panose="020F0502020204030204" pitchFamily="34" charset="0"/>
                  <a:ea typeface="Times New Roman" panose="02020603050405020304" pitchFamily="18" charset="0"/>
                  <a:cs typeface="Calibri" panose="020F0502020204030204" pitchFamily="34" charset="0"/>
                </a:rPr>
                <a:t>lên</a:t>
              </a:r>
              <a:r>
                <a:rPr lang="en-US" sz="2800" dirty="0">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effectLst/>
                  <a:latin typeface="Calibri" panose="020F0502020204030204" pitchFamily="34" charset="0"/>
                  <a:ea typeface="Times New Roman" panose="02020603050405020304" pitchFamily="18" charset="0"/>
                  <a:cs typeface="Calibri" panose="020F0502020204030204" pitchFamily="34" charset="0"/>
                </a:rPr>
                <a:t>như</a:t>
              </a:r>
              <a:r>
                <a:rPr lang="en-US" sz="2800" dirty="0">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effectLst/>
                  <a:latin typeface="Calibri" panose="020F0502020204030204" pitchFamily="34" charset="0"/>
                  <a:ea typeface="Times New Roman" panose="02020603050405020304" pitchFamily="18" charset="0"/>
                  <a:cs typeface="Calibri" panose="020F0502020204030204" pitchFamily="34" charset="0"/>
                </a:rPr>
                <a:t>cái</a:t>
              </a:r>
              <a:r>
                <a:rPr lang="en-US" sz="2800" dirty="0">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effectLst/>
                  <a:latin typeface="Calibri" panose="020F0502020204030204" pitchFamily="34" charset="0"/>
                  <a:ea typeface="Times New Roman" panose="02020603050405020304" pitchFamily="18" charset="0"/>
                  <a:cs typeface="Calibri" panose="020F0502020204030204" pitchFamily="34" charset="0"/>
                </a:rPr>
                <a:t>bát</a:t>
              </a:r>
              <a:r>
                <a:rPr lang="en-US" sz="2800" dirty="0">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effectLst/>
                  <a:latin typeface="Calibri" panose="020F0502020204030204" pitchFamily="34" charset="0"/>
                  <a:ea typeface="Times New Roman" panose="02020603050405020304" pitchFamily="18" charset="0"/>
                  <a:cs typeface="Calibri" panose="020F0502020204030204" pitchFamily="34" charset="0"/>
                </a:rPr>
                <a:t>úp</a:t>
              </a:r>
              <a:r>
                <a:rPr lang="en-US" sz="2800" dirty="0">
                  <a:effectLst/>
                  <a:latin typeface="Calibri" panose="020F0502020204030204" pitchFamily="34" charset="0"/>
                  <a:ea typeface="Times New Roman" panose="02020603050405020304" pitchFamily="18" charset="0"/>
                  <a:cs typeface="Calibri" panose="020F0502020204030204" pitchFamily="34" charset="0"/>
                </a:rPr>
                <a:t>, ...” </a:t>
              </a:r>
              <a:r>
                <a:rPr lang="en-US" sz="2800" dirty="0" err="1">
                  <a:effectLst/>
                  <a:latin typeface="Calibri" panose="020F0502020204030204" pitchFamily="34" charset="0"/>
                  <a:ea typeface="Times New Roman" panose="02020603050405020304" pitchFamily="18" charset="0"/>
                  <a:cs typeface="Calibri" panose="020F0502020204030204" pitchFamily="34" charset="0"/>
                </a:rPr>
                <a:t>trong</a:t>
              </a:r>
              <a:r>
                <a:rPr lang="en-US" sz="2800" dirty="0">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effectLst/>
                  <a:latin typeface="Calibri" panose="020F0502020204030204" pitchFamily="34" charset="0"/>
                  <a:ea typeface="Times New Roman" panose="02020603050405020304" pitchFamily="18" charset="0"/>
                  <a:cs typeface="Calibri" panose="020F0502020204030204" pitchFamily="34" charset="0"/>
                </a:rPr>
                <a:t>truyện</a:t>
              </a:r>
              <a:r>
                <a:rPr lang="en-US" sz="2800" dirty="0">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effectLst/>
                  <a:latin typeface="Calibri" panose="020F0502020204030204" pitchFamily="34" charset="0"/>
                  <a:ea typeface="Times New Roman" panose="02020603050405020304" pitchFamily="18" charset="0"/>
                  <a:cs typeface="Calibri" panose="020F0502020204030204" pitchFamily="34" charset="0"/>
                </a:rPr>
                <a:t>Thần</a:t>
              </a:r>
              <a:r>
                <a:rPr lang="en-US" sz="2800" dirty="0">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effectLst/>
                  <a:latin typeface="Calibri" panose="020F0502020204030204" pitchFamily="34" charset="0"/>
                  <a:ea typeface="Times New Roman" panose="02020603050405020304" pitchFamily="18" charset="0"/>
                  <a:cs typeface="Calibri" panose="020F0502020204030204" pitchFamily="34" charset="0"/>
                </a:rPr>
                <a:t>Trụ</a:t>
              </a:r>
              <a:r>
                <a:rPr lang="en-US" sz="2800" dirty="0">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effectLst/>
                  <a:latin typeface="Calibri" panose="020F0502020204030204" pitchFamily="34" charset="0"/>
                  <a:ea typeface="Times New Roman" panose="02020603050405020304" pitchFamily="18" charset="0"/>
                  <a:cs typeface="Calibri" panose="020F0502020204030204" pitchFamily="34" charset="0"/>
                </a:rPr>
                <a:t>trời</a:t>
              </a:r>
              <a:r>
                <a:rPr lang="en-US" sz="2800" dirty="0">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effectLst/>
                  <a:latin typeface="Calibri" panose="020F0502020204030204" pitchFamily="34" charset="0"/>
                  <a:ea typeface="Times New Roman" panose="02020603050405020304" pitchFamily="18" charset="0"/>
                  <a:cs typeface="Calibri" panose="020F0502020204030204" pitchFamily="34" charset="0"/>
                </a:rPr>
                <a:t>gợi</a:t>
              </a:r>
              <a:r>
                <a:rPr lang="en-US" sz="2800" dirty="0">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effectLst/>
                  <a:latin typeface="Calibri" panose="020F0502020204030204" pitchFamily="34" charset="0"/>
                  <a:ea typeface="Times New Roman" panose="02020603050405020304" pitchFamily="18" charset="0"/>
                  <a:cs typeface="Calibri" panose="020F0502020204030204" pitchFamily="34" charset="0"/>
                </a:rPr>
                <a:t>cho</a:t>
              </a:r>
              <a:r>
                <a:rPr lang="en-US" sz="2800" dirty="0">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effectLst/>
                  <a:latin typeface="Calibri" panose="020F0502020204030204" pitchFamily="34" charset="0"/>
                  <a:ea typeface="Times New Roman" panose="02020603050405020304" pitchFamily="18" charset="0"/>
                  <a:cs typeface="Calibri" panose="020F0502020204030204" pitchFamily="34" charset="0"/>
                </a:rPr>
                <a:t>chúng</a:t>
              </a:r>
              <a:r>
                <a:rPr lang="en-US" sz="2800" dirty="0">
                  <a:effectLst/>
                  <a:latin typeface="Calibri" panose="020F0502020204030204" pitchFamily="34" charset="0"/>
                  <a:ea typeface="Times New Roman" panose="02020603050405020304" pitchFamily="18" charset="0"/>
                  <a:cs typeface="Calibri" panose="020F0502020204030204" pitchFamily="34" charset="0"/>
                </a:rPr>
                <a:t> ta </a:t>
              </a:r>
              <a:r>
                <a:rPr lang="en-US" sz="2800" dirty="0" err="1">
                  <a:effectLst/>
                  <a:latin typeface="Calibri" panose="020F0502020204030204" pitchFamily="34" charset="0"/>
                  <a:ea typeface="Times New Roman" panose="02020603050405020304" pitchFamily="18" charset="0"/>
                  <a:cs typeface="Calibri" panose="020F0502020204030204" pitchFamily="34" charset="0"/>
                </a:rPr>
                <a:t>nhớ</a:t>
              </a:r>
              <a:r>
                <a:rPr lang="en-US" sz="2800" dirty="0">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effectLst/>
                  <a:latin typeface="Calibri" panose="020F0502020204030204" pitchFamily="34" charset="0"/>
                  <a:ea typeface="Times New Roman" panose="02020603050405020304" pitchFamily="18" charset="0"/>
                  <a:cs typeface="Calibri" panose="020F0502020204030204" pitchFamily="34" charset="0"/>
                </a:rPr>
                <a:t>đến</a:t>
              </a:r>
              <a:r>
                <a:rPr lang="en-US" sz="2800" dirty="0">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effectLst/>
                  <a:latin typeface="Calibri" panose="020F0502020204030204" pitchFamily="34" charset="0"/>
                  <a:ea typeface="Times New Roman" panose="02020603050405020304" pitchFamily="18" charset="0"/>
                  <a:cs typeface="Calibri" panose="020F0502020204030204" pitchFamily="34" charset="0"/>
                </a:rPr>
                <a:t>truyền</a:t>
              </a:r>
              <a:r>
                <a:rPr lang="en-US" sz="2800" dirty="0">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effectLst/>
                  <a:latin typeface="Calibri" panose="020F0502020204030204" pitchFamily="34" charset="0"/>
                  <a:ea typeface="Times New Roman" panose="02020603050405020304" pitchFamily="18" charset="0"/>
                  <a:cs typeface="Calibri" panose="020F0502020204030204" pitchFamily="34" charset="0"/>
                </a:rPr>
                <a:t>thuyết</a:t>
              </a:r>
              <a:r>
                <a:rPr lang="en-US" sz="2800" dirty="0">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effectLst/>
                  <a:latin typeface="Calibri" panose="020F0502020204030204" pitchFamily="34" charset="0"/>
                  <a:ea typeface="Times New Roman" panose="02020603050405020304" pitchFamily="18" charset="0"/>
                  <a:cs typeface="Calibri" panose="020F0502020204030204" pitchFamily="34" charset="0"/>
                </a:rPr>
                <a:t>Sự</a:t>
              </a:r>
              <a:r>
                <a:rPr lang="en-US" sz="2800" dirty="0">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effectLst/>
                  <a:latin typeface="Calibri" panose="020F0502020204030204" pitchFamily="34" charset="0"/>
                  <a:ea typeface="Times New Roman" panose="02020603050405020304" pitchFamily="18" charset="0"/>
                  <a:cs typeface="Calibri" panose="020F0502020204030204" pitchFamily="34" charset="0"/>
                </a:rPr>
                <a:t>tích</a:t>
              </a:r>
              <a:r>
                <a:rPr lang="en-US" sz="2800" dirty="0">
                  <a:effectLst/>
                  <a:latin typeface="Calibri" panose="020F0502020204030204" pitchFamily="34" charset="0"/>
                  <a:ea typeface="Times New Roman" panose="02020603050405020304" pitchFamily="18" charset="0"/>
                  <a:cs typeface="Calibri" panose="020F0502020204030204" pitchFamily="34" charset="0"/>
                </a:rPr>
                <a:t> bánh </a:t>
              </a:r>
              <a:r>
                <a:rPr lang="en-US" sz="2800" dirty="0" err="1">
                  <a:effectLst/>
                  <a:latin typeface="Calibri" panose="020F0502020204030204" pitchFamily="34" charset="0"/>
                  <a:ea typeface="Times New Roman" panose="02020603050405020304" pitchFamily="18" charset="0"/>
                  <a:cs typeface="Calibri" panose="020F0502020204030204" pitchFamily="34" charset="0"/>
                </a:rPr>
                <a:t>chưng</a:t>
              </a:r>
              <a:r>
                <a:rPr lang="en-US" sz="2800" dirty="0">
                  <a:effectLst/>
                  <a:latin typeface="Calibri" panose="020F0502020204030204" pitchFamily="34" charset="0"/>
                  <a:ea typeface="Times New Roman" panose="02020603050405020304" pitchFamily="18" charset="0"/>
                  <a:cs typeface="Calibri" panose="020F0502020204030204" pitchFamily="34" charset="0"/>
                </a:rPr>
                <a:t>, bánh </a:t>
              </a:r>
              <a:r>
                <a:rPr lang="en-US" sz="2800" dirty="0" err="1">
                  <a:effectLst/>
                  <a:latin typeface="Calibri" panose="020F0502020204030204" pitchFamily="34" charset="0"/>
                  <a:ea typeface="Times New Roman" panose="02020603050405020304" pitchFamily="18" charset="0"/>
                  <a:cs typeface="Calibri" panose="020F0502020204030204" pitchFamily="34" charset="0"/>
                </a:rPr>
                <a:t>dày</a:t>
              </a:r>
              <a:r>
                <a:rPr lang="en-US" sz="2800" dirty="0">
                  <a:effectLst/>
                  <a:latin typeface="Calibri" panose="020F0502020204030204" pitchFamily="34" charset="0"/>
                  <a:ea typeface="Times New Roman" panose="02020603050405020304" pitchFamily="18" charset="0"/>
                  <a:cs typeface="Calibri" panose="020F0502020204030204" pitchFamily="34" charset="0"/>
                </a:rPr>
                <a:t>.</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52609671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Hình ảnh 85">
            <a:extLst>
              <a:ext uri="{FF2B5EF4-FFF2-40B4-BE49-F238E27FC236}">
                <a16:creationId xmlns:a16="http://schemas.microsoft.com/office/drawing/2014/main" id="{4C0D4697-9D99-03EF-19B0-9B8583B24233}"/>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sp>
        <p:nvSpPr>
          <p:cNvPr id="44" name="Hình chữ nhật: Góc Tròn 43">
            <a:extLst>
              <a:ext uri="{FF2B5EF4-FFF2-40B4-BE49-F238E27FC236}">
                <a16:creationId xmlns:a16="http://schemas.microsoft.com/office/drawing/2014/main" id="{290B6515-08E4-B49C-5069-11AB3F0B6958}"/>
              </a:ext>
            </a:extLst>
          </p:cNvPr>
          <p:cNvSpPr/>
          <p:nvPr/>
        </p:nvSpPr>
        <p:spPr>
          <a:xfrm>
            <a:off x="422787" y="428877"/>
            <a:ext cx="11452081" cy="6000248"/>
          </a:xfrm>
          <a:prstGeom prst="roundRect">
            <a:avLst>
              <a:gd name="adj" fmla="val 6305"/>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grpSp>
        <p:nvGrpSpPr>
          <p:cNvPr id="28" name="Group 22">
            <a:extLst>
              <a:ext uri="{FF2B5EF4-FFF2-40B4-BE49-F238E27FC236}">
                <a16:creationId xmlns:a16="http://schemas.microsoft.com/office/drawing/2014/main" id="{B7B0F779-1D0B-1608-5010-362FC6C5DAE9}"/>
              </a:ext>
            </a:extLst>
          </p:cNvPr>
          <p:cNvGrpSpPr/>
          <p:nvPr/>
        </p:nvGrpSpPr>
        <p:grpSpPr>
          <a:xfrm>
            <a:off x="-347467" y="306736"/>
            <a:ext cx="3840503" cy="802247"/>
            <a:chOff x="-107576" y="39225"/>
            <a:chExt cx="3840503" cy="802247"/>
          </a:xfrm>
          <a:effectLst>
            <a:outerShdw blurRad="63500" sx="102000" sy="102000" algn="ctr" rotWithShape="0">
              <a:prstClr val="black">
                <a:alpha val="40000"/>
              </a:prstClr>
            </a:outerShdw>
          </a:effectLst>
        </p:grpSpPr>
        <p:grpSp>
          <p:nvGrpSpPr>
            <p:cNvPr id="29" name="Group 3">
              <a:extLst>
                <a:ext uri="{FF2B5EF4-FFF2-40B4-BE49-F238E27FC236}">
                  <a16:creationId xmlns:a16="http://schemas.microsoft.com/office/drawing/2014/main" id="{F8541BF5-616D-B41E-60EB-8B6975D6D6A2}"/>
                </a:ext>
              </a:extLst>
            </p:cNvPr>
            <p:cNvGrpSpPr/>
            <p:nvPr/>
          </p:nvGrpSpPr>
          <p:grpSpPr>
            <a:xfrm>
              <a:off x="-107576" y="161365"/>
              <a:ext cx="3181755" cy="613808"/>
              <a:chOff x="-107576" y="161365"/>
              <a:chExt cx="3181755" cy="613808"/>
            </a:xfrm>
          </p:grpSpPr>
          <p:sp>
            <p:nvSpPr>
              <p:cNvPr id="41" name="TextBox 4">
                <a:extLst>
                  <a:ext uri="{FF2B5EF4-FFF2-40B4-BE49-F238E27FC236}">
                    <a16:creationId xmlns:a16="http://schemas.microsoft.com/office/drawing/2014/main" id="{74CA5CDD-211D-C143-32E5-084CD2148AE6}"/>
                  </a:ext>
                </a:extLst>
              </p:cNvPr>
              <p:cNvSpPr txBox="1"/>
              <p:nvPr/>
            </p:nvSpPr>
            <p:spPr>
              <a:xfrm>
                <a:off x="-107576" y="161365"/>
                <a:ext cx="3181755" cy="613808"/>
              </a:xfrm>
              <a:prstGeom prst="rect">
                <a:avLst/>
              </a:prstGeom>
              <a:solidFill>
                <a:schemeClr val="bg1"/>
              </a:solidFill>
              <a:ln>
                <a:noFill/>
              </a:ln>
            </p:spPr>
            <p:txBody>
              <a:bodyPr wrap="square" rtlCol="0">
                <a:spAutoFit/>
              </a:bodyPr>
              <a:lstStyle/>
              <a:p>
                <a:endParaRPr lang="en-GB" dirty="0"/>
              </a:p>
            </p:txBody>
          </p:sp>
          <p:sp>
            <p:nvSpPr>
              <p:cNvPr id="42" name="TextBox 5">
                <a:extLst>
                  <a:ext uri="{FF2B5EF4-FFF2-40B4-BE49-F238E27FC236}">
                    <a16:creationId xmlns:a16="http://schemas.microsoft.com/office/drawing/2014/main" id="{9A11A72F-C85A-5337-1344-77E9241D3AE5}"/>
                  </a:ext>
                </a:extLst>
              </p:cNvPr>
              <p:cNvSpPr txBox="1"/>
              <p:nvPr/>
            </p:nvSpPr>
            <p:spPr>
              <a:xfrm>
                <a:off x="46053" y="309960"/>
                <a:ext cx="2874495" cy="4001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b="1" dirty="0">
                    <a:solidFill>
                      <a:srgbClr val="C00000"/>
                    </a:solidFill>
                    <a:latin typeface="#9Slide03 Arima Madurai Medium" panose="00000600000000000000" pitchFamily="2" charset="0"/>
                    <a:cs typeface="#9Slide03 Arima Madurai Medium" panose="00000600000000000000" pitchFamily="2" charset="0"/>
                  </a:rPr>
                  <a:t>CHÂN TRỜI SÁNG TẠO</a:t>
                </a:r>
              </a:p>
            </p:txBody>
          </p:sp>
        </p:grpSp>
        <p:pic>
          <p:nvPicPr>
            <p:cNvPr id="40" name="Picture 14" descr="Logo&#10;&#10;Description automatically generated">
              <a:extLst>
                <a:ext uri="{FF2B5EF4-FFF2-40B4-BE49-F238E27FC236}">
                  <a16:creationId xmlns:a16="http://schemas.microsoft.com/office/drawing/2014/main" id="{4DD375E1-81F0-0516-3951-33D3642883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2689" y="39225"/>
              <a:ext cx="1010238" cy="802247"/>
            </a:xfrm>
            <a:prstGeom prst="rect">
              <a:avLst/>
            </a:prstGeom>
            <a:ln>
              <a:noFill/>
            </a:ln>
          </p:spPr>
        </p:pic>
      </p:grpSp>
      <p:grpSp>
        <p:nvGrpSpPr>
          <p:cNvPr id="3" name="Nhóm 2">
            <a:extLst>
              <a:ext uri="{FF2B5EF4-FFF2-40B4-BE49-F238E27FC236}">
                <a16:creationId xmlns:a16="http://schemas.microsoft.com/office/drawing/2014/main" id="{A7FE8B09-399B-AC78-A8A8-105A4FD2F3F3}"/>
              </a:ext>
            </a:extLst>
          </p:cNvPr>
          <p:cNvGrpSpPr/>
          <p:nvPr/>
        </p:nvGrpSpPr>
        <p:grpSpPr>
          <a:xfrm>
            <a:off x="4033562" y="584454"/>
            <a:ext cx="7391521" cy="941215"/>
            <a:chOff x="4033562" y="584454"/>
            <a:chExt cx="7391521" cy="941215"/>
          </a:xfrm>
        </p:grpSpPr>
        <p:sp>
          <p:nvSpPr>
            <p:cNvPr id="38" name="椭圆 37">
              <a:extLst>
                <a:ext uri="{FF2B5EF4-FFF2-40B4-BE49-F238E27FC236}">
                  <a16:creationId xmlns:a16="http://schemas.microsoft.com/office/drawing/2014/main" id="{4D9F6D38-7D6B-4748-A832-E27B60ABB17E}"/>
                </a:ext>
              </a:extLst>
            </p:cNvPr>
            <p:cNvSpPr/>
            <p:nvPr/>
          </p:nvSpPr>
          <p:spPr>
            <a:xfrm>
              <a:off x="5384732" y="685408"/>
              <a:ext cx="261861" cy="261861"/>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Hình chữ nhật: Góc Tròn 1">
              <a:extLst>
                <a:ext uri="{FF2B5EF4-FFF2-40B4-BE49-F238E27FC236}">
                  <a16:creationId xmlns:a16="http://schemas.microsoft.com/office/drawing/2014/main" id="{B5317D07-D94F-1587-A214-2E8CBDFDD30F}"/>
                </a:ext>
              </a:extLst>
            </p:cNvPr>
            <p:cNvSpPr/>
            <p:nvPr/>
          </p:nvSpPr>
          <p:spPr>
            <a:xfrm>
              <a:off x="4088084" y="806245"/>
              <a:ext cx="7220984" cy="719424"/>
            </a:xfrm>
            <a:prstGeom prst="roundRect">
              <a:avLst/>
            </a:prstGeom>
            <a:solidFill>
              <a:schemeClr val="bg1"/>
            </a:solidFill>
            <a:ln w="38100">
              <a:solidFill>
                <a:srgbClr val="C51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Hộp Văn bản 8">
              <a:extLst>
                <a:ext uri="{FF2B5EF4-FFF2-40B4-BE49-F238E27FC236}">
                  <a16:creationId xmlns:a16="http://schemas.microsoft.com/office/drawing/2014/main" id="{53B79E6B-BEB2-20A6-3279-AED7EAA9C859}"/>
                </a:ext>
              </a:extLst>
            </p:cNvPr>
            <p:cNvSpPr txBox="1"/>
            <p:nvPr/>
          </p:nvSpPr>
          <p:spPr>
            <a:xfrm>
              <a:off x="4033562" y="609016"/>
              <a:ext cx="7391521" cy="461665"/>
            </a:xfrm>
            <a:prstGeom prst="rect">
              <a:avLst/>
            </a:prstGeom>
            <a:solidFill>
              <a:srgbClr val="F0B094"/>
            </a:solidFill>
            <a:ln>
              <a:noFill/>
            </a:ln>
          </p:spPr>
          <p:txBody>
            <a:bodyPr wrap="square">
              <a:spAutoFit/>
            </a:bodyPr>
            <a:lstStyle/>
            <a:p>
              <a:pPr marL="625475" marR="0" algn="just">
                <a:spcBef>
                  <a:spcPts val="0"/>
                </a:spcBef>
              </a:pPr>
              <a:r>
                <a:rPr lang="en-US" sz="2400" b="1" dirty="0">
                  <a:solidFill>
                    <a:srgbClr val="C00000"/>
                  </a:solidFill>
                  <a:effectLst/>
                  <a:latin typeface="Fira Sans ExtraBold" panose="020B0903050000020004" pitchFamily="34" charset="0"/>
                  <a:ea typeface="Cambria" panose="02040503050406030204" pitchFamily="18" charset="0"/>
                  <a:cs typeface="Calibri" panose="020F0502020204030204" pitchFamily="34" charset="0"/>
                </a:rPr>
                <a:t>LUYỆN TẬP</a:t>
              </a:r>
            </a:p>
          </p:txBody>
        </p:sp>
        <p:sp>
          <p:nvSpPr>
            <p:cNvPr id="58" name="Hộp Văn bản 8">
              <a:extLst>
                <a:ext uri="{FF2B5EF4-FFF2-40B4-BE49-F238E27FC236}">
                  <a16:creationId xmlns:a16="http://schemas.microsoft.com/office/drawing/2014/main" id="{C5F776E3-99EE-BFF4-DA3D-41FFB0D2FB44}"/>
                </a:ext>
              </a:extLst>
            </p:cNvPr>
            <p:cNvSpPr txBox="1"/>
            <p:nvPr/>
          </p:nvSpPr>
          <p:spPr>
            <a:xfrm>
              <a:off x="4190009" y="1042684"/>
              <a:ext cx="6885726" cy="442674"/>
            </a:xfrm>
            <a:prstGeom prst="roundRect">
              <a:avLst/>
            </a:prstGeom>
            <a:noFill/>
            <a:ln>
              <a:noFill/>
            </a:ln>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2000" i="0" u="none" strike="noStrike" kern="1200" cap="none" spc="0" normalizeH="0" baseline="0" noProof="0" dirty="0">
                  <a:ln>
                    <a:noFill/>
                  </a:ln>
                  <a:solidFill>
                    <a:srgbClr val="C00000"/>
                  </a:solidFill>
                  <a:effectLst/>
                  <a:uLnTx/>
                  <a:uFillTx/>
                  <a:latin typeface="Calibri" panose="020F0502020204030204"/>
                  <a:ea typeface="Cambria" panose="02040503050406030204" pitchFamily="18" charset="0"/>
                  <a:cs typeface="Times New Roman" panose="02020603050405020304" pitchFamily="18" charset="0"/>
                </a:rPr>
                <a:t>2. Tự luận</a:t>
              </a:r>
              <a:endParaRPr kumimoji="0" lang="en-US" sz="1600" i="0" u="none" strike="noStrike" kern="1200" cap="none" spc="0" normalizeH="0" baseline="0" noProof="0" dirty="0">
                <a:ln>
                  <a:noFill/>
                </a:ln>
                <a:solidFill>
                  <a:srgbClr val="C00000"/>
                </a:solidFill>
                <a:effectLst/>
                <a:uLnTx/>
                <a:uFillTx/>
                <a:latin typeface="Calibri" panose="020F0502020204030204"/>
                <a:ea typeface="Cambria" panose="02040503050406030204" pitchFamily="18" charset="0"/>
                <a:cs typeface="Times New Roman" panose="02020603050405020304" pitchFamily="18" charset="0"/>
              </a:endParaRPr>
            </a:p>
          </p:txBody>
        </p:sp>
        <p:grpSp>
          <p:nvGrpSpPr>
            <p:cNvPr id="59" name="Google Shape;2365;p47">
              <a:extLst>
                <a:ext uri="{FF2B5EF4-FFF2-40B4-BE49-F238E27FC236}">
                  <a16:creationId xmlns:a16="http://schemas.microsoft.com/office/drawing/2014/main" id="{DC3F4B6F-557B-383E-F5BE-D9794C51DDE7}"/>
                </a:ext>
              </a:extLst>
            </p:cNvPr>
            <p:cNvGrpSpPr/>
            <p:nvPr/>
          </p:nvGrpSpPr>
          <p:grpSpPr>
            <a:xfrm>
              <a:off x="4114982" y="584454"/>
              <a:ext cx="445314" cy="443581"/>
              <a:chOff x="1576325" y="2162175"/>
              <a:chExt cx="526625" cy="524575"/>
            </a:xfrm>
          </p:grpSpPr>
          <p:sp>
            <p:nvSpPr>
              <p:cNvPr id="60" name="Google Shape;2366;p47">
                <a:extLst>
                  <a:ext uri="{FF2B5EF4-FFF2-40B4-BE49-F238E27FC236}">
                    <a16:creationId xmlns:a16="http://schemas.microsoft.com/office/drawing/2014/main" id="{7DE6D3E9-615B-F7AE-6485-18FB698383FC}"/>
                  </a:ext>
                </a:extLst>
              </p:cNvPr>
              <p:cNvSpPr/>
              <p:nvPr/>
            </p:nvSpPr>
            <p:spPr>
              <a:xfrm>
                <a:off x="1576325" y="2406300"/>
                <a:ext cx="526625" cy="280450"/>
              </a:xfrm>
              <a:custGeom>
                <a:avLst/>
                <a:gdLst/>
                <a:ahLst/>
                <a:cxnLst/>
                <a:rect l="l" t="t" r="r" b="b"/>
                <a:pathLst>
                  <a:path w="21065" h="11218" extrusionOk="0">
                    <a:moveTo>
                      <a:pt x="4321" y="1"/>
                    </a:moveTo>
                    <a:cubicBezTo>
                      <a:pt x="4060" y="1"/>
                      <a:pt x="3832" y="164"/>
                      <a:pt x="3767" y="425"/>
                    </a:cubicBezTo>
                    <a:lnTo>
                      <a:pt x="82" y="10500"/>
                    </a:lnTo>
                    <a:cubicBezTo>
                      <a:pt x="1" y="10859"/>
                      <a:pt x="262" y="11217"/>
                      <a:pt x="637" y="11217"/>
                    </a:cubicBezTo>
                    <a:lnTo>
                      <a:pt x="16842" y="11217"/>
                    </a:lnTo>
                    <a:cubicBezTo>
                      <a:pt x="17087" y="11217"/>
                      <a:pt x="17315" y="11038"/>
                      <a:pt x="17380" y="10793"/>
                    </a:cubicBezTo>
                    <a:lnTo>
                      <a:pt x="21065" y="718"/>
                    </a:lnTo>
                    <a:cubicBezTo>
                      <a:pt x="21065" y="359"/>
                      <a:pt x="20886" y="1"/>
                      <a:pt x="20511" y="1"/>
                    </a:cubicBezTo>
                    <a:close/>
                  </a:path>
                </a:pathLst>
              </a:custGeom>
              <a:solidFill>
                <a:srgbClr val="AD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 name="Google Shape;2367;p47">
                <a:extLst>
                  <a:ext uri="{FF2B5EF4-FFF2-40B4-BE49-F238E27FC236}">
                    <a16:creationId xmlns:a16="http://schemas.microsoft.com/office/drawing/2014/main" id="{E1368B2B-9833-2D86-5927-EAB40927D3E5}"/>
                  </a:ext>
                </a:extLst>
              </p:cNvPr>
              <p:cNvSpPr/>
              <p:nvPr/>
            </p:nvSpPr>
            <p:spPr>
              <a:xfrm>
                <a:off x="2012450" y="2324800"/>
                <a:ext cx="36300" cy="81525"/>
              </a:xfrm>
              <a:custGeom>
                <a:avLst/>
                <a:gdLst/>
                <a:ahLst/>
                <a:cxnLst/>
                <a:rect l="l" t="t" r="r" b="b"/>
                <a:pathLst>
                  <a:path w="1452" h="3261" extrusionOk="0">
                    <a:moveTo>
                      <a:pt x="1" y="0"/>
                    </a:moveTo>
                    <a:lnTo>
                      <a:pt x="1" y="3261"/>
                    </a:lnTo>
                    <a:lnTo>
                      <a:pt x="1452" y="3261"/>
                    </a:lnTo>
                    <a:lnTo>
                      <a:pt x="1452" y="636"/>
                    </a:lnTo>
                    <a:cubicBezTo>
                      <a:pt x="1452" y="277"/>
                      <a:pt x="1158" y="0"/>
                      <a:pt x="816" y="0"/>
                    </a:cubicBezTo>
                    <a:close/>
                  </a:path>
                </a:pathLst>
              </a:custGeom>
              <a:solidFill>
                <a:srgbClr val="AD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368;p47">
                <a:extLst>
                  <a:ext uri="{FF2B5EF4-FFF2-40B4-BE49-F238E27FC236}">
                    <a16:creationId xmlns:a16="http://schemas.microsoft.com/office/drawing/2014/main" id="{06CBDECE-119C-ED5C-3496-5B36AC7E8AA0}"/>
                  </a:ext>
                </a:extLst>
              </p:cNvPr>
              <p:cNvSpPr/>
              <p:nvPr/>
            </p:nvSpPr>
            <p:spPr>
              <a:xfrm>
                <a:off x="1577975" y="2261625"/>
                <a:ext cx="36300" cy="402300"/>
              </a:xfrm>
              <a:custGeom>
                <a:avLst/>
                <a:gdLst/>
                <a:ahLst/>
                <a:cxnLst/>
                <a:rect l="l" t="t" r="r" b="b"/>
                <a:pathLst>
                  <a:path w="1452" h="16092" extrusionOk="0">
                    <a:moveTo>
                      <a:pt x="636" y="0"/>
                    </a:moveTo>
                    <a:cubicBezTo>
                      <a:pt x="277" y="0"/>
                      <a:pt x="0" y="277"/>
                      <a:pt x="0" y="620"/>
                    </a:cubicBezTo>
                    <a:lnTo>
                      <a:pt x="0" y="16091"/>
                    </a:lnTo>
                    <a:lnTo>
                      <a:pt x="82" y="16091"/>
                    </a:lnTo>
                    <a:lnTo>
                      <a:pt x="1451" y="12342"/>
                    </a:lnTo>
                    <a:lnTo>
                      <a:pt x="1451" y="0"/>
                    </a:lnTo>
                    <a:close/>
                  </a:path>
                </a:pathLst>
              </a:custGeom>
              <a:solidFill>
                <a:srgbClr val="AD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 name="Google Shape;2369;p47">
                <a:extLst>
                  <a:ext uri="{FF2B5EF4-FFF2-40B4-BE49-F238E27FC236}">
                    <a16:creationId xmlns:a16="http://schemas.microsoft.com/office/drawing/2014/main" id="{FB04A339-DACD-B3D0-B843-E80CDF50B1E1}"/>
                  </a:ext>
                </a:extLst>
              </p:cNvPr>
              <p:cNvSpPr/>
              <p:nvPr/>
            </p:nvSpPr>
            <p:spPr>
              <a:xfrm>
                <a:off x="1668450" y="2162175"/>
                <a:ext cx="344025" cy="260050"/>
              </a:xfrm>
              <a:custGeom>
                <a:avLst/>
                <a:gdLst/>
                <a:ahLst/>
                <a:cxnLst/>
                <a:rect l="l" t="t" r="r" b="b"/>
                <a:pathLst>
                  <a:path w="13761" h="10402" extrusionOk="0">
                    <a:moveTo>
                      <a:pt x="0" y="0"/>
                    </a:moveTo>
                    <a:lnTo>
                      <a:pt x="0" y="10402"/>
                    </a:lnTo>
                    <a:lnTo>
                      <a:pt x="82" y="10190"/>
                    </a:lnTo>
                    <a:cubicBezTo>
                      <a:pt x="147" y="9929"/>
                      <a:pt x="375" y="9766"/>
                      <a:pt x="636" y="9766"/>
                    </a:cubicBezTo>
                    <a:lnTo>
                      <a:pt x="13761" y="9766"/>
                    </a:lnTo>
                    <a:lnTo>
                      <a:pt x="13761"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370;p47">
                <a:extLst>
                  <a:ext uri="{FF2B5EF4-FFF2-40B4-BE49-F238E27FC236}">
                    <a16:creationId xmlns:a16="http://schemas.microsoft.com/office/drawing/2014/main" id="{880F9A55-6288-E538-2A9D-FA9334C11013}"/>
                  </a:ext>
                </a:extLst>
              </p:cNvPr>
              <p:cNvSpPr/>
              <p:nvPr/>
            </p:nvSpPr>
            <p:spPr>
              <a:xfrm>
                <a:off x="1719800" y="2288525"/>
                <a:ext cx="241325" cy="18350"/>
              </a:xfrm>
              <a:custGeom>
                <a:avLst/>
                <a:gdLst/>
                <a:ahLst/>
                <a:cxnLst/>
                <a:rect l="l" t="t" r="r" b="b"/>
                <a:pathLst>
                  <a:path w="9653" h="734" extrusionOk="0">
                    <a:moveTo>
                      <a:pt x="490" y="0"/>
                    </a:moveTo>
                    <a:cubicBezTo>
                      <a:pt x="1" y="0"/>
                      <a:pt x="1" y="734"/>
                      <a:pt x="490" y="734"/>
                    </a:cubicBezTo>
                    <a:lnTo>
                      <a:pt x="9163" y="734"/>
                    </a:lnTo>
                    <a:cubicBezTo>
                      <a:pt x="9652" y="734"/>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371;p47">
                <a:extLst>
                  <a:ext uri="{FF2B5EF4-FFF2-40B4-BE49-F238E27FC236}">
                    <a16:creationId xmlns:a16="http://schemas.microsoft.com/office/drawing/2014/main" id="{BA74C202-B2F9-0E05-A9D0-3BFC0BCDB0E4}"/>
                  </a:ext>
                </a:extLst>
              </p:cNvPr>
              <p:cNvSpPr/>
              <p:nvPr/>
            </p:nvSpPr>
            <p:spPr>
              <a:xfrm>
                <a:off x="1719800" y="2225350"/>
                <a:ext cx="114550" cy="17950"/>
              </a:xfrm>
              <a:custGeom>
                <a:avLst/>
                <a:gdLst/>
                <a:ahLst/>
                <a:cxnLst/>
                <a:rect l="l" t="t" r="r" b="b"/>
                <a:pathLst>
                  <a:path w="4582" h="718" extrusionOk="0">
                    <a:moveTo>
                      <a:pt x="490" y="0"/>
                    </a:moveTo>
                    <a:cubicBezTo>
                      <a:pt x="1" y="0"/>
                      <a:pt x="1" y="717"/>
                      <a:pt x="490" y="717"/>
                    </a:cubicBezTo>
                    <a:lnTo>
                      <a:pt x="4109" y="717"/>
                    </a:lnTo>
                    <a:cubicBezTo>
                      <a:pt x="4582" y="717"/>
                      <a:pt x="4582" y="0"/>
                      <a:pt x="41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372;p47">
                <a:extLst>
                  <a:ext uri="{FF2B5EF4-FFF2-40B4-BE49-F238E27FC236}">
                    <a16:creationId xmlns:a16="http://schemas.microsoft.com/office/drawing/2014/main" id="{8051C47F-D944-C479-6A9D-06504C50363A}"/>
                  </a:ext>
                </a:extLst>
              </p:cNvPr>
              <p:cNvSpPr/>
              <p:nvPr/>
            </p:nvSpPr>
            <p:spPr>
              <a:xfrm>
                <a:off x="1719800" y="2352100"/>
                <a:ext cx="241325" cy="17950"/>
              </a:xfrm>
              <a:custGeom>
                <a:avLst/>
                <a:gdLst/>
                <a:ahLst/>
                <a:cxnLst/>
                <a:rect l="l" t="t" r="r" b="b"/>
                <a:pathLst>
                  <a:path w="9653" h="718" extrusionOk="0">
                    <a:moveTo>
                      <a:pt x="490" y="0"/>
                    </a:moveTo>
                    <a:cubicBezTo>
                      <a:pt x="1" y="0"/>
                      <a:pt x="1" y="718"/>
                      <a:pt x="490" y="718"/>
                    </a:cubicBezTo>
                    <a:lnTo>
                      <a:pt x="9163" y="718"/>
                    </a:lnTo>
                    <a:cubicBezTo>
                      <a:pt x="9652" y="718"/>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373;p47">
                <a:extLst>
                  <a:ext uri="{FF2B5EF4-FFF2-40B4-BE49-F238E27FC236}">
                    <a16:creationId xmlns:a16="http://schemas.microsoft.com/office/drawing/2014/main" id="{4FA03308-ECC5-6383-2F23-CCACD1A69284}"/>
                  </a:ext>
                </a:extLst>
              </p:cNvPr>
              <p:cNvSpPr/>
              <p:nvPr/>
            </p:nvSpPr>
            <p:spPr>
              <a:xfrm>
                <a:off x="1641550" y="2180100"/>
                <a:ext cx="26925" cy="316700"/>
              </a:xfrm>
              <a:custGeom>
                <a:avLst/>
                <a:gdLst/>
                <a:ahLst/>
                <a:cxnLst/>
                <a:rect l="l" t="t" r="r" b="b"/>
                <a:pathLst>
                  <a:path w="1077" h="12668" extrusionOk="0">
                    <a:moveTo>
                      <a:pt x="0" y="0"/>
                    </a:moveTo>
                    <a:lnTo>
                      <a:pt x="0" y="12668"/>
                    </a:lnTo>
                    <a:lnTo>
                      <a:pt x="1076" y="9685"/>
                    </a:lnTo>
                    <a:lnTo>
                      <a:pt x="1076"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374;p47">
                <a:extLst>
                  <a:ext uri="{FF2B5EF4-FFF2-40B4-BE49-F238E27FC236}">
                    <a16:creationId xmlns:a16="http://schemas.microsoft.com/office/drawing/2014/main" id="{CE128221-3941-EABD-E82C-F87A100E6FCC}"/>
                  </a:ext>
                </a:extLst>
              </p:cNvPr>
              <p:cNvSpPr/>
              <p:nvPr/>
            </p:nvSpPr>
            <p:spPr>
              <a:xfrm>
                <a:off x="1614250" y="2198025"/>
                <a:ext cx="27325" cy="372975"/>
              </a:xfrm>
              <a:custGeom>
                <a:avLst/>
                <a:gdLst/>
                <a:ahLst/>
                <a:cxnLst/>
                <a:rect l="l" t="t" r="r" b="b"/>
                <a:pathLst>
                  <a:path w="1093" h="14919" extrusionOk="0">
                    <a:moveTo>
                      <a:pt x="0" y="1"/>
                    </a:moveTo>
                    <a:lnTo>
                      <a:pt x="0" y="14918"/>
                    </a:lnTo>
                    <a:lnTo>
                      <a:pt x="1092" y="11951"/>
                    </a:lnTo>
                    <a:lnTo>
                      <a:pt x="1092"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7" name="TextBox 14">
            <a:extLst>
              <a:ext uri="{FF2B5EF4-FFF2-40B4-BE49-F238E27FC236}">
                <a16:creationId xmlns:a16="http://schemas.microsoft.com/office/drawing/2014/main" id="{50CBC5F2-4841-70D7-7848-05C848DF016A}"/>
              </a:ext>
            </a:extLst>
          </p:cNvPr>
          <p:cNvSpPr txBox="1"/>
          <p:nvPr/>
        </p:nvSpPr>
        <p:spPr>
          <a:xfrm>
            <a:off x="612782" y="1566850"/>
            <a:ext cx="11072089" cy="4893647"/>
          </a:xfrm>
          <a:prstGeom prst="rect">
            <a:avLst/>
          </a:prstGeom>
          <a:noFill/>
        </p:spPr>
        <p:txBody>
          <a:bodyPr wrap="square">
            <a:spAutoFit/>
          </a:bodyPr>
          <a:lstStyle/>
          <a:p>
            <a:pPr algn="ctr">
              <a:tabLst>
                <a:tab pos="659130" algn="l"/>
              </a:tabLst>
            </a:pPr>
            <a:r>
              <a:rPr lang="en-US" sz="2400" b="1" i="1" dirty="0" err="1">
                <a:effectLst/>
                <a:latin typeface="Calibri" panose="020F0502020204030204" pitchFamily="34" charset="0"/>
                <a:ea typeface="Times New Roman" panose="02020603050405020304" pitchFamily="18" charset="0"/>
                <a:cs typeface="Calibri" panose="020F0502020204030204" pitchFamily="34" charset="0"/>
              </a:rPr>
              <a:t>Tóm</a:t>
            </a:r>
            <a:r>
              <a:rPr lang="en-US" sz="2400" b="1" i="1" dirty="0">
                <a:effectLst/>
                <a:latin typeface="Calibri" panose="020F0502020204030204" pitchFamily="34" charset="0"/>
                <a:ea typeface="Times New Roman" panose="02020603050405020304" pitchFamily="18" charset="0"/>
                <a:cs typeface="Calibri" panose="020F0502020204030204" pitchFamily="34" charset="0"/>
              </a:rPr>
              <a:t> </a:t>
            </a:r>
            <a:r>
              <a:rPr lang="en-US" sz="2400" b="1" i="1" dirty="0" err="1">
                <a:effectLst/>
                <a:latin typeface="Calibri" panose="020F0502020204030204" pitchFamily="34" charset="0"/>
                <a:ea typeface="Times New Roman" panose="02020603050405020304" pitchFamily="18" charset="0"/>
                <a:cs typeface="Calibri" panose="020F0502020204030204" pitchFamily="34" charset="0"/>
              </a:rPr>
              <a:t>tắt</a:t>
            </a:r>
            <a:r>
              <a:rPr lang="en-US" sz="2400" b="1" i="1" dirty="0">
                <a:effectLst/>
                <a:latin typeface="Calibri" panose="020F0502020204030204" pitchFamily="34" charset="0"/>
                <a:ea typeface="Times New Roman" panose="02020603050405020304" pitchFamily="18" charset="0"/>
                <a:cs typeface="Calibri" panose="020F0502020204030204" pitchFamily="34" charset="0"/>
              </a:rPr>
              <a:t> </a:t>
            </a:r>
            <a:r>
              <a:rPr lang="en-US" sz="2400" b="1" i="1" dirty="0" err="1">
                <a:effectLst/>
                <a:latin typeface="Calibri" panose="020F0502020204030204" pitchFamily="34" charset="0"/>
                <a:ea typeface="Times New Roman" panose="02020603050405020304" pitchFamily="18" charset="0"/>
                <a:cs typeface="Calibri" panose="020F0502020204030204" pitchFamily="34" charset="0"/>
              </a:rPr>
              <a:t>truyền</a:t>
            </a:r>
            <a:r>
              <a:rPr lang="en-US" sz="2400" b="1" i="1" dirty="0">
                <a:effectLst/>
                <a:latin typeface="Calibri" panose="020F0502020204030204" pitchFamily="34" charset="0"/>
                <a:ea typeface="Times New Roman" panose="02020603050405020304" pitchFamily="18" charset="0"/>
                <a:cs typeface="Calibri" panose="020F0502020204030204" pitchFamily="34" charset="0"/>
              </a:rPr>
              <a:t> </a:t>
            </a:r>
            <a:r>
              <a:rPr lang="en-US" sz="2400" b="1" i="1" dirty="0" err="1">
                <a:effectLst/>
                <a:latin typeface="Calibri" panose="020F0502020204030204" pitchFamily="34" charset="0"/>
                <a:ea typeface="Times New Roman" panose="02020603050405020304" pitchFamily="18" charset="0"/>
                <a:cs typeface="Calibri" panose="020F0502020204030204" pitchFamily="34" charset="0"/>
              </a:rPr>
              <a:t>thuyết</a:t>
            </a:r>
            <a:r>
              <a:rPr lang="en-US" sz="2400" b="1" i="1" dirty="0">
                <a:effectLst/>
                <a:latin typeface="Calibri" panose="020F0502020204030204" pitchFamily="34" charset="0"/>
                <a:ea typeface="Times New Roman" panose="02020603050405020304" pitchFamily="18" charset="0"/>
                <a:cs typeface="Calibri" panose="020F0502020204030204" pitchFamily="34" charset="0"/>
              </a:rPr>
              <a:t> Bánh </a:t>
            </a:r>
            <a:r>
              <a:rPr lang="en-US" sz="2400" b="1" i="1" dirty="0" err="1">
                <a:effectLst/>
                <a:latin typeface="Calibri" panose="020F0502020204030204" pitchFamily="34" charset="0"/>
                <a:ea typeface="Times New Roman" panose="02020603050405020304" pitchFamily="18" charset="0"/>
                <a:cs typeface="Calibri" panose="020F0502020204030204" pitchFamily="34" charset="0"/>
              </a:rPr>
              <a:t>chưng</a:t>
            </a:r>
            <a:r>
              <a:rPr lang="en-US" sz="2400" b="1" i="1" dirty="0">
                <a:effectLst/>
                <a:latin typeface="Calibri" panose="020F0502020204030204" pitchFamily="34" charset="0"/>
                <a:ea typeface="Times New Roman" panose="02020603050405020304" pitchFamily="18" charset="0"/>
                <a:cs typeface="Calibri" panose="020F0502020204030204" pitchFamily="34" charset="0"/>
              </a:rPr>
              <a:t>, bánh </a:t>
            </a:r>
            <a:r>
              <a:rPr lang="en-US" sz="2400" b="1" i="1" dirty="0" err="1">
                <a:effectLst/>
                <a:latin typeface="Calibri" panose="020F0502020204030204" pitchFamily="34" charset="0"/>
                <a:ea typeface="Times New Roman" panose="02020603050405020304" pitchFamily="18" charset="0"/>
                <a:cs typeface="Calibri" panose="020F0502020204030204" pitchFamily="34" charset="0"/>
              </a:rPr>
              <a:t>dày</a:t>
            </a:r>
            <a:r>
              <a:rPr lang="en-US" sz="2400" b="1" i="1" dirty="0">
                <a:effectLst/>
                <a:latin typeface="Calibri" panose="020F0502020204030204" pitchFamily="34" charset="0"/>
                <a:ea typeface="Times New Roman" panose="02020603050405020304" pitchFamily="18" charset="0"/>
                <a:cs typeface="Calibri" panose="020F0502020204030204" pitchFamily="34" charset="0"/>
              </a:rPr>
              <a:t>:</a:t>
            </a:r>
            <a:endParaRPr lang="en-US" sz="2400" dirty="0">
              <a:effectLst/>
              <a:latin typeface="Calibri" panose="020F0502020204030204" pitchFamily="34" charset="0"/>
              <a:ea typeface="Calibri" panose="020F0502020204030204" pitchFamily="34" charset="0"/>
              <a:cs typeface="Calibri" panose="020F0502020204030204" pitchFamily="34" charset="0"/>
            </a:endParaRPr>
          </a:p>
          <a:p>
            <a:pPr algn="just"/>
            <a:r>
              <a:rPr lang="en-US" sz="2400" dirty="0">
                <a:effectLst/>
                <a:latin typeface="Calibri" panose="020F0502020204030204" pitchFamily="34" charset="0"/>
                <a:ea typeface="Times New Roman" panose="02020603050405020304" pitchFamily="18" charset="0"/>
                <a:cs typeface="Calibri" panose="020F0502020204030204" pitchFamily="34" charset="0"/>
              </a:rPr>
              <a:t>       Sau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khi</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đánh</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dẹp</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xong</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giặc</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Ân</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vua</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Hùng</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Vương</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thứ</a:t>
            </a:r>
            <a:r>
              <a:rPr lang="en-US" sz="2400" dirty="0">
                <a:effectLst/>
                <a:latin typeface="Calibri" panose="020F0502020204030204" pitchFamily="34" charset="0"/>
                <a:ea typeface="Times New Roman" panose="02020603050405020304" pitchFamily="18" charset="0"/>
                <a:cs typeface="Calibri" panose="020F0502020204030204" pitchFamily="34" charset="0"/>
              </a:rPr>
              <a:t> 6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có</a:t>
            </a:r>
            <a:r>
              <a:rPr lang="en-US" sz="2400" dirty="0">
                <a:effectLst/>
                <a:latin typeface="Calibri" panose="020F0502020204030204" pitchFamily="34" charset="0"/>
                <a:ea typeface="Times New Roman" panose="02020603050405020304" pitchFamily="18" charset="0"/>
                <a:cs typeface="Calibri" panose="020F0502020204030204" pitchFamily="34" charset="0"/>
              </a:rPr>
              <a:t> ý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định</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truyền</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ngôi</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cho</a:t>
            </a:r>
            <a:r>
              <a:rPr lang="en-US" sz="2400" dirty="0">
                <a:effectLst/>
                <a:latin typeface="Calibri" panose="020F0502020204030204" pitchFamily="34" charset="0"/>
                <a:ea typeface="Times New Roman" panose="02020603050405020304" pitchFamily="18" charset="0"/>
                <a:cs typeface="Calibri" panose="020F0502020204030204" pitchFamily="34" charset="0"/>
              </a:rPr>
              <a:t> con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với</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điều</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kiện</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nếu</a:t>
            </a:r>
            <a:r>
              <a:rPr lang="en-US" sz="2400" dirty="0">
                <a:effectLst/>
                <a:latin typeface="Calibri" panose="020F0502020204030204" pitchFamily="34" charset="0"/>
                <a:ea typeface="Times New Roman" panose="02020603050405020304" pitchFamily="18" charset="0"/>
                <a:cs typeface="Calibri" panose="020F0502020204030204" pitchFamily="34" charset="0"/>
              </a:rPr>
              <a:t> ai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tìm</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được</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món</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ăn</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ngon</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lành</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để</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bày</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cỗ</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có</a:t>
            </a:r>
            <a:r>
              <a:rPr lang="en-US" sz="2400" dirty="0">
                <a:effectLst/>
                <a:latin typeface="Calibri" panose="020F0502020204030204" pitchFamily="34" charset="0"/>
                <a:ea typeface="Times New Roman" panose="02020603050405020304" pitchFamily="18" charset="0"/>
                <a:cs typeface="Calibri" panose="020F0502020204030204" pitchFamily="34" charset="0"/>
              </a:rPr>
              <a:t> ý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nghĩa</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thì</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sẽ</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được</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nối</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ngôi</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Trong</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khi</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các</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hoàng</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tử</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khác</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đua</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nhau</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tìm</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kiếm</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thứ</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của</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ngon</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vật</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lạ</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thì</a:t>
            </a:r>
            <a:r>
              <a:rPr lang="en-US" sz="2400" dirty="0">
                <a:effectLst/>
                <a:latin typeface="Calibri" panose="020F0502020204030204" pitchFamily="34" charset="0"/>
                <a:ea typeface="Times New Roman" panose="02020603050405020304" pitchFamily="18" charset="0"/>
                <a:cs typeface="Calibri" panose="020F0502020204030204" pitchFamily="34" charset="0"/>
              </a:rPr>
              <a:t> Lang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Liêu</a:t>
            </a:r>
            <a:r>
              <a:rPr lang="en-US" sz="2400" dirty="0">
                <a:effectLst/>
                <a:latin typeface="Calibri" panose="020F0502020204030204" pitchFamily="34" charset="0"/>
                <a:ea typeface="Times New Roman" panose="02020603050405020304" pitchFamily="18" charset="0"/>
                <a:cs typeface="Calibri" panose="020F0502020204030204" pitchFamily="34" charset="0"/>
              </a:rPr>
              <a:t> – con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trai</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thứ</a:t>
            </a:r>
            <a:r>
              <a:rPr lang="en-US" sz="2400" dirty="0">
                <a:effectLst/>
                <a:latin typeface="Calibri" panose="020F0502020204030204" pitchFamily="34" charset="0"/>
                <a:ea typeface="Times New Roman" panose="02020603050405020304" pitchFamily="18" charset="0"/>
                <a:cs typeface="Calibri" panose="020F0502020204030204" pitchFamily="34" charset="0"/>
              </a:rPr>
              <a:t> 18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lại</a:t>
            </a:r>
            <a:r>
              <a:rPr lang="en-US" sz="2400" dirty="0">
                <a:effectLst/>
                <a:latin typeface="Calibri" panose="020F0502020204030204" pitchFamily="34" charset="0"/>
                <a:ea typeface="Times New Roman" panose="02020603050405020304" pitchFamily="18" charset="0"/>
                <a:cs typeface="Calibri" panose="020F0502020204030204" pitchFamily="34" charset="0"/>
              </a:rPr>
              <a:t> lo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lắng</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không</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biết</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cần</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chuẩn</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bị</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gì</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Một</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hôm</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chàng</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nằm</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mơ</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thấy</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có</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vị</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Thần</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đến</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dirty="0" err="1">
                <a:effectLst/>
                <a:latin typeface="Calibri" panose="020F0502020204030204" pitchFamily="34" charset="0"/>
                <a:ea typeface="Times New Roman" panose="02020603050405020304" pitchFamily="18" charset="0"/>
                <a:cs typeface="Calibri" panose="020F0502020204030204" pitchFamily="34" charset="0"/>
              </a:rPr>
              <a:t>bảo</a:t>
            </a:r>
            <a:r>
              <a:rPr lang="en-US" sz="2400" dirty="0">
                <a:effectLst/>
                <a:latin typeface="Calibri" panose="020F0502020204030204" pitchFamily="34" charset="0"/>
                <a:ea typeface="Times New Roman" panose="02020603050405020304" pitchFamily="18" charset="0"/>
                <a:cs typeface="Calibri" panose="020F0502020204030204" pitchFamily="34" charset="0"/>
              </a:rPr>
              <a:t> “</a:t>
            </a:r>
            <a:r>
              <a:rPr lang="en-US" sz="2400" i="1" dirty="0" err="1">
                <a:effectLst/>
                <a:latin typeface="Calibri" panose="020F0502020204030204" pitchFamily="34" charset="0"/>
                <a:ea typeface="Times New Roman" panose="02020603050405020304" pitchFamily="18" charset="0"/>
                <a:cs typeface="Calibri" panose="020F0502020204030204" pitchFamily="34" charset="0"/>
              </a:rPr>
              <a:t>Này</a:t>
            </a:r>
            <a:r>
              <a:rPr lang="en-US" sz="2400" i="1" dirty="0">
                <a:effectLst/>
                <a:latin typeface="Calibri" panose="020F0502020204030204" pitchFamily="34" charset="0"/>
                <a:ea typeface="Times New Roman" panose="02020603050405020304" pitchFamily="18" charset="0"/>
                <a:cs typeface="Calibri" panose="020F0502020204030204" pitchFamily="34" charset="0"/>
              </a:rPr>
              <a:t> con, </a:t>
            </a:r>
            <a:r>
              <a:rPr lang="en-US" sz="2400" i="1" dirty="0" err="1">
                <a:effectLst/>
                <a:latin typeface="Calibri" panose="020F0502020204030204" pitchFamily="34" charset="0"/>
                <a:ea typeface="Times New Roman" panose="02020603050405020304" pitchFamily="18" charset="0"/>
                <a:cs typeface="Calibri" panose="020F0502020204030204" pitchFamily="34" charset="0"/>
              </a:rPr>
              <a:t>vật</a:t>
            </a:r>
            <a:r>
              <a:rPr lang="en-US" sz="2400" i="1" dirty="0">
                <a:effectLst/>
                <a:latin typeface="Calibri" panose="020F0502020204030204" pitchFamily="34" charset="0"/>
                <a:ea typeface="Times New Roman" panose="02020603050405020304" pitchFamily="18" charset="0"/>
                <a:cs typeface="Calibri" panose="020F0502020204030204" pitchFamily="34" charset="0"/>
              </a:rPr>
              <a:t> </a:t>
            </a:r>
            <a:r>
              <a:rPr lang="en-US" sz="2400" i="1" dirty="0" err="1">
                <a:effectLst/>
                <a:latin typeface="Calibri" panose="020F0502020204030204" pitchFamily="34" charset="0"/>
                <a:ea typeface="Times New Roman" panose="02020603050405020304" pitchFamily="18" charset="0"/>
                <a:cs typeface="Calibri" panose="020F0502020204030204" pitchFamily="34" charset="0"/>
              </a:rPr>
              <a:t>trong</a:t>
            </a:r>
            <a:r>
              <a:rPr lang="en-US" sz="2400" i="1" dirty="0">
                <a:effectLst/>
                <a:latin typeface="Calibri" panose="020F0502020204030204" pitchFamily="34" charset="0"/>
                <a:ea typeface="Times New Roman" panose="02020603050405020304" pitchFamily="18" charset="0"/>
                <a:cs typeface="Calibri" panose="020F0502020204030204" pitchFamily="34" charset="0"/>
              </a:rPr>
              <a:t> </a:t>
            </a:r>
            <a:r>
              <a:rPr lang="en-US" sz="2400" i="1" dirty="0" err="1">
                <a:effectLst/>
                <a:latin typeface="Calibri" panose="020F0502020204030204" pitchFamily="34" charset="0"/>
                <a:ea typeface="Times New Roman" panose="02020603050405020304" pitchFamily="18" charset="0"/>
                <a:cs typeface="Calibri" panose="020F0502020204030204" pitchFamily="34" charset="0"/>
              </a:rPr>
              <a:t>Trời</a:t>
            </a:r>
            <a:r>
              <a:rPr lang="en-US" sz="2400" i="1" dirty="0">
                <a:effectLst/>
                <a:latin typeface="Calibri" panose="020F0502020204030204" pitchFamily="34" charset="0"/>
                <a:ea typeface="Times New Roman" panose="02020603050405020304" pitchFamily="18" charset="0"/>
                <a:cs typeface="Calibri" panose="020F0502020204030204" pitchFamily="34" charset="0"/>
              </a:rPr>
              <a:t> </a:t>
            </a:r>
            <a:r>
              <a:rPr lang="en-US" sz="2400" i="1" dirty="0" err="1">
                <a:effectLst/>
                <a:latin typeface="Calibri" panose="020F0502020204030204" pitchFamily="34" charset="0"/>
                <a:ea typeface="Times New Roman" panose="02020603050405020304" pitchFamily="18" charset="0"/>
                <a:cs typeface="Calibri" panose="020F0502020204030204" pitchFamily="34" charset="0"/>
              </a:rPr>
              <a:t>Đất</a:t>
            </a:r>
            <a:r>
              <a:rPr lang="en-US" sz="2400" i="1" dirty="0">
                <a:effectLst/>
                <a:latin typeface="Calibri" panose="020F0502020204030204" pitchFamily="34" charset="0"/>
                <a:ea typeface="Times New Roman" panose="02020603050405020304" pitchFamily="18" charset="0"/>
                <a:cs typeface="Calibri" panose="020F0502020204030204" pitchFamily="34" charset="0"/>
              </a:rPr>
              <a:t> </a:t>
            </a:r>
            <a:r>
              <a:rPr lang="en-US" sz="2400" i="1" dirty="0" err="1">
                <a:effectLst/>
                <a:latin typeface="Calibri" panose="020F0502020204030204" pitchFamily="34" charset="0"/>
                <a:ea typeface="Times New Roman" panose="02020603050405020304" pitchFamily="18" charset="0"/>
                <a:cs typeface="Calibri" panose="020F0502020204030204" pitchFamily="34" charset="0"/>
              </a:rPr>
              <a:t>không</a:t>
            </a:r>
            <a:r>
              <a:rPr lang="en-US" sz="2400" i="1" dirty="0">
                <a:effectLst/>
                <a:latin typeface="Calibri" panose="020F0502020204030204" pitchFamily="34" charset="0"/>
                <a:ea typeface="Times New Roman" panose="02020603050405020304" pitchFamily="18" charset="0"/>
                <a:cs typeface="Calibri" panose="020F0502020204030204" pitchFamily="34" charset="0"/>
              </a:rPr>
              <a:t> </a:t>
            </a:r>
            <a:r>
              <a:rPr lang="en-US" sz="2400" i="1" dirty="0" err="1">
                <a:effectLst/>
                <a:latin typeface="Calibri" panose="020F0502020204030204" pitchFamily="34" charset="0"/>
                <a:ea typeface="Times New Roman" panose="02020603050405020304" pitchFamily="18" charset="0"/>
                <a:cs typeface="Calibri" panose="020F0502020204030204" pitchFamily="34" charset="0"/>
              </a:rPr>
              <a:t>có</a:t>
            </a:r>
            <a:r>
              <a:rPr lang="en-US" sz="2400" i="1" dirty="0">
                <a:effectLst/>
                <a:latin typeface="Calibri" panose="020F0502020204030204" pitchFamily="34" charset="0"/>
                <a:ea typeface="Times New Roman" panose="02020603050405020304" pitchFamily="18" charset="0"/>
                <a:cs typeface="Calibri" panose="020F0502020204030204" pitchFamily="34" charset="0"/>
              </a:rPr>
              <a:t> </a:t>
            </a:r>
            <a:r>
              <a:rPr lang="en-US" sz="2400" i="1" dirty="0" err="1">
                <a:effectLst/>
                <a:latin typeface="Calibri" panose="020F0502020204030204" pitchFamily="34" charset="0"/>
                <a:ea typeface="Times New Roman" panose="02020603050405020304" pitchFamily="18" charset="0"/>
                <a:cs typeface="Calibri" panose="020F0502020204030204" pitchFamily="34" charset="0"/>
              </a:rPr>
              <a:t>gì</a:t>
            </a:r>
            <a:r>
              <a:rPr lang="en-US" sz="2400" i="1" dirty="0">
                <a:effectLst/>
                <a:latin typeface="Calibri" panose="020F0502020204030204" pitchFamily="34" charset="0"/>
                <a:ea typeface="Times New Roman" panose="02020603050405020304" pitchFamily="18" charset="0"/>
                <a:cs typeface="Calibri" panose="020F0502020204030204" pitchFamily="34" charset="0"/>
              </a:rPr>
              <a:t> </a:t>
            </a:r>
            <a:r>
              <a:rPr lang="en-US" sz="2400" i="1" dirty="0" err="1">
                <a:effectLst/>
                <a:latin typeface="Calibri" panose="020F0502020204030204" pitchFamily="34" charset="0"/>
                <a:ea typeface="Times New Roman" panose="02020603050405020304" pitchFamily="18" charset="0"/>
                <a:cs typeface="Calibri" panose="020F0502020204030204" pitchFamily="34" charset="0"/>
              </a:rPr>
              <a:t>quý</a:t>
            </a:r>
            <a:r>
              <a:rPr lang="en-US" sz="2400" i="1" dirty="0">
                <a:effectLst/>
                <a:latin typeface="Calibri" panose="020F0502020204030204" pitchFamily="34" charset="0"/>
                <a:ea typeface="Times New Roman" panose="02020603050405020304" pitchFamily="18" charset="0"/>
                <a:cs typeface="Calibri" panose="020F0502020204030204" pitchFamily="34" charset="0"/>
              </a:rPr>
              <a:t> </a:t>
            </a:r>
            <a:r>
              <a:rPr lang="en-US" sz="2400" i="1" dirty="0" err="1">
                <a:effectLst/>
                <a:latin typeface="Calibri" panose="020F0502020204030204" pitchFamily="34" charset="0"/>
                <a:ea typeface="Times New Roman" panose="02020603050405020304" pitchFamily="18" charset="0"/>
                <a:cs typeface="Calibri" panose="020F0502020204030204" pitchFamily="34" charset="0"/>
              </a:rPr>
              <a:t>bằng</a:t>
            </a:r>
            <a:r>
              <a:rPr lang="en-US" sz="2400" i="1" dirty="0">
                <a:effectLst/>
                <a:latin typeface="Calibri" panose="020F0502020204030204" pitchFamily="34" charset="0"/>
                <a:ea typeface="Times New Roman" panose="02020603050405020304" pitchFamily="18" charset="0"/>
                <a:cs typeface="Calibri" panose="020F0502020204030204" pitchFamily="34" charset="0"/>
              </a:rPr>
              <a:t> </a:t>
            </a:r>
            <a:r>
              <a:rPr lang="en-US" sz="2400" i="1" dirty="0" err="1">
                <a:effectLst/>
                <a:latin typeface="Calibri" panose="020F0502020204030204" pitchFamily="34" charset="0"/>
                <a:ea typeface="Times New Roman" panose="02020603050405020304" pitchFamily="18" charset="0"/>
                <a:cs typeface="Calibri" panose="020F0502020204030204" pitchFamily="34" charset="0"/>
              </a:rPr>
              <a:t>gạo</a:t>
            </a:r>
            <a:r>
              <a:rPr lang="en-US" sz="2400" i="1" dirty="0">
                <a:effectLst/>
                <a:latin typeface="Calibri" panose="020F0502020204030204" pitchFamily="34" charset="0"/>
                <a:ea typeface="Times New Roman" panose="02020603050405020304" pitchFamily="18" charset="0"/>
                <a:cs typeface="Calibri" panose="020F0502020204030204" pitchFamily="34" charset="0"/>
              </a:rPr>
              <a:t>, </a:t>
            </a:r>
            <a:r>
              <a:rPr lang="en-US" sz="2400" i="1" dirty="0" err="1">
                <a:effectLst/>
                <a:latin typeface="Calibri" panose="020F0502020204030204" pitchFamily="34" charset="0"/>
                <a:ea typeface="Times New Roman" panose="02020603050405020304" pitchFamily="18" charset="0"/>
                <a:cs typeface="Calibri" panose="020F0502020204030204" pitchFamily="34" charset="0"/>
              </a:rPr>
              <a:t>vì</a:t>
            </a:r>
            <a:r>
              <a:rPr lang="en-US" sz="2400" i="1" dirty="0">
                <a:effectLst/>
                <a:latin typeface="Calibri" panose="020F0502020204030204" pitchFamily="34" charset="0"/>
                <a:ea typeface="Times New Roman" panose="02020603050405020304" pitchFamily="18" charset="0"/>
                <a:cs typeface="Calibri" panose="020F0502020204030204" pitchFamily="34" charset="0"/>
              </a:rPr>
              <a:t> </a:t>
            </a:r>
            <a:r>
              <a:rPr lang="en-US" sz="2400" i="1" dirty="0" err="1">
                <a:effectLst/>
                <a:latin typeface="Calibri" panose="020F0502020204030204" pitchFamily="34" charset="0"/>
                <a:ea typeface="Times New Roman" panose="02020603050405020304" pitchFamily="18" charset="0"/>
                <a:cs typeface="Calibri" panose="020F0502020204030204" pitchFamily="34" charset="0"/>
              </a:rPr>
              <a:t>gạo</a:t>
            </a:r>
            <a:r>
              <a:rPr lang="en-US" sz="2400" i="1" dirty="0">
                <a:effectLst/>
                <a:latin typeface="Calibri" panose="020F0502020204030204" pitchFamily="34" charset="0"/>
                <a:ea typeface="Times New Roman" panose="02020603050405020304" pitchFamily="18" charset="0"/>
                <a:cs typeface="Calibri" panose="020F0502020204030204" pitchFamily="34" charset="0"/>
              </a:rPr>
              <a:t> </a:t>
            </a:r>
            <a:r>
              <a:rPr lang="en-US" sz="2400" i="1" dirty="0" err="1">
                <a:effectLst/>
                <a:latin typeface="Calibri" panose="020F0502020204030204" pitchFamily="34" charset="0"/>
                <a:ea typeface="Times New Roman" panose="02020603050405020304" pitchFamily="18" charset="0"/>
                <a:cs typeface="Calibri" panose="020F0502020204030204" pitchFamily="34" charset="0"/>
              </a:rPr>
              <a:t>là</a:t>
            </a:r>
            <a:r>
              <a:rPr lang="en-US" sz="2400" i="1" dirty="0">
                <a:effectLst/>
                <a:latin typeface="Calibri" panose="020F0502020204030204" pitchFamily="34" charset="0"/>
                <a:ea typeface="Times New Roman" panose="02020603050405020304" pitchFamily="18" charset="0"/>
                <a:cs typeface="Calibri" panose="020F0502020204030204" pitchFamily="34" charset="0"/>
              </a:rPr>
              <a:t> </a:t>
            </a:r>
            <a:r>
              <a:rPr lang="en-US" sz="2400" i="1" dirty="0" err="1">
                <a:effectLst/>
                <a:latin typeface="Calibri" panose="020F0502020204030204" pitchFamily="34" charset="0"/>
                <a:ea typeface="Times New Roman" panose="02020603050405020304" pitchFamily="18" charset="0"/>
                <a:cs typeface="Calibri" panose="020F0502020204030204" pitchFamily="34" charset="0"/>
              </a:rPr>
              <a:t>thức</a:t>
            </a:r>
            <a:r>
              <a:rPr lang="en-US" sz="2400" i="1" dirty="0">
                <a:effectLst/>
                <a:latin typeface="Calibri" panose="020F0502020204030204" pitchFamily="34" charset="0"/>
                <a:ea typeface="Times New Roman" panose="02020603050405020304" pitchFamily="18" charset="0"/>
                <a:cs typeface="Calibri" panose="020F0502020204030204" pitchFamily="34" charset="0"/>
              </a:rPr>
              <a:t> </a:t>
            </a:r>
            <a:r>
              <a:rPr lang="en-US" sz="2400" i="1" dirty="0" err="1">
                <a:effectLst/>
                <a:latin typeface="Calibri" panose="020F0502020204030204" pitchFamily="34" charset="0"/>
                <a:ea typeface="Times New Roman" panose="02020603050405020304" pitchFamily="18" charset="0"/>
                <a:cs typeface="Calibri" panose="020F0502020204030204" pitchFamily="34" charset="0"/>
              </a:rPr>
              <a:t>ăn</a:t>
            </a:r>
            <a:r>
              <a:rPr lang="en-US" sz="2400" i="1" dirty="0">
                <a:effectLst/>
                <a:latin typeface="Calibri" panose="020F0502020204030204" pitchFamily="34" charset="0"/>
                <a:ea typeface="Times New Roman" panose="02020603050405020304" pitchFamily="18" charset="0"/>
                <a:cs typeface="Calibri" panose="020F0502020204030204" pitchFamily="34" charset="0"/>
              </a:rPr>
              <a:t> </a:t>
            </a:r>
            <a:r>
              <a:rPr lang="en-US" sz="2400" i="1" dirty="0" err="1">
                <a:effectLst/>
                <a:latin typeface="Calibri" panose="020F0502020204030204" pitchFamily="34" charset="0"/>
                <a:ea typeface="Times New Roman" panose="02020603050405020304" pitchFamily="18" charset="0"/>
                <a:cs typeface="Calibri" panose="020F0502020204030204" pitchFamily="34" charset="0"/>
              </a:rPr>
              <a:t>nuôi</a:t>
            </a:r>
            <a:r>
              <a:rPr lang="en-US" sz="2400" i="1" dirty="0">
                <a:effectLst/>
                <a:latin typeface="Calibri" panose="020F0502020204030204" pitchFamily="34" charset="0"/>
                <a:ea typeface="Times New Roman" panose="02020603050405020304" pitchFamily="18" charset="0"/>
                <a:cs typeface="Calibri" panose="020F0502020204030204" pitchFamily="34" charset="0"/>
              </a:rPr>
              <a:t> </a:t>
            </a:r>
            <a:r>
              <a:rPr lang="en-US" sz="2400" i="1" dirty="0" err="1">
                <a:effectLst/>
                <a:latin typeface="Calibri" panose="020F0502020204030204" pitchFamily="34" charset="0"/>
                <a:ea typeface="Times New Roman" panose="02020603050405020304" pitchFamily="18" charset="0"/>
                <a:cs typeface="Calibri" panose="020F0502020204030204" pitchFamily="34" charset="0"/>
              </a:rPr>
              <a:t>sống</a:t>
            </a:r>
            <a:r>
              <a:rPr lang="en-US" sz="2400" i="1" dirty="0">
                <a:effectLst/>
                <a:latin typeface="Calibri" panose="020F0502020204030204" pitchFamily="34" charset="0"/>
                <a:ea typeface="Times New Roman" panose="02020603050405020304" pitchFamily="18" charset="0"/>
                <a:cs typeface="Calibri" panose="020F0502020204030204" pitchFamily="34" charset="0"/>
              </a:rPr>
              <a:t> con </a:t>
            </a:r>
            <a:r>
              <a:rPr lang="en-US" sz="2400" i="1" dirty="0" err="1">
                <a:effectLst/>
                <a:latin typeface="Calibri" panose="020F0502020204030204" pitchFamily="34" charset="0"/>
                <a:ea typeface="Times New Roman" panose="02020603050405020304" pitchFamily="18" charset="0"/>
                <a:cs typeface="Calibri" panose="020F0502020204030204" pitchFamily="34" charset="0"/>
              </a:rPr>
              <a:t>người</a:t>
            </a:r>
            <a:r>
              <a:rPr lang="en-US" sz="2400" i="1" dirty="0">
                <a:effectLst/>
                <a:latin typeface="Calibri" panose="020F0502020204030204" pitchFamily="34" charset="0"/>
                <a:ea typeface="Times New Roman" panose="02020603050405020304" pitchFamily="18" charset="0"/>
                <a:cs typeface="Calibri" panose="020F0502020204030204" pitchFamily="34" charset="0"/>
              </a:rPr>
              <a:t>. Con </a:t>
            </a:r>
            <a:r>
              <a:rPr lang="en-US" sz="2400" i="1" dirty="0" err="1">
                <a:effectLst/>
                <a:latin typeface="Calibri" panose="020F0502020204030204" pitchFamily="34" charset="0"/>
                <a:ea typeface="Times New Roman" panose="02020603050405020304" pitchFamily="18" charset="0"/>
                <a:cs typeface="Calibri" panose="020F0502020204030204" pitchFamily="34" charset="0"/>
              </a:rPr>
              <a:t>hãy</a:t>
            </a:r>
            <a:r>
              <a:rPr lang="en-US" sz="2400" i="1" dirty="0">
                <a:effectLst/>
                <a:latin typeface="Calibri" panose="020F0502020204030204" pitchFamily="34" charset="0"/>
                <a:ea typeface="Times New Roman" panose="02020603050405020304" pitchFamily="18" charset="0"/>
                <a:cs typeface="Calibri" panose="020F0502020204030204" pitchFamily="34" charset="0"/>
              </a:rPr>
              <a:t> </a:t>
            </a:r>
            <a:r>
              <a:rPr lang="en-US" sz="2400" i="1" dirty="0" err="1">
                <a:effectLst/>
                <a:latin typeface="Calibri" panose="020F0502020204030204" pitchFamily="34" charset="0"/>
                <a:ea typeface="Times New Roman" panose="02020603050405020304" pitchFamily="18" charset="0"/>
                <a:cs typeface="Calibri" panose="020F0502020204030204" pitchFamily="34" charset="0"/>
              </a:rPr>
              <a:t>nên</a:t>
            </a:r>
            <a:r>
              <a:rPr lang="en-US" sz="2400" i="1" dirty="0">
                <a:effectLst/>
                <a:latin typeface="Calibri" panose="020F0502020204030204" pitchFamily="34" charset="0"/>
                <a:ea typeface="Times New Roman" panose="02020603050405020304" pitchFamily="18" charset="0"/>
                <a:cs typeface="Calibri" panose="020F0502020204030204" pitchFamily="34" charset="0"/>
              </a:rPr>
              <a:t> </a:t>
            </a:r>
            <a:r>
              <a:rPr lang="en-US" sz="2400" i="1" dirty="0" err="1">
                <a:effectLst/>
                <a:latin typeface="Calibri" panose="020F0502020204030204" pitchFamily="34" charset="0"/>
                <a:ea typeface="Times New Roman" panose="02020603050405020304" pitchFamily="18" charset="0"/>
                <a:cs typeface="Calibri" panose="020F0502020204030204" pitchFamily="34" charset="0"/>
              </a:rPr>
              <a:t>lấy</a:t>
            </a:r>
            <a:r>
              <a:rPr lang="en-US" sz="2400" i="1" dirty="0">
                <a:effectLst/>
                <a:latin typeface="Calibri" panose="020F0502020204030204" pitchFamily="34" charset="0"/>
                <a:ea typeface="Times New Roman" panose="02020603050405020304" pitchFamily="18" charset="0"/>
                <a:cs typeface="Calibri" panose="020F0502020204030204" pitchFamily="34" charset="0"/>
              </a:rPr>
              <a:t> </a:t>
            </a:r>
            <a:r>
              <a:rPr lang="en-US" sz="2400" i="1" dirty="0" err="1">
                <a:effectLst/>
                <a:latin typeface="Calibri" panose="020F0502020204030204" pitchFamily="34" charset="0"/>
                <a:ea typeface="Times New Roman" panose="02020603050405020304" pitchFamily="18" charset="0"/>
                <a:cs typeface="Calibri" panose="020F0502020204030204" pitchFamily="34" charset="0"/>
              </a:rPr>
              <a:t>gạo</a:t>
            </a:r>
            <a:r>
              <a:rPr lang="en-US" sz="2400" i="1" dirty="0">
                <a:effectLst/>
                <a:latin typeface="Calibri" panose="020F0502020204030204" pitchFamily="34" charset="0"/>
                <a:ea typeface="Times New Roman" panose="02020603050405020304" pitchFamily="18" charset="0"/>
                <a:cs typeface="Calibri" panose="020F0502020204030204" pitchFamily="34" charset="0"/>
              </a:rPr>
              <a:t> </a:t>
            </a:r>
            <a:r>
              <a:rPr lang="en-US" sz="2400" i="1" dirty="0" err="1">
                <a:effectLst/>
                <a:latin typeface="Calibri" panose="020F0502020204030204" pitchFamily="34" charset="0"/>
                <a:ea typeface="Times New Roman" panose="02020603050405020304" pitchFamily="18" charset="0"/>
                <a:cs typeface="Calibri" panose="020F0502020204030204" pitchFamily="34" charset="0"/>
              </a:rPr>
              <a:t>nếp</a:t>
            </a:r>
            <a:r>
              <a:rPr lang="en-US" sz="2400" i="1" dirty="0">
                <a:effectLst/>
                <a:latin typeface="Calibri" panose="020F0502020204030204" pitchFamily="34" charset="0"/>
                <a:ea typeface="Times New Roman" panose="02020603050405020304" pitchFamily="18" charset="0"/>
                <a:cs typeface="Calibri" panose="020F0502020204030204" pitchFamily="34" charset="0"/>
              </a:rPr>
              <a:t> </a:t>
            </a:r>
            <a:r>
              <a:rPr lang="en-US" sz="2400" i="1" dirty="0" err="1">
                <a:effectLst/>
                <a:latin typeface="Calibri" panose="020F0502020204030204" pitchFamily="34" charset="0"/>
                <a:ea typeface="Times New Roman" panose="02020603050405020304" pitchFamily="18" charset="0"/>
                <a:cs typeface="Calibri" panose="020F0502020204030204" pitchFamily="34" charset="0"/>
              </a:rPr>
              <a:t>làm</a:t>
            </a:r>
            <a:r>
              <a:rPr lang="en-US" sz="2400" i="1" dirty="0">
                <a:effectLst/>
                <a:latin typeface="Calibri" panose="020F0502020204030204" pitchFamily="34" charset="0"/>
                <a:ea typeface="Times New Roman" panose="02020603050405020304" pitchFamily="18" charset="0"/>
                <a:cs typeface="Calibri" panose="020F0502020204030204" pitchFamily="34" charset="0"/>
              </a:rPr>
              <a:t> bánh </a:t>
            </a:r>
            <a:r>
              <a:rPr lang="en-US" sz="2400" i="1" dirty="0" err="1">
                <a:effectLst/>
                <a:latin typeface="Calibri" panose="020F0502020204030204" pitchFamily="34" charset="0"/>
                <a:ea typeface="Times New Roman" panose="02020603050405020304" pitchFamily="18" charset="0"/>
                <a:cs typeface="Calibri" panose="020F0502020204030204" pitchFamily="34" charset="0"/>
              </a:rPr>
              <a:t>hình</a:t>
            </a:r>
            <a:r>
              <a:rPr lang="en-US" sz="2400" i="1" dirty="0">
                <a:effectLst/>
                <a:latin typeface="Calibri" panose="020F0502020204030204" pitchFamily="34" charset="0"/>
                <a:ea typeface="Times New Roman" panose="02020603050405020304" pitchFamily="18" charset="0"/>
                <a:cs typeface="Calibri" panose="020F0502020204030204" pitchFamily="34" charset="0"/>
              </a:rPr>
              <a:t> </a:t>
            </a:r>
            <a:r>
              <a:rPr lang="en-US" sz="2400" i="1" dirty="0" err="1">
                <a:effectLst/>
                <a:latin typeface="Calibri" panose="020F0502020204030204" pitchFamily="34" charset="0"/>
                <a:ea typeface="Times New Roman" panose="02020603050405020304" pitchFamily="18" charset="0"/>
                <a:cs typeface="Calibri" panose="020F0502020204030204" pitchFamily="34" charset="0"/>
              </a:rPr>
              <a:t>tròn</a:t>
            </a:r>
            <a:r>
              <a:rPr lang="en-US" sz="2400" i="1" dirty="0">
                <a:effectLst/>
                <a:latin typeface="Calibri" panose="020F0502020204030204" pitchFamily="34" charset="0"/>
                <a:ea typeface="Times New Roman" panose="02020603050405020304" pitchFamily="18" charset="0"/>
                <a:cs typeface="Calibri" panose="020F0502020204030204" pitchFamily="34" charset="0"/>
              </a:rPr>
              <a:t> </a:t>
            </a:r>
            <a:r>
              <a:rPr lang="en-US" sz="2400" i="1" dirty="0" err="1">
                <a:effectLst/>
                <a:latin typeface="Calibri" panose="020F0502020204030204" pitchFamily="34" charset="0"/>
                <a:ea typeface="Times New Roman" panose="02020603050405020304" pitchFamily="18" charset="0"/>
                <a:cs typeface="Calibri" panose="020F0502020204030204" pitchFamily="34" charset="0"/>
              </a:rPr>
              <a:t>và</a:t>
            </a:r>
            <a:r>
              <a:rPr lang="en-US" sz="2400" i="1" dirty="0">
                <a:effectLst/>
                <a:latin typeface="Calibri" panose="020F0502020204030204" pitchFamily="34" charset="0"/>
                <a:ea typeface="Times New Roman" panose="02020603050405020304" pitchFamily="18" charset="0"/>
                <a:cs typeface="Calibri" panose="020F0502020204030204" pitchFamily="34" charset="0"/>
              </a:rPr>
              <a:t> </a:t>
            </a:r>
            <a:r>
              <a:rPr lang="en-US" sz="2400" i="1" dirty="0" err="1">
                <a:effectLst/>
                <a:latin typeface="Calibri" panose="020F0502020204030204" pitchFamily="34" charset="0"/>
                <a:ea typeface="Times New Roman" panose="02020603050405020304" pitchFamily="18" charset="0"/>
                <a:cs typeface="Calibri" panose="020F0502020204030204" pitchFamily="34" charset="0"/>
              </a:rPr>
              <a:t>hình</a:t>
            </a:r>
            <a:r>
              <a:rPr lang="en-US" sz="2400" i="1" dirty="0">
                <a:effectLst/>
                <a:latin typeface="Calibri" panose="020F0502020204030204" pitchFamily="34" charset="0"/>
                <a:ea typeface="Times New Roman" panose="02020603050405020304" pitchFamily="18" charset="0"/>
                <a:cs typeface="Calibri" panose="020F0502020204030204" pitchFamily="34" charset="0"/>
              </a:rPr>
              <a:t> </a:t>
            </a:r>
            <a:r>
              <a:rPr lang="en-US" sz="2400" i="1" dirty="0" err="1">
                <a:effectLst/>
                <a:latin typeface="Calibri" panose="020F0502020204030204" pitchFamily="34" charset="0"/>
                <a:ea typeface="Times New Roman" panose="02020603050405020304" pitchFamily="18" charset="0"/>
                <a:cs typeface="Calibri" panose="020F0502020204030204" pitchFamily="34" charset="0"/>
              </a:rPr>
              <a:t>vuông</a:t>
            </a:r>
            <a:r>
              <a:rPr lang="en-US" sz="2400" i="1" dirty="0">
                <a:effectLst/>
                <a:latin typeface="Calibri" panose="020F0502020204030204" pitchFamily="34" charset="0"/>
                <a:ea typeface="Times New Roman" panose="02020603050405020304" pitchFamily="18" charset="0"/>
                <a:cs typeface="Calibri" panose="020F0502020204030204" pitchFamily="34" charset="0"/>
              </a:rPr>
              <a:t>, </a:t>
            </a:r>
            <a:r>
              <a:rPr lang="en-US" sz="2400" i="1" dirty="0" err="1">
                <a:effectLst/>
                <a:latin typeface="Calibri" panose="020F0502020204030204" pitchFamily="34" charset="0"/>
                <a:ea typeface="Times New Roman" panose="02020603050405020304" pitchFamily="18" charset="0"/>
                <a:cs typeface="Calibri" panose="020F0502020204030204" pitchFamily="34" charset="0"/>
              </a:rPr>
              <a:t>để</a:t>
            </a:r>
            <a:r>
              <a:rPr lang="en-US" sz="2400" i="1" dirty="0">
                <a:effectLst/>
                <a:latin typeface="Calibri" panose="020F0502020204030204" pitchFamily="34" charset="0"/>
                <a:ea typeface="Times New Roman" panose="02020603050405020304" pitchFamily="18" charset="0"/>
                <a:cs typeface="Calibri" panose="020F0502020204030204" pitchFamily="34" charset="0"/>
              </a:rPr>
              <a:t> </a:t>
            </a:r>
            <a:r>
              <a:rPr lang="en-US" sz="2400" i="1" dirty="0" err="1">
                <a:effectLst/>
                <a:latin typeface="Calibri" panose="020F0502020204030204" pitchFamily="34" charset="0"/>
                <a:ea typeface="Times New Roman" panose="02020603050405020304" pitchFamily="18" charset="0"/>
                <a:cs typeface="Calibri" panose="020F0502020204030204" pitchFamily="34" charset="0"/>
              </a:rPr>
              <a:t>tượng</a:t>
            </a:r>
            <a:r>
              <a:rPr lang="en-US" sz="2400" i="1" dirty="0">
                <a:effectLst/>
                <a:latin typeface="Calibri" panose="020F0502020204030204" pitchFamily="34" charset="0"/>
                <a:ea typeface="Times New Roman" panose="02020603050405020304" pitchFamily="18" charset="0"/>
                <a:cs typeface="Calibri" panose="020F0502020204030204" pitchFamily="34" charset="0"/>
              </a:rPr>
              <a:t> </a:t>
            </a:r>
            <a:r>
              <a:rPr lang="en-US" sz="2400" i="1" dirty="0" err="1">
                <a:effectLst/>
                <a:latin typeface="Calibri" panose="020F0502020204030204" pitchFamily="34" charset="0"/>
                <a:ea typeface="Times New Roman" panose="02020603050405020304" pitchFamily="18" charset="0"/>
                <a:cs typeface="Calibri" panose="020F0502020204030204" pitchFamily="34" charset="0"/>
              </a:rPr>
              <a:t>hình</a:t>
            </a:r>
            <a:r>
              <a:rPr lang="en-US" sz="2400" i="1" dirty="0">
                <a:effectLst/>
                <a:latin typeface="Calibri" panose="020F0502020204030204" pitchFamily="34" charset="0"/>
                <a:ea typeface="Times New Roman" panose="02020603050405020304" pitchFamily="18" charset="0"/>
                <a:cs typeface="Calibri" panose="020F0502020204030204" pitchFamily="34" charset="0"/>
              </a:rPr>
              <a:t> </a:t>
            </a:r>
            <a:r>
              <a:rPr lang="en-US" sz="2400" i="1" dirty="0" err="1">
                <a:effectLst/>
                <a:latin typeface="Calibri" panose="020F0502020204030204" pitchFamily="34" charset="0"/>
                <a:ea typeface="Times New Roman" panose="02020603050405020304" pitchFamily="18" charset="0"/>
                <a:cs typeface="Calibri" panose="020F0502020204030204" pitchFamily="34" charset="0"/>
              </a:rPr>
              <a:t>Trời</a:t>
            </a:r>
            <a:r>
              <a:rPr lang="en-US" sz="2400" i="1" dirty="0">
                <a:effectLst/>
                <a:latin typeface="Calibri" panose="020F0502020204030204" pitchFamily="34" charset="0"/>
                <a:ea typeface="Times New Roman" panose="02020603050405020304" pitchFamily="18" charset="0"/>
                <a:cs typeface="Calibri" panose="020F0502020204030204" pitchFamily="34" charset="0"/>
              </a:rPr>
              <a:t> </a:t>
            </a:r>
            <a:r>
              <a:rPr lang="en-US" sz="2400" i="1" dirty="0" err="1">
                <a:effectLst/>
                <a:latin typeface="Calibri" panose="020F0502020204030204" pitchFamily="34" charset="0"/>
                <a:ea typeface="Times New Roman" panose="02020603050405020304" pitchFamily="18" charset="0"/>
                <a:cs typeface="Calibri" panose="020F0502020204030204" pitchFamily="34" charset="0"/>
              </a:rPr>
              <a:t>và</a:t>
            </a:r>
            <a:r>
              <a:rPr lang="en-US" sz="2400" i="1" dirty="0">
                <a:effectLst/>
                <a:latin typeface="Calibri" panose="020F0502020204030204" pitchFamily="34" charset="0"/>
                <a:ea typeface="Times New Roman" panose="02020603050405020304" pitchFamily="18" charset="0"/>
                <a:cs typeface="Calibri" panose="020F0502020204030204" pitchFamily="34" charset="0"/>
              </a:rPr>
              <a:t> </a:t>
            </a:r>
            <a:r>
              <a:rPr lang="en-US" sz="2400" i="1" dirty="0" err="1">
                <a:effectLst/>
                <a:latin typeface="Calibri" panose="020F0502020204030204" pitchFamily="34" charset="0"/>
                <a:ea typeface="Times New Roman" panose="02020603050405020304" pitchFamily="18" charset="0"/>
                <a:cs typeface="Calibri" panose="020F0502020204030204" pitchFamily="34" charset="0"/>
              </a:rPr>
              <a:t>Đất</a:t>
            </a:r>
            <a:r>
              <a:rPr lang="en-US" sz="2400" i="1" dirty="0">
                <a:effectLst/>
                <a:latin typeface="Calibri" panose="020F0502020204030204" pitchFamily="34" charset="0"/>
                <a:ea typeface="Times New Roman" panose="02020603050405020304" pitchFamily="18" charset="0"/>
                <a:cs typeface="Calibri" panose="020F0502020204030204" pitchFamily="34" charset="0"/>
              </a:rPr>
              <a:t>. Hãy lấy lá bọc ngoài, đặt nhân trong ruột bánh, để tượng hình Cha Mẹ sinh thành</a:t>
            </a:r>
            <a:r>
              <a:rPr lang="en-US" sz="2400" dirty="0">
                <a:effectLst/>
                <a:latin typeface="Calibri" panose="020F0502020204030204" pitchFamily="34" charset="0"/>
                <a:ea typeface="Times New Roman" panose="02020603050405020304" pitchFamily="18" charset="0"/>
                <a:cs typeface="Calibri" panose="020F0502020204030204" pitchFamily="34" charset="0"/>
              </a:rPr>
              <a:t>”.</a:t>
            </a:r>
          </a:p>
          <a:p>
            <a:pPr algn="just"/>
            <a:r>
              <a:rPr lang="en-US" sz="2400" dirty="0">
                <a:latin typeface="Calibri" panose="020F0502020204030204" pitchFamily="34" charset="0"/>
                <a:cs typeface="Calibri" panose="020F0502020204030204" pitchFamily="34" charset="0"/>
              </a:rPr>
              <a:t>Nghe xong, chàng lập tức chọn loại gạo nếp tốt nhất để làm bánh Chưng, bánh Dày. Cuối cùng, món ăn của Lang Liêu được nhà vua khen ngon, có ý nghĩa và quyết định truyền ngôi cho chàng. Từ đó, mỗi dịp Tết Nguyên Đán, bánh Chưng và bánh Dày là hai loại bánh không thể thiếu khi cúng Tổ Tiên và Trời Đất.</a:t>
            </a:r>
          </a:p>
        </p:txBody>
      </p:sp>
    </p:spTree>
    <p:extLst>
      <p:ext uri="{BB962C8B-B14F-4D97-AF65-F5344CB8AC3E}">
        <p14:creationId xmlns:p14="http://schemas.microsoft.com/office/powerpoint/2010/main" val="80757898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outVertical)">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Hình ảnh 85">
            <a:extLst>
              <a:ext uri="{FF2B5EF4-FFF2-40B4-BE49-F238E27FC236}">
                <a16:creationId xmlns:a16="http://schemas.microsoft.com/office/drawing/2014/main" id="{4C0D4697-9D99-03EF-19B0-9B8583B24233}"/>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sp>
        <p:nvSpPr>
          <p:cNvPr id="44" name="Hình chữ nhật: Góc Tròn 43">
            <a:extLst>
              <a:ext uri="{FF2B5EF4-FFF2-40B4-BE49-F238E27FC236}">
                <a16:creationId xmlns:a16="http://schemas.microsoft.com/office/drawing/2014/main" id="{290B6515-08E4-B49C-5069-11AB3F0B6958}"/>
              </a:ext>
            </a:extLst>
          </p:cNvPr>
          <p:cNvSpPr/>
          <p:nvPr/>
        </p:nvSpPr>
        <p:spPr>
          <a:xfrm>
            <a:off x="422787" y="428877"/>
            <a:ext cx="11452081" cy="6000248"/>
          </a:xfrm>
          <a:prstGeom prst="roundRect">
            <a:avLst>
              <a:gd name="adj" fmla="val 6305"/>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grpSp>
        <p:nvGrpSpPr>
          <p:cNvPr id="28" name="Group 22">
            <a:extLst>
              <a:ext uri="{FF2B5EF4-FFF2-40B4-BE49-F238E27FC236}">
                <a16:creationId xmlns:a16="http://schemas.microsoft.com/office/drawing/2014/main" id="{B7B0F779-1D0B-1608-5010-362FC6C5DAE9}"/>
              </a:ext>
            </a:extLst>
          </p:cNvPr>
          <p:cNvGrpSpPr/>
          <p:nvPr/>
        </p:nvGrpSpPr>
        <p:grpSpPr>
          <a:xfrm>
            <a:off x="-347467" y="306736"/>
            <a:ext cx="3840503" cy="802247"/>
            <a:chOff x="-107576" y="39225"/>
            <a:chExt cx="3840503" cy="802247"/>
          </a:xfrm>
          <a:effectLst>
            <a:outerShdw blurRad="63500" sx="102000" sy="102000" algn="ctr" rotWithShape="0">
              <a:prstClr val="black">
                <a:alpha val="40000"/>
              </a:prstClr>
            </a:outerShdw>
          </a:effectLst>
        </p:grpSpPr>
        <p:grpSp>
          <p:nvGrpSpPr>
            <p:cNvPr id="29" name="Group 3">
              <a:extLst>
                <a:ext uri="{FF2B5EF4-FFF2-40B4-BE49-F238E27FC236}">
                  <a16:creationId xmlns:a16="http://schemas.microsoft.com/office/drawing/2014/main" id="{F8541BF5-616D-B41E-60EB-8B6975D6D6A2}"/>
                </a:ext>
              </a:extLst>
            </p:cNvPr>
            <p:cNvGrpSpPr/>
            <p:nvPr/>
          </p:nvGrpSpPr>
          <p:grpSpPr>
            <a:xfrm>
              <a:off x="-107576" y="161365"/>
              <a:ext cx="3181755" cy="613808"/>
              <a:chOff x="-107576" y="161365"/>
              <a:chExt cx="3181755" cy="613808"/>
            </a:xfrm>
          </p:grpSpPr>
          <p:sp>
            <p:nvSpPr>
              <p:cNvPr id="41" name="TextBox 4">
                <a:extLst>
                  <a:ext uri="{FF2B5EF4-FFF2-40B4-BE49-F238E27FC236}">
                    <a16:creationId xmlns:a16="http://schemas.microsoft.com/office/drawing/2014/main" id="{74CA5CDD-211D-C143-32E5-084CD2148AE6}"/>
                  </a:ext>
                </a:extLst>
              </p:cNvPr>
              <p:cNvSpPr txBox="1"/>
              <p:nvPr/>
            </p:nvSpPr>
            <p:spPr>
              <a:xfrm>
                <a:off x="-107576" y="161365"/>
                <a:ext cx="3181755" cy="613808"/>
              </a:xfrm>
              <a:prstGeom prst="rect">
                <a:avLst/>
              </a:prstGeom>
              <a:solidFill>
                <a:schemeClr val="bg1"/>
              </a:solidFill>
              <a:ln>
                <a:noFill/>
              </a:ln>
            </p:spPr>
            <p:txBody>
              <a:bodyPr wrap="square" rtlCol="0">
                <a:spAutoFit/>
              </a:bodyPr>
              <a:lstStyle/>
              <a:p>
                <a:endParaRPr lang="en-GB" dirty="0"/>
              </a:p>
            </p:txBody>
          </p:sp>
          <p:sp>
            <p:nvSpPr>
              <p:cNvPr id="42" name="TextBox 5">
                <a:extLst>
                  <a:ext uri="{FF2B5EF4-FFF2-40B4-BE49-F238E27FC236}">
                    <a16:creationId xmlns:a16="http://schemas.microsoft.com/office/drawing/2014/main" id="{9A11A72F-C85A-5337-1344-77E9241D3AE5}"/>
                  </a:ext>
                </a:extLst>
              </p:cNvPr>
              <p:cNvSpPr txBox="1"/>
              <p:nvPr/>
            </p:nvSpPr>
            <p:spPr>
              <a:xfrm>
                <a:off x="46053" y="309960"/>
                <a:ext cx="2874495" cy="4001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b="1" dirty="0">
                    <a:solidFill>
                      <a:srgbClr val="C00000"/>
                    </a:solidFill>
                    <a:latin typeface="#9Slide03 Arima Madurai Medium" panose="00000600000000000000" pitchFamily="2" charset="0"/>
                    <a:cs typeface="#9Slide03 Arima Madurai Medium" panose="00000600000000000000" pitchFamily="2" charset="0"/>
                  </a:rPr>
                  <a:t>CHÂN TRỜI SÁNG TẠO</a:t>
                </a:r>
              </a:p>
            </p:txBody>
          </p:sp>
        </p:grpSp>
        <p:pic>
          <p:nvPicPr>
            <p:cNvPr id="40" name="Picture 14" descr="Logo&#10;&#10;Description automatically generated">
              <a:extLst>
                <a:ext uri="{FF2B5EF4-FFF2-40B4-BE49-F238E27FC236}">
                  <a16:creationId xmlns:a16="http://schemas.microsoft.com/office/drawing/2014/main" id="{4DD375E1-81F0-0516-3951-33D3642883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2689" y="39225"/>
              <a:ext cx="1010238" cy="802247"/>
            </a:xfrm>
            <a:prstGeom prst="rect">
              <a:avLst/>
            </a:prstGeom>
            <a:ln>
              <a:noFill/>
            </a:ln>
          </p:spPr>
        </p:pic>
      </p:grpSp>
      <p:grpSp>
        <p:nvGrpSpPr>
          <p:cNvPr id="5" name="Nhóm 4">
            <a:extLst>
              <a:ext uri="{FF2B5EF4-FFF2-40B4-BE49-F238E27FC236}">
                <a16:creationId xmlns:a16="http://schemas.microsoft.com/office/drawing/2014/main" id="{6ADB4269-470F-7EEB-7191-0BE2869CDCCD}"/>
              </a:ext>
            </a:extLst>
          </p:cNvPr>
          <p:cNvGrpSpPr/>
          <p:nvPr/>
        </p:nvGrpSpPr>
        <p:grpSpPr>
          <a:xfrm>
            <a:off x="4033562" y="584454"/>
            <a:ext cx="7391521" cy="941215"/>
            <a:chOff x="4033562" y="584454"/>
            <a:chExt cx="7391521" cy="941215"/>
          </a:xfrm>
        </p:grpSpPr>
        <p:sp>
          <p:nvSpPr>
            <p:cNvPr id="38" name="椭圆 37">
              <a:extLst>
                <a:ext uri="{FF2B5EF4-FFF2-40B4-BE49-F238E27FC236}">
                  <a16:creationId xmlns:a16="http://schemas.microsoft.com/office/drawing/2014/main" id="{4D9F6D38-7D6B-4748-A832-E27B60ABB17E}"/>
                </a:ext>
              </a:extLst>
            </p:cNvPr>
            <p:cNvSpPr/>
            <p:nvPr/>
          </p:nvSpPr>
          <p:spPr>
            <a:xfrm>
              <a:off x="5384732" y="685408"/>
              <a:ext cx="261861" cy="261861"/>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Hình chữ nhật: Góc Tròn 1">
              <a:extLst>
                <a:ext uri="{FF2B5EF4-FFF2-40B4-BE49-F238E27FC236}">
                  <a16:creationId xmlns:a16="http://schemas.microsoft.com/office/drawing/2014/main" id="{B5317D07-D94F-1587-A214-2E8CBDFDD30F}"/>
                </a:ext>
              </a:extLst>
            </p:cNvPr>
            <p:cNvSpPr/>
            <p:nvPr/>
          </p:nvSpPr>
          <p:spPr>
            <a:xfrm>
              <a:off x="4088084" y="806245"/>
              <a:ext cx="7220984" cy="719424"/>
            </a:xfrm>
            <a:prstGeom prst="roundRect">
              <a:avLst/>
            </a:prstGeom>
            <a:solidFill>
              <a:schemeClr val="bg1"/>
            </a:solidFill>
            <a:ln w="38100">
              <a:solidFill>
                <a:srgbClr val="C51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Hộp Văn bản 8">
              <a:extLst>
                <a:ext uri="{FF2B5EF4-FFF2-40B4-BE49-F238E27FC236}">
                  <a16:creationId xmlns:a16="http://schemas.microsoft.com/office/drawing/2014/main" id="{53B79E6B-BEB2-20A6-3279-AED7EAA9C859}"/>
                </a:ext>
              </a:extLst>
            </p:cNvPr>
            <p:cNvSpPr txBox="1"/>
            <p:nvPr/>
          </p:nvSpPr>
          <p:spPr>
            <a:xfrm>
              <a:off x="4033562" y="609016"/>
              <a:ext cx="7391521" cy="461665"/>
            </a:xfrm>
            <a:prstGeom prst="rect">
              <a:avLst/>
            </a:prstGeom>
            <a:solidFill>
              <a:srgbClr val="F0B094"/>
            </a:solidFill>
            <a:ln>
              <a:noFill/>
            </a:ln>
          </p:spPr>
          <p:txBody>
            <a:bodyPr wrap="square">
              <a:spAutoFit/>
            </a:bodyPr>
            <a:lstStyle/>
            <a:p>
              <a:pPr marL="625475" marR="0" algn="just">
                <a:spcBef>
                  <a:spcPts val="0"/>
                </a:spcBef>
              </a:pPr>
              <a:r>
                <a:rPr lang="en-US" sz="2400" b="1" dirty="0">
                  <a:solidFill>
                    <a:srgbClr val="C00000"/>
                  </a:solidFill>
                  <a:effectLst/>
                  <a:latin typeface="Fira Sans ExtraBold" panose="020B0903050000020004" pitchFamily="34" charset="0"/>
                  <a:ea typeface="Cambria" panose="02040503050406030204" pitchFamily="18" charset="0"/>
                  <a:cs typeface="Calibri" panose="020F0502020204030204" pitchFamily="34" charset="0"/>
                </a:rPr>
                <a:t>LUYỆN TẬP</a:t>
              </a:r>
            </a:p>
          </p:txBody>
        </p:sp>
        <p:sp>
          <p:nvSpPr>
            <p:cNvPr id="58" name="Hộp Văn bản 8">
              <a:extLst>
                <a:ext uri="{FF2B5EF4-FFF2-40B4-BE49-F238E27FC236}">
                  <a16:creationId xmlns:a16="http://schemas.microsoft.com/office/drawing/2014/main" id="{C5F776E3-99EE-BFF4-DA3D-41FFB0D2FB44}"/>
                </a:ext>
              </a:extLst>
            </p:cNvPr>
            <p:cNvSpPr txBox="1"/>
            <p:nvPr/>
          </p:nvSpPr>
          <p:spPr>
            <a:xfrm>
              <a:off x="4190009" y="1042684"/>
              <a:ext cx="6885726" cy="442674"/>
            </a:xfrm>
            <a:prstGeom prst="roundRect">
              <a:avLst/>
            </a:prstGeom>
            <a:noFill/>
            <a:ln>
              <a:noFill/>
            </a:ln>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2000" i="0" u="none" strike="noStrike" kern="1200" cap="none" spc="0" normalizeH="0" baseline="0" noProof="0" dirty="0">
                  <a:ln>
                    <a:noFill/>
                  </a:ln>
                  <a:solidFill>
                    <a:srgbClr val="C00000"/>
                  </a:solidFill>
                  <a:effectLst/>
                  <a:uLnTx/>
                  <a:uFillTx/>
                  <a:latin typeface="Calibri" panose="020F0502020204030204"/>
                  <a:ea typeface="Cambria" panose="02040503050406030204" pitchFamily="18" charset="0"/>
                  <a:cs typeface="Times New Roman" panose="02020603050405020304" pitchFamily="18" charset="0"/>
                </a:rPr>
                <a:t>2. Tự luận</a:t>
              </a:r>
              <a:endParaRPr kumimoji="0" lang="en-US" sz="1600" i="0" u="none" strike="noStrike" kern="1200" cap="none" spc="0" normalizeH="0" baseline="0" noProof="0" dirty="0">
                <a:ln>
                  <a:noFill/>
                </a:ln>
                <a:solidFill>
                  <a:srgbClr val="C00000"/>
                </a:solidFill>
                <a:effectLst/>
                <a:uLnTx/>
                <a:uFillTx/>
                <a:latin typeface="Calibri" panose="020F0502020204030204"/>
                <a:ea typeface="Cambria" panose="02040503050406030204" pitchFamily="18" charset="0"/>
                <a:cs typeface="Times New Roman" panose="02020603050405020304" pitchFamily="18" charset="0"/>
              </a:endParaRPr>
            </a:p>
          </p:txBody>
        </p:sp>
        <p:grpSp>
          <p:nvGrpSpPr>
            <p:cNvPr id="59" name="Google Shape;2365;p47">
              <a:extLst>
                <a:ext uri="{FF2B5EF4-FFF2-40B4-BE49-F238E27FC236}">
                  <a16:creationId xmlns:a16="http://schemas.microsoft.com/office/drawing/2014/main" id="{DC3F4B6F-557B-383E-F5BE-D9794C51DDE7}"/>
                </a:ext>
              </a:extLst>
            </p:cNvPr>
            <p:cNvGrpSpPr/>
            <p:nvPr/>
          </p:nvGrpSpPr>
          <p:grpSpPr>
            <a:xfrm>
              <a:off x="4114982" y="584454"/>
              <a:ext cx="445314" cy="443581"/>
              <a:chOff x="1576325" y="2162175"/>
              <a:chExt cx="526625" cy="524575"/>
            </a:xfrm>
          </p:grpSpPr>
          <p:sp>
            <p:nvSpPr>
              <p:cNvPr id="60" name="Google Shape;2366;p47">
                <a:extLst>
                  <a:ext uri="{FF2B5EF4-FFF2-40B4-BE49-F238E27FC236}">
                    <a16:creationId xmlns:a16="http://schemas.microsoft.com/office/drawing/2014/main" id="{7DE6D3E9-615B-F7AE-6485-18FB698383FC}"/>
                  </a:ext>
                </a:extLst>
              </p:cNvPr>
              <p:cNvSpPr/>
              <p:nvPr/>
            </p:nvSpPr>
            <p:spPr>
              <a:xfrm>
                <a:off x="1576325" y="2406300"/>
                <a:ext cx="526625" cy="280450"/>
              </a:xfrm>
              <a:custGeom>
                <a:avLst/>
                <a:gdLst/>
                <a:ahLst/>
                <a:cxnLst/>
                <a:rect l="l" t="t" r="r" b="b"/>
                <a:pathLst>
                  <a:path w="21065" h="11218" extrusionOk="0">
                    <a:moveTo>
                      <a:pt x="4321" y="1"/>
                    </a:moveTo>
                    <a:cubicBezTo>
                      <a:pt x="4060" y="1"/>
                      <a:pt x="3832" y="164"/>
                      <a:pt x="3767" y="425"/>
                    </a:cubicBezTo>
                    <a:lnTo>
                      <a:pt x="82" y="10500"/>
                    </a:lnTo>
                    <a:cubicBezTo>
                      <a:pt x="1" y="10859"/>
                      <a:pt x="262" y="11217"/>
                      <a:pt x="637" y="11217"/>
                    </a:cubicBezTo>
                    <a:lnTo>
                      <a:pt x="16842" y="11217"/>
                    </a:lnTo>
                    <a:cubicBezTo>
                      <a:pt x="17087" y="11217"/>
                      <a:pt x="17315" y="11038"/>
                      <a:pt x="17380" y="10793"/>
                    </a:cubicBezTo>
                    <a:lnTo>
                      <a:pt x="21065" y="718"/>
                    </a:lnTo>
                    <a:cubicBezTo>
                      <a:pt x="21065" y="359"/>
                      <a:pt x="20886" y="1"/>
                      <a:pt x="20511" y="1"/>
                    </a:cubicBezTo>
                    <a:close/>
                  </a:path>
                </a:pathLst>
              </a:custGeom>
              <a:solidFill>
                <a:srgbClr val="AD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 name="Google Shape;2367;p47">
                <a:extLst>
                  <a:ext uri="{FF2B5EF4-FFF2-40B4-BE49-F238E27FC236}">
                    <a16:creationId xmlns:a16="http://schemas.microsoft.com/office/drawing/2014/main" id="{E1368B2B-9833-2D86-5927-EAB40927D3E5}"/>
                  </a:ext>
                </a:extLst>
              </p:cNvPr>
              <p:cNvSpPr/>
              <p:nvPr/>
            </p:nvSpPr>
            <p:spPr>
              <a:xfrm>
                <a:off x="2012450" y="2324800"/>
                <a:ext cx="36300" cy="81525"/>
              </a:xfrm>
              <a:custGeom>
                <a:avLst/>
                <a:gdLst/>
                <a:ahLst/>
                <a:cxnLst/>
                <a:rect l="l" t="t" r="r" b="b"/>
                <a:pathLst>
                  <a:path w="1452" h="3261" extrusionOk="0">
                    <a:moveTo>
                      <a:pt x="1" y="0"/>
                    </a:moveTo>
                    <a:lnTo>
                      <a:pt x="1" y="3261"/>
                    </a:lnTo>
                    <a:lnTo>
                      <a:pt x="1452" y="3261"/>
                    </a:lnTo>
                    <a:lnTo>
                      <a:pt x="1452" y="636"/>
                    </a:lnTo>
                    <a:cubicBezTo>
                      <a:pt x="1452" y="277"/>
                      <a:pt x="1158" y="0"/>
                      <a:pt x="816" y="0"/>
                    </a:cubicBezTo>
                    <a:close/>
                  </a:path>
                </a:pathLst>
              </a:custGeom>
              <a:solidFill>
                <a:srgbClr val="AD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368;p47">
                <a:extLst>
                  <a:ext uri="{FF2B5EF4-FFF2-40B4-BE49-F238E27FC236}">
                    <a16:creationId xmlns:a16="http://schemas.microsoft.com/office/drawing/2014/main" id="{06CBDECE-119C-ED5C-3496-5B36AC7E8AA0}"/>
                  </a:ext>
                </a:extLst>
              </p:cNvPr>
              <p:cNvSpPr/>
              <p:nvPr/>
            </p:nvSpPr>
            <p:spPr>
              <a:xfrm>
                <a:off x="1577975" y="2261625"/>
                <a:ext cx="36300" cy="402300"/>
              </a:xfrm>
              <a:custGeom>
                <a:avLst/>
                <a:gdLst/>
                <a:ahLst/>
                <a:cxnLst/>
                <a:rect l="l" t="t" r="r" b="b"/>
                <a:pathLst>
                  <a:path w="1452" h="16092" extrusionOk="0">
                    <a:moveTo>
                      <a:pt x="636" y="0"/>
                    </a:moveTo>
                    <a:cubicBezTo>
                      <a:pt x="277" y="0"/>
                      <a:pt x="0" y="277"/>
                      <a:pt x="0" y="620"/>
                    </a:cubicBezTo>
                    <a:lnTo>
                      <a:pt x="0" y="16091"/>
                    </a:lnTo>
                    <a:lnTo>
                      <a:pt x="82" y="16091"/>
                    </a:lnTo>
                    <a:lnTo>
                      <a:pt x="1451" y="12342"/>
                    </a:lnTo>
                    <a:lnTo>
                      <a:pt x="1451" y="0"/>
                    </a:lnTo>
                    <a:close/>
                  </a:path>
                </a:pathLst>
              </a:custGeom>
              <a:solidFill>
                <a:srgbClr val="AD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 name="Google Shape;2369;p47">
                <a:extLst>
                  <a:ext uri="{FF2B5EF4-FFF2-40B4-BE49-F238E27FC236}">
                    <a16:creationId xmlns:a16="http://schemas.microsoft.com/office/drawing/2014/main" id="{FB04A339-DACD-B3D0-B843-E80CDF50B1E1}"/>
                  </a:ext>
                </a:extLst>
              </p:cNvPr>
              <p:cNvSpPr/>
              <p:nvPr/>
            </p:nvSpPr>
            <p:spPr>
              <a:xfrm>
                <a:off x="1668450" y="2162175"/>
                <a:ext cx="344025" cy="260050"/>
              </a:xfrm>
              <a:custGeom>
                <a:avLst/>
                <a:gdLst/>
                <a:ahLst/>
                <a:cxnLst/>
                <a:rect l="l" t="t" r="r" b="b"/>
                <a:pathLst>
                  <a:path w="13761" h="10402" extrusionOk="0">
                    <a:moveTo>
                      <a:pt x="0" y="0"/>
                    </a:moveTo>
                    <a:lnTo>
                      <a:pt x="0" y="10402"/>
                    </a:lnTo>
                    <a:lnTo>
                      <a:pt x="82" y="10190"/>
                    </a:lnTo>
                    <a:cubicBezTo>
                      <a:pt x="147" y="9929"/>
                      <a:pt x="375" y="9766"/>
                      <a:pt x="636" y="9766"/>
                    </a:cubicBezTo>
                    <a:lnTo>
                      <a:pt x="13761" y="9766"/>
                    </a:lnTo>
                    <a:lnTo>
                      <a:pt x="13761"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370;p47">
                <a:extLst>
                  <a:ext uri="{FF2B5EF4-FFF2-40B4-BE49-F238E27FC236}">
                    <a16:creationId xmlns:a16="http://schemas.microsoft.com/office/drawing/2014/main" id="{880F9A55-6288-E538-2A9D-FA9334C11013}"/>
                  </a:ext>
                </a:extLst>
              </p:cNvPr>
              <p:cNvSpPr/>
              <p:nvPr/>
            </p:nvSpPr>
            <p:spPr>
              <a:xfrm>
                <a:off x="1719800" y="2288525"/>
                <a:ext cx="241325" cy="18350"/>
              </a:xfrm>
              <a:custGeom>
                <a:avLst/>
                <a:gdLst/>
                <a:ahLst/>
                <a:cxnLst/>
                <a:rect l="l" t="t" r="r" b="b"/>
                <a:pathLst>
                  <a:path w="9653" h="734" extrusionOk="0">
                    <a:moveTo>
                      <a:pt x="490" y="0"/>
                    </a:moveTo>
                    <a:cubicBezTo>
                      <a:pt x="1" y="0"/>
                      <a:pt x="1" y="734"/>
                      <a:pt x="490" y="734"/>
                    </a:cubicBezTo>
                    <a:lnTo>
                      <a:pt x="9163" y="734"/>
                    </a:lnTo>
                    <a:cubicBezTo>
                      <a:pt x="9652" y="734"/>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371;p47">
                <a:extLst>
                  <a:ext uri="{FF2B5EF4-FFF2-40B4-BE49-F238E27FC236}">
                    <a16:creationId xmlns:a16="http://schemas.microsoft.com/office/drawing/2014/main" id="{BA74C202-B2F9-0E05-A9D0-3BFC0BCDB0E4}"/>
                  </a:ext>
                </a:extLst>
              </p:cNvPr>
              <p:cNvSpPr/>
              <p:nvPr/>
            </p:nvSpPr>
            <p:spPr>
              <a:xfrm>
                <a:off x="1719800" y="2225350"/>
                <a:ext cx="114550" cy="17950"/>
              </a:xfrm>
              <a:custGeom>
                <a:avLst/>
                <a:gdLst/>
                <a:ahLst/>
                <a:cxnLst/>
                <a:rect l="l" t="t" r="r" b="b"/>
                <a:pathLst>
                  <a:path w="4582" h="718" extrusionOk="0">
                    <a:moveTo>
                      <a:pt x="490" y="0"/>
                    </a:moveTo>
                    <a:cubicBezTo>
                      <a:pt x="1" y="0"/>
                      <a:pt x="1" y="717"/>
                      <a:pt x="490" y="717"/>
                    </a:cubicBezTo>
                    <a:lnTo>
                      <a:pt x="4109" y="717"/>
                    </a:lnTo>
                    <a:cubicBezTo>
                      <a:pt x="4582" y="717"/>
                      <a:pt x="4582" y="0"/>
                      <a:pt x="41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372;p47">
                <a:extLst>
                  <a:ext uri="{FF2B5EF4-FFF2-40B4-BE49-F238E27FC236}">
                    <a16:creationId xmlns:a16="http://schemas.microsoft.com/office/drawing/2014/main" id="{8051C47F-D944-C479-6A9D-06504C50363A}"/>
                  </a:ext>
                </a:extLst>
              </p:cNvPr>
              <p:cNvSpPr/>
              <p:nvPr/>
            </p:nvSpPr>
            <p:spPr>
              <a:xfrm>
                <a:off x="1719800" y="2352100"/>
                <a:ext cx="241325" cy="17950"/>
              </a:xfrm>
              <a:custGeom>
                <a:avLst/>
                <a:gdLst/>
                <a:ahLst/>
                <a:cxnLst/>
                <a:rect l="l" t="t" r="r" b="b"/>
                <a:pathLst>
                  <a:path w="9653" h="718" extrusionOk="0">
                    <a:moveTo>
                      <a:pt x="490" y="0"/>
                    </a:moveTo>
                    <a:cubicBezTo>
                      <a:pt x="1" y="0"/>
                      <a:pt x="1" y="718"/>
                      <a:pt x="490" y="718"/>
                    </a:cubicBezTo>
                    <a:lnTo>
                      <a:pt x="9163" y="718"/>
                    </a:lnTo>
                    <a:cubicBezTo>
                      <a:pt x="9652" y="718"/>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373;p47">
                <a:extLst>
                  <a:ext uri="{FF2B5EF4-FFF2-40B4-BE49-F238E27FC236}">
                    <a16:creationId xmlns:a16="http://schemas.microsoft.com/office/drawing/2014/main" id="{4FA03308-ECC5-6383-2F23-CCACD1A69284}"/>
                  </a:ext>
                </a:extLst>
              </p:cNvPr>
              <p:cNvSpPr/>
              <p:nvPr/>
            </p:nvSpPr>
            <p:spPr>
              <a:xfrm>
                <a:off x="1641550" y="2180100"/>
                <a:ext cx="26925" cy="316700"/>
              </a:xfrm>
              <a:custGeom>
                <a:avLst/>
                <a:gdLst/>
                <a:ahLst/>
                <a:cxnLst/>
                <a:rect l="l" t="t" r="r" b="b"/>
                <a:pathLst>
                  <a:path w="1077" h="12668" extrusionOk="0">
                    <a:moveTo>
                      <a:pt x="0" y="0"/>
                    </a:moveTo>
                    <a:lnTo>
                      <a:pt x="0" y="12668"/>
                    </a:lnTo>
                    <a:lnTo>
                      <a:pt x="1076" y="9685"/>
                    </a:lnTo>
                    <a:lnTo>
                      <a:pt x="1076"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374;p47">
                <a:extLst>
                  <a:ext uri="{FF2B5EF4-FFF2-40B4-BE49-F238E27FC236}">
                    <a16:creationId xmlns:a16="http://schemas.microsoft.com/office/drawing/2014/main" id="{CE128221-3941-EABD-E82C-F87A100E6FCC}"/>
                  </a:ext>
                </a:extLst>
              </p:cNvPr>
              <p:cNvSpPr/>
              <p:nvPr/>
            </p:nvSpPr>
            <p:spPr>
              <a:xfrm>
                <a:off x="1614250" y="2198025"/>
                <a:ext cx="27325" cy="372975"/>
              </a:xfrm>
              <a:custGeom>
                <a:avLst/>
                <a:gdLst/>
                <a:ahLst/>
                <a:cxnLst/>
                <a:rect l="l" t="t" r="r" b="b"/>
                <a:pathLst>
                  <a:path w="1093" h="14919" extrusionOk="0">
                    <a:moveTo>
                      <a:pt x="0" y="1"/>
                    </a:moveTo>
                    <a:lnTo>
                      <a:pt x="0" y="14918"/>
                    </a:lnTo>
                    <a:lnTo>
                      <a:pt x="1092" y="11951"/>
                    </a:lnTo>
                    <a:lnTo>
                      <a:pt x="1092"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 name="Nhóm 3">
            <a:extLst>
              <a:ext uri="{FF2B5EF4-FFF2-40B4-BE49-F238E27FC236}">
                <a16:creationId xmlns:a16="http://schemas.microsoft.com/office/drawing/2014/main" id="{B11CA68A-A2A1-716B-C72B-F93FA49C3851}"/>
              </a:ext>
            </a:extLst>
          </p:cNvPr>
          <p:cNvGrpSpPr/>
          <p:nvPr/>
        </p:nvGrpSpPr>
        <p:grpSpPr>
          <a:xfrm>
            <a:off x="668594" y="1632697"/>
            <a:ext cx="10854812" cy="4040516"/>
            <a:chOff x="668594" y="1632697"/>
            <a:chExt cx="10854812" cy="4040516"/>
          </a:xfrm>
        </p:grpSpPr>
        <p:sp>
          <p:nvSpPr>
            <p:cNvPr id="3" name="Hình chữ nhật: Góc Tròn 2">
              <a:extLst>
                <a:ext uri="{FF2B5EF4-FFF2-40B4-BE49-F238E27FC236}">
                  <a16:creationId xmlns:a16="http://schemas.microsoft.com/office/drawing/2014/main" id="{D2310958-3EE2-00C1-5AB1-A547E0DDD770}"/>
                </a:ext>
              </a:extLst>
            </p:cNvPr>
            <p:cNvSpPr/>
            <p:nvPr/>
          </p:nvSpPr>
          <p:spPr>
            <a:xfrm>
              <a:off x="698090" y="2180785"/>
              <a:ext cx="10825316" cy="3492428"/>
            </a:xfrm>
            <a:prstGeom prst="roundRect">
              <a:avLst>
                <a:gd name="adj" fmla="val 0"/>
              </a:avLst>
            </a:prstGeom>
            <a:noFill/>
            <a:ln w="57150">
              <a:solidFill>
                <a:srgbClr val="AD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Hình chữ nhật: Góc Tròn 11">
              <a:extLst>
                <a:ext uri="{FF2B5EF4-FFF2-40B4-BE49-F238E27FC236}">
                  <a16:creationId xmlns:a16="http://schemas.microsoft.com/office/drawing/2014/main" id="{E3D0502D-1ED8-AF41-A39A-E4219C853EFE}"/>
                </a:ext>
              </a:extLst>
            </p:cNvPr>
            <p:cNvSpPr/>
            <p:nvPr/>
          </p:nvSpPr>
          <p:spPr>
            <a:xfrm>
              <a:off x="668594" y="1632697"/>
              <a:ext cx="1532937" cy="589817"/>
            </a:xfrm>
            <a:prstGeom prst="roundRect">
              <a:avLst/>
            </a:prstGeom>
            <a:solidFill>
              <a:srgbClr val="AD000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chemeClr val="bg1"/>
                  </a:solidFill>
                  <a:latin typeface="Fira Sans ExtraBold" panose="020B0903050000020004" pitchFamily="34" charset="0"/>
                  <a:ea typeface="Cambria" panose="02040503050406030204" pitchFamily="18" charset="0"/>
                  <a:cs typeface="Calibri" panose="020F0502020204030204" pitchFamily="34" charset="0"/>
                </a:rPr>
                <a:t>Gợi ý</a:t>
              </a:r>
            </a:p>
          </p:txBody>
        </p:sp>
        <p:sp>
          <p:nvSpPr>
            <p:cNvPr id="26" name="TextBox 14">
              <a:extLst>
                <a:ext uri="{FF2B5EF4-FFF2-40B4-BE49-F238E27FC236}">
                  <a16:creationId xmlns:a16="http://schemas.microsoft.com/office/drawing/2014/main" id="{F5C3F133-A2D2-87F8-1BCB-DF61E1065296}"/>
                </a:ext>
              </a:extLst>
            </p:cNvPr>
            <p:cNvSpPr txBox="1"/>
            <p:nvPr/>
          </p:nvSpPr>
          <p:spPr>
            <a:xfrm>
              <a:off x="985906" y="2604632"/>
              <a:ext cx="10325842" cy="2554545"/>
            </a:xfrm>
            <a:prstGeom prst="rect">
              <a:avLst/>
            </a:prstGeom>
            <a:noFill/>
          </p:spPr>
          <p:txBody>
            <a:bodyPr wrap="square">
              <a:spAutoFit/>
            </a:bodyPr>
            <a:lstStyle/>
            <a:p>
              <a:pPr algn="just">
                <a:spcAft>
                  <a:spcPts val="800"/>
                </a:spcAft>
                <a:tabLst>
                  <a:tab pos="659130" algn="l"/>
                </a:tabLst>
              </a:pPr>
              <a:r>
                <a:rPr lang="en-US" sz="2800" b="1" dirty="0">
                  <a:solidFill>
                    <a:srgbClr val="AD0000"/>
                  </a:solidFill>
                  <a:effectLst/>
                  <a:latin typeface="Calibri" panose="020F0502020204030204" pitchFamily="34" charset="0"/>
                  <a:ea typeface="Times New Roman" panose="02020603050405020304" pitchFamily="18" charset="0"/>
                  <a:cs typeface="Calibri" panose="020F0502020204030204" pitchFamily="34" charset="0"/>
                </a:rPr>
                <a:t>- Những điểm tương đồng giữa hai tác phẩm.</a:t>
              </a:r>
              <a:endParaRPr lang="en-US" sz="2800" dirty="0">
                <a:solidFill>
                  <a:srgbClr val="AD0000"/>
                </a:solidFill>
                <a:effectLst/>
                <a:latin typeface="Calibri" panose="020F0502020204030204" pitchFamily="34" charset="0"/>
                <a:ea typeface="Calibri" panose="020F0502020204030204" pitchFamily="34" charset="0"/>
                <a:cs typeface="Calibri" panose="020F0502020204030204" pitchFamily="34" charset="0"/>
              </a:endParaRPr>
            </a:p>
            <a:p>
              <a:pPr marL="457200" indent="-457200" algn="just">
                <a:spcAft>
                  <a:spcPts val="800"/>
                </a:spcAft>
                <a:buFont typeface="Arial" panose="020B0604020202020204" pitchFamily="34" charset="0"/>
                <a:buChar char="•"/>
                <a:tabLst>
                  <a:tab pos="659130" algn="l"/>
                </a:tabLst>
              </a:pPr>
              <a:r>
                <a:rPr lang="en-US" sz="2800" dirty="0">
                  <a:effectLst/>
                  <a:latin typeface="Calibri" panose="020F0502020204030204" pitchFamily="34" charset="0"/>
                  <a:ea typeface="Times New Roman" panose="02020603050405020304" pitchFamily="18" charset="0"/>
                  <a:cs typeface="Calibri" panose="020F0502020204030204" pitchFamily="34" charset="0"/>
                </a:rPr>
                <a:t>Đều có tính hư cấu.</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p>
              <a:pPr marL="457200" indent="-457200" algn="just">
                <a:spcAft>
                  <a:spcPts val="800"/>
                </a:spcAft>
                <a:buFont typeface="Arial" panose="020B0604020202020204" pitchFamily="34" charset="0"/>
                <a:buChar char="•"/>
                <a:tabLst>
                  <a:tab pos="659130" algn="l"/>
                </a:tabLst>
              </a:pPr>
              <a:r>
                <a:rPr lang="en-US" sz="2800" dirty="0">
                  <a:effectLst/>
                  <a:latin typeface="Calibri" panose="020F0502020204030204" pitchFamily="34" charset="0"/>
                  <a:ea typeface="Times New Roman" panose="02020603050405020304" pitchFamily="18" charset="0"/>
                  <a:cs typeface="Calibri" panose="020F0502020204030204" pitchFamily="34" charset="0"/>
                </a:rPr>
                <a:t>Đều xuất hiện hình ảnh của các vị thần.</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a:p>
              <a:pPr marL="457200" indent="-457200" algn="just">
                <a:spcAft>
                  <a:spcPts val="800"/>
                </a:spcAft>
                <a:buFont typeface="Arial" panose="020B0604020202020204" pitchFamily="34" charset="0"/>
                <a:buChar char="•"/>
                <a:tabLst>
                  <a:tab pos="659130" algn="l"/>
                </a:tabLst>
              </a:pPr>
              <a:r>
                <a:rPr lang="en-US" sz="2800" dirty="0">
                  <a:effectLst/>
                  <a:latin typeface="Calibri" panose="020F0502020204030204" pitchFamily="34" charset="0"/>
                  <a:ea typeface="Times New Roman" panose="02020603050405020304" pitchFamily="18" charset="0"/>
                  <a:cs typeface="Calibri" panose="020F0502020204030204" pitchFamily="34" charset="0"/>
                </a:rPr>
                <a:t>Đều nói về hình dạng của Trời và Đất: trời có hình tròn, đất có hình vuông.</a:t>
              </a:r>
              <a:endParaRPr lang="en-US" sz="2800" dirty="0">
                <a:effectLst/>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46267538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Hình ảnh 85">
            <a:extLst>
              <a:ext uri="{FF2B5EF4-FFF2-40B4-BE49-F238E27FC236}">
                <a16:creationId xmlns:a16="http://schemas.microsoft.com/office/drawing/2014/main" id="{4C0D4697-9D99-03EF-19B0-9B8583B24233}"/>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sp>
        <p:nvSpPr>
          <p:cNvPr id="44" name="Hình chữ nhật: Góc Tròn 43">
            <a:extLst>
              <a:ext uri="{FF2B5EF4-FFF2-40B4-BE49-F238E27FC236}">
                <a16:creationId xmlns:a16="http://schemas.microsoft.com/office/drawing/2014/main" id="{290B6515-08E4-B49C-5069-11AB3F0B6958}"/>
              </a:ext>
            </a:extLst>
          </p:cNvPr>
          <p:cNvSpPr/>
          <p:nvPr/>
        </p:nvSpPr>
        <p:spPr>
          <a:xfrm>
            <a:off x="422787" y="428877"/>
            <a:ext cx="11452081" cy="6000248"/>
          </a:xfrm>
          <a:prstGeom prst="roundRect">
            <a:avLst>
              <a:gd name="adj" fmla="val 6305"/>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grpSp>
        <p:nvGrpSpPr>
          <p:cNvPr id="28" name="Group 22">
            <a:extLst>
              <a:ext uri="{FF2B5EF4-FFF2-40B4-BE49-F238E27FC236}">
                <a16:creationId xmlns:a16="http://schemas.microsoft.com/office/drawing/2014/main" id="{B7B0F779-1D0B-1608-5010-362FC6C5DAE9}"/>
              </a:ext>
            </a:extLst>
          </p:cNvPr>
          <p:cNvGrpSpPr/>
          <p:nvPr/>
        </p:nvGrpSpPr>
        <p:grpSpPr>
          <a:xfrm>
            <a:off x="-347467" y="306736"/>
            <a:ext cx="3840503" cy="802247"/>
            <a:chOff x="-107576" y="39225"/>
            <a:chExt cx="3840503" cy="802247"/>
          </a:xfrm>
          <a:effectLst>
            <a:outerShdw blurRad="63500" sx="102000" sy="102000" algn="ctr" rotWithShape="0">
              <a:prstClr val="black">
                <a:alpha val="40000"/>
              </a:prstClr>
            </a:outerShdw>
          </a:effectLst>
        </p:grpSpPr>
        <p:grpSp>
          <p:nvGrpSpPr>
            <p:cNvPr id="29" name="Group 3">
              <a:extLst>
                <a:ext uri="{FF2B5EF4-FFF2-40B4-BE49-F238E27FC236}">
                  <a16:creationId xmlns:a16="http://schemas.microsoft.com/office/drawing/2014/main" id="{F8541BF5-616D-B41E-60EB-8B6975D6D6A2}"/>
                </a:ext>
              </a:extLst>
            </p:cNvPr>
            <p:cNvGrpSpPr/>
            <p:nvPr/>
          </p:nvGrpSpPr>
          <p:grpSpPr>
            <a:xfrm>
              <a:off x="-107576" y="161365"/>
              <a:ext cx="3181755" cy="613808"/>
              <a:chOff x="-107576" y="161365"/>
              <a:chExt cx="3181755" cy="613808"/>
            </a:xfrm>
          </p:grpSpPr>
          <p:sp>
            <p:nvSpPr>
              <p:cNvPr id="41" name="TextBox 4">
                <a:extLst>
                  <a:ext uri="{FF2B5EF4-FFF2-40B4-BE49-F238E27FC236}">
                    <a16:creationId xmlns:a16="http://schemas.microsoft.com/office/drawing/2014/main" id="{74CA5CDD-211D-C143-32E5-084CD2148AE6}"/>
                  </a:ext>
                </a:extLst>
              </p:cNvPr>
              <p:cNvSpPr txBox="1"/>
              <p:nvPr/>
            </p:nvSpPr>
            <p:spPr>
              <a:xfrm>
                <a:off x="-107576" y="161365"/>
                <a:ext cx="3181755" cy="613808"/>
              </a:xfrm>
              <a:prstGeom prst="rect">
                <a:avLst/>
              </a:prstGeom>
              <a:solidFill>
                <a:schemeClr val="bg1"/>
              </a:solidFill>
              <a:ln>
                <a:noFill/>
              </a:ln>
            </p:spPr>
            <p:txBody>
              <a:bodyPr wrap="square" rtlCol="0">
                <a:spAutoFit/>
              </a:bodyPr>
              <a:lstStyle/>
              <a:p>
                <a:endParaRPr lang="en-GB" dirty="0"/>
              </a:p>
            </p:txBody>
          </p:sp>
          <p:sp>
            <p:nvSpPr>
              <p:cNvPr id="42" name="TextBox 5">
                <a:extLst>
                  <a:ext uri="{FF2B5EF4-FFF2-40B4-BE49-F238E27FC236}">
                    <a16:creationId xmlns:a16="http://schemas.microsoft.com/office/drawing/2014/main" id="{9A11A72F-C85A-5337-1344-77E9241D3AE5}"/>
                  </a:ext>
                </a:extLst>
              </p:cNvPr>
              <p:cNvSpPr txBox="1"/>
              <p:nvPr/>
            </p:nvSpPr>
            <p:spPr>
              <a:xfrm>
                <a:off x="46053" y="309960"/>
                <a:ext cx="2874495" cy="4001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b="1" dirty="0">
                    <a:solidFill>
                      <a:srgbClr val="C00000"/>
                    </a:solidFill>
                    <a:latin typeface="#9Slide03 Arima Madurai Medium" panose="00000600000000000000" pitchFamily="2" charset="0"/>
                    <a:cs typeface="#9Slide03 Arima Madurai Medium" panose="00000600000000000000" pitchFamily="2" charset="0"/>
                  </a:rPr>
                  <a:t>CHÂN TRỜI SÁNG TẠO</a:t>
                </a:r>
              </a:p>
            </p:txBody>
          </p:sp>
        </p:grpSp>
        <p:pic>
          <p:nvPicPr>
            <p:cNvPr id="40" name="Picture 14" descr="Logo&#10;&#10;Description automatically generated">
              <a:extLst>
                <a:ext uri="{FF2B5EF4-FFF2-40B4-BE49-F238E27FC236}">
                  <a16:creationId xmlns:a16="http://schemas.microsoft.com/office/drawing/2014/main" id="{4DD375E1-81F0-0516-3951-33D3642883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2689" y="39225"/>
              <a:ext cx="1010238" cy="802247"/>
            </a:xfrm>
            <a:prstGeom prst="rect">
              <a:avLst/>
            </a:prstGeom>
            <a:ln>
              <a:noFill/>
            </a:ln>
          </p:spPr>
        </p:pic>
      </p:grpSp>
      <p:grpSp>
        <p:nvGrpSpPr>
          <p:cNvPr id="5" name="Nhóm 4">
            <a:extLst>
              <a:ext uri="{FF2B5EF4-FFF2-40B4-BE49-F238E27FC236}">
                <a16:creationId xmlns:a16="http://schemas.microsoft.com/office/drawing/2014/main" id="{C6CAD423-45B6-E3A3-1C47-F877AEA70F46}"/>
              </a:ext>
            </a:extLst>
          </p:cNvPr>
          <p:cNvGrpSpPr/>
          <p:nvPr/>
        </p:nvGrpSpPr>
        <p:grpSpPr>
          <a:xfrm>
            <a:off x="4033562" y="584454"/>
            <a:ext cx="7391521" cy="941215"/>
            <a:chOff x="4033562" y="584454"/>
            <a:chExt cx="7391521" cy="941215"/>
          </a:xfrm>
        </p:grpSpPr>
        <p:sp>
          <p:nvSpPr>
            <p:cNvPr id="38" name="椭圆 37">
              <a:extLst>
                <a:ext uri="{FF2B5EF4-FFF2-40B4-BE49-F238E27FC236}">
                  <a16:creationId xmlns:a16="http://schemas.microsoft.com/office/drawing/2014/main" id="{4D9F6D38-7D6B-4748-A832-E27B60ABB17E}"/>
                </a:ext>
              </a:extLst>
            </p:cNvPr>
            <p:cNvSpPr/>
            <p:nvPr/>
          </p:nvSpPr>
          <p:spPr>
            <a:xfrm>
              <a:off x="5384732" y="685408"/>
              <a:ext cx="261861" cy="261861"/>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Hình chữ nhật: Góc Tròn 1">
              <a:extLst>
                <a:ext uri="{FF2B5EF4-FFF2-40B4-BE49-F238E27FC236}">
                  <a16:creationId xmlns:a16="http://schemas.microsoft.com/office/drawing/2014/main" id="{B5317D07-D94F-1587-A214-2E8CBDFDD30F}"/>
                </a:ext>
              </a:extLst>
            </p:cNvPr>
            <p:cNvSpPr/>
            <p:nvPr/>
          </p:nvSpPr>
          <p:spPr>
            <a:xfrm>
              <a:off x="4088084" y="806245"/>
              <a:ext cx="7220984" cy="719424"/>
            </a:xfrm>
            <a:prstGeom prst="roundRect">
              <a:avLst/>
            </a:prstGeom>
            <a:solidFill>
              <a:schemeClr val="bg1"/>
            </a:solidFill>
            <a:ln w="38100">
              <a:solidFill>
                <a:srgbClr val="C51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Hộp Văn bản 8">
              <a:extLst>
                <a:ext uri="{FF2B5EF4-FFF2-40B4-BE49-F238E27FC236}">
                  <a16:creationId xmlns:a16="http://schemas.microsoft.com/office/drawing/2014/main" id="{53B79E6B-BEB2-20A6-3279-AED7EAA9C859}"/>
                </a:ext>
              </a:extLst>
            </p:cNvPr>
            <p:cNvSpPr txBox="1"/>
            <p:nvPr/>
          </p:nvSpPr>
          <p:spPr>
            <a:xfrm>
              <a:off x="4033562" y="609016"/>
              <a:ext cx="7391521" cy="461665"/>
            </a:xfrm>
            <a:prstGeom prst="rect">
              <a:avLst/>
            </a:prstGeom>
            <a:solidFill>
              <a:srgbClr val="F0B094"/>
            </a:solidFill>
            <a:ln>
              <a:noFill/>
            </a:ln>
          </p:spPr>
          <p:txBody>
            <a:bodyPr wrap="square">
              <a:spAutoFit/>
            </a:bodyPr>
            <a:lstStyle/>
            <a:p>
              <a:pPr marL="625475" marR="0" algn="just">
                <a:spcBef>
                  <a:spcPts val="0"/>
                </a:spcBef>
              </a:pPr>
              <a:r>
                <a:rPr lang="en-US" sz="2400" b="1" dirty="0">
                  <a:solidFill>
                    <a:srgbClr val="C00000"/>
                  </a:solidFill>
                  <a:effectLst/>
                  <a:latin typeface="Fira Sans ExtraBold" panose="020B0903050000020004" pitchFamily="34" charset="0"/>
                  <a:ea typeface="Cambria" panose="02040503050406030204" pitchFamily="18" charset="0"/>
                  <a:cs typeface="Calibri" panose="020F0502020204030204" pitchFamily="34" charset="0"/>
                </a:rPr>
                <a:t>LUYỆN TẬP</a:t>
              </a:r>
            </a:p>
          </p:txBody>
        </p:sp>
        <p:sp>
          <p:nvSpPr>
            <p:cNvPr id="58" name="Hộp Văn bản 8">
              <a:extLst>
                <a:ext uri="{FF2B5EF4-FFF2-40B4-BE49-F238E27FC236}">
                  <a16:creationId xmlns:a16="http://schemas.microsoft.com/office/drawing/2014/main" id="{C5F776E3-99EE-BFF4-DA3D-41FFB0D2FB44}"/>
                </a:ext>
              </a:extLst>
            </p:cNvPr>
            <p:cNvSpPr txBox="1"/>
            <p:nvPr/>
          </p:nvSpPr>
          <p:spPr>
            <a:xfrm>
              <a:off x="4190009" y="1042684"/>
              <a:ext cx="6885726" cy="442674"/>
            </a:xfrm>
            <a:prstGeom prst="roundRect">
              <a:avLst/>
            </a:prstGeom>
            <a:noFill/>
            <a:ln>
              <a:noFill/>
            </a:ln>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2000" i="0" u="none" strike="noStrike" kern="1200" cap="none" spc="0" normalizeH="0" baseline="0" noProof="0" dirty="0">
                  <a:ln>
                    <a:noFill/>
                  </a:ln>
                  <a:solidFill>
                    <a:srgbClr val="C00000"/>
                  </a:solidFill>
                  <a:effectLst/>
                  <a:uLnTx/>
                  <a:uFillTx/>
                  <a:latin typeface="Calibri" panose="020F0502020204030204"/>
                  <a:ea typeface="Cambria" panose="02040503050406030204" pitchFamily="18" charset="0"/>
                  <a:cs typeface="Times New Roman" panose="02020603050405020304" pitchFamily="18" charset="0"/>
                </a:rPr>
                <a:t>2. Tự luận</a:t>
              </a:r>
              <a:endParaRPr kumimoji="0" lang="en-US" sz="1600" i="0" u="none" strike="noStrike" kern="1200" cap="none" spc="0" normalizeH="0" baseline="0" noProof="0" dirty="0">
                <a:ln>
                  <a:noFill/>
                </a:ln>
                <a:solidFill>
                  <a:srgbClr val="C00000"/>
                </a:solidFill>
                <a:effectLst/>
                <a:uLnTx/>
                <a:uFillTx/>
                <a:latin typeface="Calibri" panose="020F0502020204030204"/>
                <a:ea typeface="Cambria" panose="02040503050406030204" pitchFamily="18" charset="0"/>
                <a:cs typeface="Times New Roman" panose="02020603050405020304" pitchFamily="18" charset="0"/>
              </a:endParaRPr>
            </a:p>
          </p:txBody>
        </p:sp>
        <p:grpSp>
          <p:nvGrpSpPr>
            <p:cNvPr id="59" name="Google Shape;2365;p47">
              <a:extLst>
                <a:ext uri="{FF2B5EF4-FFF2-40B4-BE49-F238E27FC236}">
                  <a16:creationId xmlns:a16="http://schemas.microsoft.com/office/drawing/2014/main" id="{DC3F4B6F-557B-383E-F5BE-D9794C51DDE7}"/>
                </a:ext>
              </a:extLst>
            </p:cNvPr>
            <p:cNvGrpSpPr/>
            <p:nvPr/>
          </p:nvGrpSpPr>
          <p:grpSpPr>
            <a:xfrm>
              <a:off x="4114982" y="584454"/>
              <a:ext cx="445314" cy="443581"/>
              <a:chOff x="1576325" y="2162175"/>
              <a:chExt cx="526625" cy="524575"/>
            </a:xfrm>
          </p:grpSpPr>
          <p:sp>
            <p:nvSpPr>
              <p:cNvPr id="60" name="Google Shape;2366;p47">
                <a:extLst>
                  <a:ext uri="{FF2B5EF4-FFF2-40B4-BE49-F238E27FC236}">
                    <a16:creationId xmlns:a16="http://schemas.microsoft.com/office/drawing/2014/main" id="{7DE6D3E9-615B-F7AE-6485-18FB698383FC}"/>
                  </a:ext>
                </a:extLst>
              </p:cNvPr>
              <p:cNvSpPr/>
              <p:nvPr/>
            </p:nvSpPr>
            <p:spPr>
              <a:xfrm>
                <a:off x="1576325" y="2406300"/>
                <a:ext cx="526625" cy="280450"/>
              </a:xfrm>
              <a:custGeom>
                <a:avLst/>
                <a:gdLst/>
                <a:ahLst/>
                <a:cxnLst/>
                <a:rect l="l" t="t" r="r" b="b"/>
                <a:pathLst>
                  <a:path w="21065" h="11218" extrusionOk="0">
                    <a:moveTo>
                      <a:pt x="4321" y="1"/>
                    </a:moveTo>
                    <a:cubicBezTo>
                      <a:pt x="4060" y="1"/>
                      <a:pt x="3832" y="164"/>
                      <a:pt x="3767" y="425"/>
                    </a:cubicBezTo>
                    <a:lnTo>
                      <a:pt x="82" y="10500"/>
                    </a:lnTo>
                    <a:cubicBezTo>
                      <a:pt x="1" y="10859"/>
                      <a:pt x="262" y="11217"/>
                      <a:pt x="637" y="11217"/>
                    </a:cubicBezTo>
                    <a:lnTo>
                      <a:pt x="16842" y="11217"/>
                    </a:lnTo>
                    <a:cubicBezTo>
                      <a:pt x="17087" y="11217"/>
                      <a:pt x="17315" y="11038"/>
                      <a:pt x="17380" y="10793"/>
                    </a:cubicBezTo>
                    <a:lnTo>
                      <a:pt x="21065" y="718"/>
                    </a:lnTo>
                    <a:cubicBezTo>
                      <a:pt x="21065" y="359"/>
                      <a:pt x="20886" y="1"/>
                      <a:pt x="20511" y="1"/>
                    </a:cubicBezTo>
                    <a:close/>
                  </a:path>
                </a:pathLst>
              </a:custGeom>
              <a:solidFill>
                <a:srgbClr val="AD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 name="Google Shape;2367;p47">
                <a:extLst>
                  <a:ext uri="{FF2B5EF4-FFF2-40B4-BE49-F238E27FC236}">
                    <a16:creationId xmlns:a16="http://schemas.microsoft.com/office/drawing/2014/main" id="{E1368B2B-9833-2D86-5927-EAB40927D3E5}"/>
                  </a:ext>
                </a:extLst>
              </p:cNvPr>
              <p:cNvSpPr/>
              <p:nvPr/>
            </p:nvSpPr>
            <p:spPr>
              <a:xfrm>
                <a:off x="2012450" y="2324800"/>
                <a:ext cx="36300" cy="81525"/>
              </a:xfrm>
              <a:custGeom>
                <a:avLst/>
                <a:gdLst/>
                <a:ahLst/>
                <a:cxnLst/>
                <a:rect l="l" t="t" r="r" b="b"/>
                <a:pathLst>
                  <a:path w="1452" h="3261" extrusionOk="0">
                    <a:moveTo>
                      <a:pt x="1" y="0"/>
                    </a:moveTo>
                    <a:lnTo>
                      <a:pt x="1" y="3261"/>
                    </a:lnTo>
                    <a:lnTo>
                      <a:pt x="1452" y="3261"/>
                    </a:lnTo>
                    <a:lnTo>
                      <a:pt x="1452" y="636"/>
                    </a:lnTo>
                    <a:cubicBezTo>
                      <a:pt x="1452" y="277"/>
                      <a:pt x="1158" y="0"/>
                      <a:pt x="816" y="0"/>
                    </a:cubicBezTo>
                    <a:close/>
                  </a:path>
                </a:pathLst>
              </a:custGeom>
              <a:solidFill>
                <a:srgbClr val="AD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368;p47">
                <a:extLst>
                  <a:ext uri="{FF2B5EF4-FFF2-40B4-BE49-F238E27FC236}">
                    <a16:creationId xmlns:a16="http://schemas.microsoft.com/office/drawing/2014/main" id="{06CBDECE-119C-ED5C-3496-5B36AC7E8AA0}"/>
                  </a:ext>
                </a:extLst>
              </p:cNvPr>
              <p:cNvSpPr/>
              <p:nvPr/>
            </p:nvSpPr>
            <p:spPr>
              <a:xfrm>
                <a:off x="1577975" y="2261625"/>
                <a:ext cx="36300" cy="402300"/>
              </a:xfrm>
              <a:custGeom>
                <a:avLst/>
                <a:gdLst/>
                <a:ahLst/>
                <a:cxnLst/>
                <a:rect l="l" t="t" r="r" b="b"/>
                <a:pathLst>
                  <a:path w="1452" h="16092" extrusionOk="0">
                    <a:moveTo>
                      <a:pt x="636" y="0"/>
                    </a:moveTo>
                    <a:cubicBezTo>
                      <a:pt x="277" y="0"/>
                      <a:pt x="0" y="277"/>
                      <a:pt x="0" y="620"/>
                    </a:cubicBezTo>
                    <a:lnTo>
                      <a:pt x="0" y="16091"/>
                    </a:lnTo>
                    <a:lnTo>
                      <a:pt x="82" y="16091"/>
                    </a:lnTo>
                    <a:lnTo>
                      <a:pt x="1451" y="12342"/>
                    </a:lnTo>
                    <a:lnTo>
                      <a:pt x="1451" y="0"/>
                    </a:lnTo>
                    <a:close/>
                  </a:path>
                </a:pathLst>
              </a:custGeom>
              <a:solidFill>
                <a:srgbClr val="AD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 name="Google Shape;2369;p47">
                <a:extLst>
                  <a:ext uri="{FF2B5EF4-FFF2-40B4-BE49-F238E27FC236}">
                    <a16:creationId xmlns:a16="http://schemas.microsoft.com/office/drawing/2014/main" id="{FB04A339-DACD-B3D0-B843-E80CDF50B1E1}"/>
                  </a:ext>
                </a:extLst>
              </p:cNvPr>
              <p:cNvSpPr/>
              <p:nvPr/>
            </p:nvSpPr>
            <p:spPr>
              <a:xfrm>
                <a:off x="1668450" y="2162175"/>
                <a:ext cx="344025" cy="260050"/>
              </a:xfrm>
              <a:custGeom>
                <a:avLst/>
                <a:gdLst/>
                <a:ahLst/>
                <a:cxnLst/>
                <a:rect l="l" t="t" r="r" b="b"/>
                <a:pathLst>
                  <a:path w="13761" h="10402" extrusionOk="0">
                    <a:moveTo>
                      <a:pt x="0" y="0"/>
                    </a:moveTo>
                    <a:lnTo>
                      <a:pt x="0" y="10402"/>
                    </a:lnTo>
                    <a:lnTo>
                      <a:pt x="82" y="10190"/>
                    </a:lnTo>
                    <a:cubicBezTo>
                      <a:pt x="147" y="9929"/>
                      <a:pt x="375" y="9766"/>
                      <a:pt x="636" y="9766"/>
                    </a:cubicBezTo>
                    <a:lnTo>
                      <a:pt x="13761" y="9766"/>
                    </a:lnTo>
                    <a:lnTo>
                      <a:pt x="13761"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370;p47">
                <a:extLst>
                  <a:ext uri="{FF2B5EF4-FFF2-40B4-BE49-F238E27FC236}">
                    <a16:creationId xmlns:a16="http://schemas.microsoft.com/office/drawing/2014/main" id="{880F9A55-6288-E538-2A9D-FA9334C11013}"/>
                  </a:ext>
                </a:extLst>
              </p:cNvPr>
              <p:cNvSpPr/>
              <p:nvPr/>
            </p:nvSpPr>
            <p:spPr>
              <a:xfrm>
                <a:off x="1719800" y="2288525"/>
                <a:ext cx="241325" cy="18350"/>
              </a:xfrm>
              <a:custGeom>
                <a:avLst/>
                <a:gdLst/>
                <a:ahLst/>
                <a:cxnLst/>
                <a:rect l="l" t="t" r="r" b="b"/>
                <a:pathLst>
                  <a:path w="9653" h="734" extrusionOk="0">
                    <a:moveTo>
                      <a:pt x="490" y="0"/>
                    </a:moveTo>
                    <a:cubicBezTo>
                      <a:pt x="1" y="0"/>
                      <a:pt x="1" y="734"/>
                      <a:pt x="490" y="734"/>
                    </a:cubicBezTo>
                    <a:lnTo>
                      <a:pt x="9163" y="734"/>
                    </a:lnTo>
                    <a:cubicBezTo>
                      <a:pt x="9652" y="734"/>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371;p47">
                <a:extLst>
                  <a:ext uri="{FF2B5EF4-FFF2-40B4-BE49-F238E27FC236}">
                    <a16:creationId xmlns:a16="http://schemas.microsoft.com/office/drawing/2014/main" id="{BA74C202-B2F9-0E05-A9D0-3BFC0BCDB0E4}"/>
                  </a:ext>
                </a:extLst>
              </p:cNvPr>
              <p:cNvSpPr/>
              <p:nvPr/>
            </p:nvSpPr>
            <p:spPr>
              <a:xfrm>
                <a:off x="1719800" y="2225350"/>
                <a:ext cx="114550" cy="17950"/>
              </a:xfrm>
              <a:custGeom>
                <a:avLst/>
                <a:gdLst/>
                <a:ahLst/>
                <a:cxnLst/>
                <a:rect l="l" t="t" r="r" b="b"/>
                <a:pathLst>
                  <a:path w="4582" h="718" extrusionOk="0">
                    <a:moveTo>
                      <a:pt x="490" y="0"/>
                    </a:moveTo>
                    <a:cubicBezTo>
                      <a:pt x="1" y="0"/>
                      <a:pt x="1" y="717"/>
                      <a:pt x="490" y="717"/>
                    </a:cubicBezTo>
                    <a:lnTo>
                      <a:pt x="4109" y="717"/>
                    </a:lnTo>
                    <a:cubicBezTo>
                      <a:pt x="4582" y="717"/>
                      <a:pt x="4582" y="0"/>
                      <a:pt x="41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372;p47">
                <a:extLst>
                  <a:ext uri="{FF2B5EF4-FFF2-40B4-BE49-F238E27FC236}">
                    <a16:creationId xmlns:a16="http://schemas.microsoft.com/office/drawing/2014/main" id="{8051C47F-D944-C479-6A9D-06504C50363A}"/>
                  </a:ext>
                </a:extLst>
              </p:cNvPr>
              <p:cNvSpPr/>
              <p:nvPr/>
            </p:nvSpPr>
            <p:spPr>
              <a:xfrm>
                <a:off x="1719800" y="2352100"/>
                <a:ext cx="241325" cy="17950"/>
              </a:xfrm>
              <a:custGeom>
                <a:avLst/>
                <a:gdLst/>
                <a:ahLst/>
                <a:cxnLst/>
                <a:rect l="l" t="t" r="r" b="b"/>
                <a:pathLst>
                  <a:path w="9653" h="718" extrusionOk="0">
                    <a:moveTo>
                      <a:pt x="490" y="0"/>
                    </a:moveTo>
                    <a:cubicBezTo>
                      <a:pt x="1" y="0"/>
                      <a:pt x="1" y="718"/>
                      <a:pt x="490" y="718"/>
                    </a:cubicBezTo>
                    <a:lnTo>
                      <a:pt x="9163" y="718"/>
                    </a:lnTo>
                    <a:cubicBezTo>
                      <a:pt x="9652" y="718"/>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373;p47">
                <a:extLst>
                  <a:ext uri="{FF2B5EF4-FFF2-40B4-BE49-F238E27FC236}">
                    <a16:creationId xmlns:a16="http://schemas.microsoft.com/office/drawing/2014/main" id="{4FA03308-ECC5-6383-2F23-CCACD1A69284}"/>
                  </a:ext>
                </a:extLst>
              </p:cNvPr>
              <p:cNvSpPr/>
              <p:nvPr/>
            </p:nvSpPr>
            <p:spPr>
              <a:xfrm>
                <a:off x="1641550" y="2180100"/>
                <a:ext cx="26925" cy="316700"/>
              </a:xfrm>
              <a:custGeom>
                <a:avLst/>
                <a:gdLst/>
                <a:ahLst/>
                <a:cxnLst/>
                <a:rect l="l" t="t" r="r" b="b"/>
                <a:pathLst>
                  <a:path w="1077" h="12668" extrusionOk="0">
                    <a:moveTo>
                      <a:pt x="0" y="0"/>
                    </a:moveTo>
                    <a:lnTo>
                      <a:pt x="0" y="12668"/>
                    </a:lnTo>
                    <a:lnTo>
                      <a:pt x="1076" y="9685"/>
                    </a:lnTo>
                    <a:lnTo>
                      <a:pt x="1076"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374;p47">
                <a:extLst>
                  <a:ext uri="{FF2B5EF4-FFF2-40B4-BE49-F238E27FC236}">
                    <a16:creationId xmlns:a16="http://schemas.microsoft.com/office/drawing/2014/main" id="{CE128221-3941-EABD-E82C-F87A100E6FCC}"/>
                  </a:ext>
                </a:extLst>
              </p:cNvPr>
              <p:cNvSpPr/>
              <p:nvPr/>
            </p:nvSpPr>
            <p:spPr>
              <a:xfrm>
                <a:off x="1614250" y="2198025"/>
                <a:ext cx="27325" cy="372975"/>
              </a:xfrm>
              <a:custGeom>
                <a:avLst/>
                <a:gdLst/>
                <a:ahLst/>
                <a:cxnLst/>
                <a:rect l="l" t="t" r="r" b="b"/>
                <a:pathLst>
                  <a:path w="1093" h="14919" extrusionOk="0">
                    <a:moveTo>
                      <a:pt x="0" y="1"/>
                    </a:moveTo>
                    <a:lnTo>
                      <a:pt x="0" y="14918"/>
                    </a:lnTo>
                    <a:lnTo>
                      <a:pt x="1092" y="11951"/>
                    </a:lnTo>
                    <a:lnTo>
                      <a:pt x="1092"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 name="Nhóm 6">
            <a:extLst>
              <a:ext uri="{FF2B5EF4-FFF2-40B4-BE49-F238E27FC236}">
                <a16:creationId xmlns:a16="http://schemas.microsoft.com/office/drawing/2014/main" id="{96DE64BC-5D4E-D73A-D16F-15CD8304F5B4}"/>
              </a:ext>
            </a:extLst>
          </p:cNvPr>
          <p:cNvGrpSpPr/>
          <p:nvPr/>
        </p:nvGrpSpPr>
        <p:grpSpPr>
          <a:xfrm>
            <a:off x="668594" y="1632697"/>
            <a:ext cx="10854812" cy="4040516"/>
            <a:chOff x="668594" y="1632697"/>
            <a:chExt cx="10854812" cy="4040516"/>
          </a:xfrm>
        </p:grpSpPr>
        <p:grpSp>
          <p:nvGrpSpPr>
            <p:cNvPr id="6" name="Nhóm 5">
              <a:extLst>
                <a:ext uri="{FF2B5EF4-FFF2-40B4-BE49-F238E27FC236}">
                  <a16:creationId xmlns:a16="http://schemas.microsoft.com/office/drawing/2014/main" id="{71492597-1A4E-097B-44C3-9B890EE9D399}"/>
                </a:ext>
              </a:extLst>
            </p:cNvPr>
            <p:cNvGrpSpPr/>
            <p:nvPr/>
          </p:nvGrpSpPr>
          <p:grpSpPr>
            <a:xfrm>
              <a:off x="668594" y="1632697"/>
              <a:ext cx="10854812" cy="4040516"/>
              <a:chOff x="668594" y="1632697"/>
              <a:chExt cx="10854812" cy="4040516"/>
            </a:xfrm>
          </p:grpSpPr>
          <p:sp>
            <p:nvSpPr>
              <p:cNvPr id="3" name="Hình chữ nhật: Góc Tròn 2">
                <a:extLst>
                  <a:ext uri="{FF2B5EF4-FFF2-40B4-BE49-F238E27FC236}">
                    <a16:creationId xmlns:a16="http://schemas.microsoft.com/office/drawing/2014/main" id="{D2310958-3EE2-00C1-5AB1-A547E0DDD770}"/>
                  </a:ext>
                </a:extLst>
              </p:cNvPr>
              <p:cNvSpPr/>
              <p:nvPr/>
            </p:nvSpPr>
            <p:spPr>
              <a:xfrm>
                <a:off x="698090" y="2180785"/>
                <a:ext cx="10825316" cy="3492428"/>
              </a:xfrm>
              <a:prstGeom prst="roundRect">
                <a:avLst>
                  <a:gd name="adj" fmla="val 0"/>
                </a:avLst>
              </a:prstGeom>
              <a:noFill/>
              <a:ln w="57150">
                <a:solidFill>
                  <a:srgbClr val="AD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Hình chữ nhật: Góc Tròn 11">
                <a:extLst>
                  <a:ext uri="{FF2B5EF4-FFF2-40B4-BE49-F238E27FC236}">
                    <a16:creationId xmlns:a16="http://schemas.microsoft.com/office/drawing/2014/main" id="{E3D0502D-1ED8-AF41-A39A-E4219C853EFE}"/>
                  </a:ext>
                </a:extLst>
              </p:cNvPr>
              <p:cNvSpPr/>
              <p:nvPr/>
            </p:nvSpPr>
            <p:spPr>
              <a:xfrm>
                <a:off x="668594" y="1632697"/>
                <a:ext cx="1532937" cy="589817"/>
              </a:xfrm>
              <a:prstGeom prst="roundRect">
                <a:avLst/>
              </a:prstGeom>
              <a:solidFill>
                <a:srgbClr val="AD000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chemeClr val="bg1"/>
                    </a:solidFill>
                    <a:latin typeface="Fira Sans ExtraBold" panose="020B0903050000020004" pitchFamily="34" charset="0"/>
                    <a:ea typeface="Cambria" panose="02040503050406030204" pitchFamily="18" charset="0"/>
                    <a:cs typeface="Calibri" panose="020F0502020204030204" pitchFamily="34" charset="0"/>
                  </a:rPr>
                  <a:t>Gợi ý</a:t>
                </a:r>
              </a:p>
            </p:txBody>
          </p:sp>
        </p:grpSp>
        <p:sp>
          <p:nvSpPr>
            <p:cNvPr id="27" name="TextBox 14">
              <a:extLst>
                <a:ext uri="{FF2B5EF4-FFF2-40B4-BE49-F238E27FC236}">
                  <a16:creationId xmlns:a16="http://schemas.microsoft.com/office/drawing/2014/main" id="{4CFE2B31-86AF-A5BE-4ADE-15EBD2329BC9}"/>
                </a:ext>
              </a:extLst>
            </p:cNvPr>
            <p:cNvSpPr txBox="1"/>
            <p:nvPr/>
          </p:nvSpPr>
          <p:spPr>
            <a:xfrm>
              <a:off x="872896" y="2264544"/>
              <a:ext cx="8157564" cy="671851"/>
            </a:xfrm>
            <a:prstGeom prst="rect">
              <a:avLst/>
            </a:prstGeom>
            <a:noFill/>
          </p:spPr>
          <p:txBody>
            <a:bodyPr wrap="square">
              <a:spAutoFit/>
            </a:bodyPr>
            <a:lstStyle/>
            <a:p>
              <a:pPr marR="0" lvl="0" indent="0" algn="just" fontAlgn="auto">
                <a:lnSpc>
                  <a:spcPct val="150000"/>
                </a:lnSpc>
                <a:spcBef>
                  <a:spcPts val="0"/>
                </a:spcBef>
                <a:spcAft>
                  <a:spcPts val="800"/>
                </a:spcAft>
                <a:buClrTx/>
                <a:buSzTx/>
                <a:buFontTx/>
                <a:buNone/>
                <a:tabLst>
                  <a:tab pos="659130" algn="l"/>
                </a:tabLst>
                <a:defRPr/>
              </a:pPr>
              <a:r>
                <a:rPr lang="en-US" sz="2800" b="1" dirty="0">
                  <a:solidFill>
                    <a:srgbClr val="AD0000"/>
                  </a:solidFill>
                  <a:latin typeface="Calibri" panose="020F0502020204030204" pitchFamily="34" charset="0"/>
                  <a:cs typeface="Calibri" panose="020F0502020204030204" pitchFamily="34" charset="0"/>
                </a:rPr>
                <a:t>- </a:t>
              </a:r>
              <a:r>
                <a:rPr lang="en-US" sz="2800" b="1" dirty="0" err="1">
                  <a:solidFill>
                    <a:srgbClr val="AD0000"/>
                  </a:solidFill>
                  <a:latin typeface="Calibri" panose="020F0502020204030204" pitchFamily="34" charset="0"/>
                  <a:cs typeface="Calibri" panose="020F0502020204030204" pitchFamily="34" charset="0"/>
                </a:rPr>
                <a:t>Những</a:t>
              </a:r>
              <a:r>
                <a:rPr lang="en-US" sz="2800" b="1" dirty="0">
                  <a:solidFill>
                    <a:srgbClr val="AD0000"/>
                  </a:solidFill>
                  <a:latin typeface="Calibri" panose="020F0502020204030204" pitchFamily="34" charset="0"/>
                  <a:cs typeface="Calibri" panose="020F0502020204030204" pitchFamily="34" charset="0"/>
                </a:rPr>
                <a:t> </a:t>
              </a:r>
              <a:r>
                <a:rPr lang="en-US" sz="2800" b="1" dirty="0" err="1">
                  <a:solidFill>
                    <a:srgbClr val="AD0000"/>
                  </a:solidFill>
                  <a:latin typeface="Calibri" panose="020F0502020204030204" pitchFamily="34" charset="0"/>
                  <a:cs typeface="Calibri" panose="020F0502020204030204" pitchFamily="34" charset="0"/>
                </a:rPr>
                <a:t>điểm</a:t>
              </a:r>
              <a:r>
                <a:rPr lang="en-US" sz="2800" b="1" dirty="0">
                  <a:solidFill>
                    <a:srgbClr val="AD0000"/>
                  </a:solidFill>
                  <a:latin typeface="Calibri" panose="020F0502020204030204" pitchFamily="34" charset="0"/>
                  <a:cs typeface="Calibri" panose="020F0502020204030204" pitchFamily="34" charset="0"/>
                </a:rPr>
                <a:t> </a:t>
              </a:r>
              <a:r>
                <a:rPr lang="en-US" sz="2800" b="1" dirty="0" err="1">
                  <a:solidFill>
                    <a:srgbClr val="AD0000"/>
                  </a:solidFill>
                  <a:latin typeface="Calibri" panose="020F0502020204030204" pitchFamily="34" charset="0"/>
                  <a:cs typeface="Calibri" panose="020F0502020204030204" pitchFamily="34" charset="0"/>
                </a:rPr>
                <a:t>khác</a:t>
              </a:r>
              <a:r>
                <a:rPr lang="en-US" sz="2800" b="1" dirty="0">
                  <a:solidFill>
                    <a:srgbClr val="AD0000"/>
                  </a:solidFill>
                  <a:latin typeface="Calibri" panose="020F0502020204030204" pitchFamily="34" charset="0"/>
                  <a:cs typeface="Calibri" panose="020F0502020204030204" pitchFamily="34" charset="0"/>
                </a:rPr>
                <a:t> </a:t>
              </a:r>
              <a:r>
                <a:rPr lang="en-US" sz="2800" b="1" dirty="0" err="1">
                  <a:solidFill>
                    <a:srgbClr val="AD0000"/>
                  </a:solidFill>
                  <a:latin typeface="Calibri" panose="020F0502020204030204" pitchFamily="34" charset="0"/>
                  <a:cs typeface="Calibri" panose="020F0502020204030204" pitchFamily="34" charset="0"/>
                </a:rPr>
                <a:t>biệt</a:t>
              </a:r>
              <a:r>
                <a:rPr lang="en-US" sz="2800" b="1" dirty="0">
                  <a:solidFill>
                    <a:srgbClr val="AD0000"/>
                  </a:solidFill>
                  <a:latin typeface="Calibri" panose="020F0502020204030204" pitchFamily="34" charset="0"/>
                  <a:cs typeface="Calibri" panose="020F0502020204030204" pitchFamily="34" charset="0"/>
                </a:rPr>
                <a:t> </a:t>
              </a:r>
              <a:r>
                <a:rPr lang="en-US" sz="2800" b="1" dirty="0" err="1">
                  <a:solidFill>
                    <a:srgbClr val="AD0000"/>
                  </a:solidFill>
                  <a:latin typeface="Calibri" panose="020F0502020204030204" pitchFamily="34" charset="0"/>
                  <a:cs typeface="Calibri" panose="020F0502020204030204" pitchFamily="34" charset="0"/>
                </a:rPr>
                <a:t>giữa</a:t>
              </a:r>
              <a:r>
                <a:rPr lang="en-US" sz="2800" b="1" dirty="0">
                  <a:solidFill>
                    <a:srgbClr val="AD0000"/>
                  </a:solidFill>
                  <a:latin typeface="Calibri" panose="020F0502020204030204" pitchFamily="34" charset="0"/>
                  <a:cs typeface="Calibri" panose="020F0502020204030204" pitchFamily="34" charset="0"/>
                </a:rPr>
                <a:t> </a:t>
              </a:r>
              <a:r>
                <a:rPr lang="en-US" sz="2800" b="1" dirty="0" err="1">
                  <a:solidFill>
                    <a:srgbClr val="AD0000"/>
                  </a:solidFill>
                  <a:latin typeface="Calibri" panose="020F0502020204030204" pitchFamily="34" charset="0"/>
                  <a:cs typeface="Calibri" panose="020F0502020204030204" pitchFamily="34" charset="0"/>
                </a:rPr>
                <a:t>hai</a:t>
              </a:r>
              <a:r>
                <a:rPr lang="en-US" sz="2800" b="1" dirty="0">
                  <a:solidFill>
                    <a:srgbClr val="AD0000"/>
                  </a:solidFill>
                  <a:latin typeface="Calibri" panose="020F0502020204030204" pitchFamily="34" charset="0"/>
                  <a:cs typeface="Calibri" panose="020F0502020204030204" pitchFamily="34" charset="0"/>
                </a:rPr>
                <a:t> </a:t>
              </a:r>
              <a:r>
                <a:rPr lang="en-US" sz="2800" b="1" dirty="0" err="1">
                  <a:solidFill>
                    <a:srgbClr val="AD0000"/>
                  </a:solidFill>
                  <a:latin typeface="Calibri" panose="020F0502020204030204" pitchFamily="34" charset="0"/>
                  <a:cs typeface="Calibri" panose="020F0502020204030204" pitchFamily="34" charset="0"/>
                </a:rPr>
                <a:t>tác</a:t>
              </a:r>
              <a:r>
                <a:rPr lang="en-US" sz="2800" b="1" dirty="0">
                  <a:solidFill>
                    <a:srgbClr val="AD0000"/>
                  </a:solidFill>
                  <a:latin typeface="Calibri" panose="020F0502020204030204" pitchFamily="34" charset="0"/>
                  <a:cs typeface="Calibri" panose="020F0502020204030204" pitchFamily="34" charset="0"/>
                </a:rPr>
                <a:t> </a:t>
              </a:r>
              <a:r>
                <a:rPr lang="en-US" sz="2800" b="1" dirty="0" err="1">
                  <a:solidFill>
                    <a:srgbClr val="AD0000"/>
                  </a:solidFill>
                  <a:latin typeface="Calibri" panose="020F0502020204030204" pitchFamily="34" charset="0"/>
                  <a:cs typeface="Calibri" panose="020F0502020204030204" pitchFamily="34" charset="0"/>
                </a:rPr>
                <a:t>phẩm</a:t>
              </a:r>
              <a:endParaRPr lang="en-US" sz="2800" b="1" dirty="0">
                <a:solidFill>
                  <a:srgbClr val="AD0000"/>
                </a:solidFill>
                <a:latin typeface="Calibri" panose="020F0502020204030204" pitchFamily="34" charset="0"/>
                <a:cs typeface="Calibri" panose="020F0502020204030204" pitchFamily="34" charset="0"/>
              </a:endParaRPr>
            </a:p>
          </p:txBody>
        </p:sp>
      </p:grpSp>
      <p:graphicFrame>
        <p:nvGraphicFramePr>
          <p:cNvPr id="30" name="Table 2">
            <a:extLst>
              <a:ext uri="{FF2B5EF4-FFF2-40B4-BE49-F238E27FC236}">
                <a16:creationId xmlns:a16="http://schemas.microsoft.com/office/drawing/2014/main" id="{9E15AC3D-CDE8-B14E-A654-CD7C054F1D5C}"/>
              </a:ext>
            </a:extLst>
          </p:cNvPr>
          <p:cNvGraphicFramePr>
            <a:graphicFrameLocks noGrp="1"/>
          </p:cNvGraphicFramePr>
          <p:nvPr>
            <p:extLst>
              <p:ext uri="{D42A27DB-BD31-4B8C-83A1-F6EECF244321}">
                <p14:modId xmlns:p14="http://schemas.microsoft.com/office/powerpoint/2010/main" val="3412725827"/>
              </p:ext>
            </p:extLst>
          </p:nvPr>
        </p:nvGraphicFramePr>
        <p:xfrm>
          <a:off x="962177" y="3122183"/>
          <a:ext cx="10373300" cy="2103120"/>
        </p:xfrm>
        <a:graphic>
          <a:graphicData uri="http://schemas.openxmlformats.org/drawingml/2006/table">
            <a:tbl>
              <a:tblPr firstRow="1" bandRow="1">
                <a:tableStyleId>{00A15C55-8517-42AA-B614-E9B94910E393}</a:tableStyleId>
              </a:tblPr>
              <a:tblGrid>
                <a:gridCol w="1090768">
                  <a:extLst>
                    <a:ext uri="{9D8B030D-6E8A-4147-A177-3AD203B41FA5}">
                      <a16:colId xmlns:a16="http://schemas.microsoft.com/office/drawing/2014/main" val="2297326063"/>
                    </a:ext>
                  </a:extLst>
                </a:gridCol>
                <a:gridCol w="4381741">
                  <a:extLst>
                    <a:ext uri="{9D8B030D-6E8A-4147-A177-3AD203B41FA5}">
                      <a16:colId xmlns:a16="http://schemas.microsoft.com/office/drawing/2014/main" val="3123529813"/>
                    </a:ext>
                  </a:extLst>
                </a:gridCol>
                <a:gridCol w="4900791">
                  <a:extLst>
                    <a:ext uri="{9D8B030D-6E8A-4147-A177-3AD203B41FA5}">
                      <a16:colId xmlns:a16="http://schemas.microsoft.com/office/drawing/2014/main" val="1020072116"/>
                    </a:ext>
                  </a:extLst>
                </a:gridCol>
              </a:tblGrid>
              <a:tr h="370840">
                <a:tc>
                  <a:txBody>
                    <a:bodyPr/>
                    <a:lstStyle/>
                    <a:p>
                      <a:pPr algn="ctr">
                        <a:lnSpc>
                          <a:spcPct val="100000"/>
                        </a:lnSpc>
                      </a:pPr>
                      <a:endParaRPr lang="en-US" sz="2400" b="1">
                        <a:latin typeface="Calibri" panose="020F0502020204030204" pitchFamily="34" charset="0"/>
                        <a:cs typeface="Calibri" panose="020F0502020204030204" pitchFamily="34" charset="0"/>
                      </a:endParaRPr>
                    </a:p>
                  </a:txBody>
                  <a:tcPr anchor="ctr"/>
                </a:tc>
                <a:tc>
                  <a:txBody>
                    <a:bodyPr/>
                    <a:lstStyle/>
                    <a:p>
                      <a:pPr algn="ctr">
                        <a:lnSpc>
                          <a:spcPct val="100000"/>
                        </a:lnSpc>
                      </a:pPr>
                      <a:r>
                        <a:rPr lang="en-US" sz="2400" dirty="0" err="1">
                          <a:latin typeface="Calibri" panose="020F0502020204030204" pitchFamily="34" charset="0"/>
                          <a:cs typeface="Calibri" panose="020F0502020204030204" pitchFamily="34" charset="0"/>
                        </a:rPr>
                        <a:t>Thần</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Trụ</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Trời</a:t>
                      </a:r>
                      <a:endParaRPr lang="en-US" sz="2400" dirty="0">
                        <a:latin typeface="Calibri" panose="020F0502020204030204" pitchFamily="34" charset="0"/>
                        <a:cs typeface="Calibri" panose="020F0502020204030204" pitchFamily="34" charset="0"/>
                      </a:endParaRPr>
                    </a:p>
                  </a:txBody>
                  <a:tcPr/>
                </a:tc>
                <a:tc>
                  <a:txBody>
                    <a:bodyPr/>
                    <a:lstStyle/>
                    <a:p>
                      <a:pPr algn="ctr">
                        <a:lnSpc>
                          <a:spcPct val="100000"/>
                        </a:lnSpc>
                      </a:pPr>
                      <a:r>
                        <a:rPr lang="en-US" sz="2400" dirty="0">
                          <a:latin typeface="Calibri" panose="020F0502020204030204" pitchFamily="34" charset="0"/>
                          <a:cs typeface="Calibri" panose="020F0502020204030204" pitchFamily="34" charset="0"/>
                        </a:rPr>
                        <a:t>Bánh </a:t>
                      </a:r>
                      <a:r>
                        <a:rPr lang="en-US" sz="2400" dirty="0" err="1">
                          <a:latin typeface="Calibri" panose="020F0502020204030204" pitchFamily="34" charset="0"/>
                          <a:cs typeface="Calibri" panose="020F0502020204030204" pitchFamily="34" charset="0"/>
                        </a:rPr>
                        <a:t>chưng</a:t>
                      </a:r>
                      <a:r>
                        <a:rPr lang="en-US" sz="2400" dirty="0">
                          <a:latin typeface="Calibri" panose="020F0502020204030204" pitchFamily="34" charset="0"/>
                          <a:cs typeface="Calibri" panose="020F0502020204030204" pitchFamily="34" charset="0"/>
                        </a:rPr>
                        <a:t>, bánh </a:t>
                      </a:r>
                      <a:r>
                        <a:rPr lang="en-US" sz="2400" dirty="0" err="1">
                          <a:latin typeface="Calibri" panose="020F0502020204030204" pitchFamily="34" charset="0"/>
                          <a:cs typeface="Calibri" panose="020F0502020204030204" pitchFamily="34" charset="0"/>
                        </a:rPr>
                        <a:t>dày</a:t>
                      </a:r>
                      <a:r>
                        <a:rPr lang="en-US" sz="2400" dirty="0">
                          <a:latin typeface="Calibri" panose="020F0502020204030204" pitchFamily="34" charset="0"/>
                          <a:cs typeface="Calibri" panose="020F0502020204030204" pitchFamily="34" charset="0"/>
                        </a:rPr>
                        <a:t> </a:t>
                      </a:r>
                    </a:p>
                  </a:txBody>
                  <a:tcPr/>
                </a:tc>
                <a:extLst>
                  <a:ext uri="{0D108BD9-81ED-4DB2-BD59-A6C34878D82A}">
                    <a16:rowId xmlns:a16="http://schemas.microsoft.com/office/drawing/2014/main" val="540806601"/>
                  </a:ext>
                </a:extLst>
              </a:tr>
              <a:tr h="370840">
                <a:tc>
                  <a:txBody>
                    <a:bodyPr/>
                    <a:lstStyle/>
                    <a:p>
                      <a:pPr algn="ctr">
                        <a:lnSpc>
                          <a:spcPct val="100000"/>
                        </a:lnSpc>
                      </a:pPr>
                      <a:r>
                        <a:rPr lang="en-US" sz="2400" b="1" dirty="0" err="1">
                          <a:latin typeface="Calibri" panose="020F0502020204030204" pitchFamily="34" charset="0"/>
                          <a:cs typeface="Calibri" panose="020F0502020204030204" pitchFamily="34" charset="0"/>
                        </a:rPr>
                        <a:t>Đất</a:t>
                      </a:r>
                      <a:r>
                        <a:rPr lang="en-US" sz="2400" b="1" dirty="0">
                          <a:latin typeface="Calibri" panose="020F0502020204030204" pitchFamily="34" charset="0"/>
                          <a:cs typeface="Calibri" panose="020F0502020204030204" pitchFamily="34" charset="0"/>
                        </a:rPr>
                        <a:t> </a:t>
                      </a:r>
                    </a:p>
                  </a:txBody>
                  <a:tcPr anchor="ctr"/>
                </a:tc>
                <a:tc>
                  <a:txBody>
                    <a:bodyPr/>
                    <a:lstStyle/>
                    <a:p>
                      <a:pPr algn="just">
                        <a:lnSpc>
                          <a:spcPct val="100000"/>
                        </a:lnSpc>
                      </a:pPr>
                      <a:r>
                        <a:rPr lang="vi-VN" sz="2400" dirty="0" err="1">
                          <a:latin typeface="Calibri" panose="020F0502020204030204" pitchFamily="34" charset="0"/>
                          <a:cs typeface="Calibri" panose="020F0502020204030204" pitchFamily="34" charset="0"/>
                        </a:rPr>
                        <a:t>Đất</a:t>
                      </a:r>
                      <a:r>
                        <a:rPr lang="vi-VN" sz="2400" dirty="0">
                          <a:latin typeface="Calibri" panose="020F0502020204030204" pitchFamily="34" charset="0"/>
                          <a:cs typeface="Calibri" panose="020F0502020204030204" pitchFamily="34" charset="0"/>
                        </a:rPr>
                        <a:t> </a:t>
                      </a:r>
                      <a:r>
                        <a:rPr lang="vi-VN" sz="2400" dirty="0" err="1">
                          <a:latin typeface="Calibri" panose="020F0502020204030204" pitchFamily="34" charset="0"/>
                          <a:cs typeface="Calibri" panose="020F0502020204030204" pitchFamily="34" charset="0"/>
                        </a:rPr>
                        <a:t>phẳng</a:t>
                      </a:r>
                      <a:r>
                        <a:rPr lang="vi-VN" sz="2400" dirty="0">
                          <a:latin typeface="Calibri" panose="020F0502020204030204" pitchFamily="34" charset="0"/>
                          <a:cs typeface="Calibri" panose="020F0502020204030204" pitchFamily="34" charset="0"/>
                        </a:rPr>
                        <a:t> như </a:t>
                      </a:r>
                      <a:r>
                        <a:rPr lang="vi-VN" sz="2400" dirty="0" err="1">
                          <a:latin typeface="Calibri" panose="020F0502020204030204" pitchFamily="34" charset="0"/>
                          <a:cs typeface="Calibri" panose="020F0502020204030204" pitchFamily="34" charset="0"/>
                        </a:rPr>
                        <a:t>cái</a:t>
                      </a:r>
                      <a:r>
                        <a:rPr lang="vi-VN" sz="2400" dirty="0">
                          <a:latin typeface="Calibri" panose="020F0502020204030204" pitchFamily="34" charset="0"/>
                          <a:cs typeface="Calibri" panose="020F0502020204030204" pitchFamily="34" charset="0"/>
                        </a:rPr>
                        <a:t> mâm vuông</a:t>
                      </a:r>
                      <a:endParaRPr lang="en-US" sz="2400" dirty="0">
                        <a:latin typeface="Calibri" panose="020F0502020204030204" pitchFamily="34" charset="0"/>
                        <a:cs typeface="Calibri" panose="020F0502020204030204" pitchFamily="34" charset="0"/>
                      </a:endParaRPr>
                    </a:p>
                  </a:txBody>
                  <a:tcPr/>
                </a:tc>
                <a:tc>
                  <a:txBody>
                    <a:bodyPr/>
                    <a:lstStyle/>
                    <a:p>
                      <a:pPr algn="just">
                        <a:lnSpc>
                          <a:spcPct val="100000"/>
                        </a:lnSpc>
                      </a:pPr>
                      <a:r>
                        <a:rPr lang="en-US" sz="2400" dirty="0">
                          <a:latin typeface="Calibri" panose="020F0502020204030204" pitchFamily="34" charset="0"/>
                          <a:cs typeface="Calibri" panose="020F0502020204030204" pitchFamily="34" charset="0"/>
                        </a:rPr>
                        <a:t>B</a:t>
                      </a:r>
                      <a:r>
                        <a:rPr lang="vi-VN" sz="2400" dirty="0" err="1">
                          <a:latin typeface="Calibri" panose="020F0502020204030204" pitchFamily="34" charset="0"/>
                          <a:cs typeface="Calibri" panose="020F0502020204030204" pitchFamily="34" charset="0"/>
                        </a:rPr>
                        <a:t>ánh</a:t>
                      </a:r>
                      <a:r>
                        <a:rPr lang="vi-VN" sz="2400" dirty="0">
                          <a:latin typeface="Calibri" panose="020F0502020204030204" pitchFamily="34" charset="0"/>
                          <a:cs typeface="Calibri" panose="020F0502020204030204" pitchFamily="34" charset="0"/>
                        </a:rPr>
                        <a:t> chưng vuông </a:t>
                      </a:r>
                      <a:r>
                        <a:rPr lang="vi-VN" sz="2400" dirty="0" err="1">
                          <a:latin typeface="Calibri" panose="020F0502020204030204" pitchFamily="34" charset="0"/>
                          <a:cs typeface="Calibri" panose="020F0502020204030204" pitchFamily="34" charset="0"/>
                        </a:rPr>
                        <a:t>vức</a:t>
                      </a:r>
                      <a:r>
                        <a:rPr lang="vi-VN" sz="2400" dirty="0">
                          <a:latin typeface="Calibri" panose="020F0502020204030204" pitchFamily="34" charset="0"/>
                          <a:cs typeface="Calibri" panose="020F0502020204030204" pitchFamily="34" charset="0"/>
                        </a:rPr>
                        <a:t> </a:t>
                      </a:r>
                      <a:r>
                        <a:rPr lang="vi-VN" sz="2400" dirty="0" err="1">
                          <a:latin typeface="Calibri" panose="020F0502020204030204" pitchFamily="34" charset="0"/>
                          <a:cs typeface="Calibri" panose="020F0502020204030204" pitchFamily="34" charset="0"/>
                        </a:rPr>
                        <a:t>tượng</a:t>
                      </a:r>
                      <a:r>
                        <a:rPr lang="vi-VN" sz="2400" dirty="0">
                          <a:latin typeface="Calibri" panose="020F0502020204030204" pitchFamily="34" charset="0"/>
                          <a:cs typeface="Calibri" panose="020F0502020204030204" pitchFamily="34" charset="0"/>
                        </a:rPr>
                        <a:t> trung cho </a:t>
                      </a:r>
                      <a:r>
                        <a:rPr lang="vi-VN" sz="2400" dirty="0" err="1">
                          <a:latin typeface="Calibri" panose="020F0502020204030204" pitchFamily="34" charset="0"/>
                          <a:cs typeface="Calibri" panose="020F0502020204030204" pitchFamily="34" charset="0"/>
                        </a:rPr>
                        <a:t>đất</a:t>
                      </a:r>
                      <a:endParaRPr lang="en-US" sz="24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695380761"/>
                  </a:ext>
                </a:extLst>
              </a:tr>
              <a:tr h="370840">
                <a:tc>
                  <a:txBody>
                    <a:bodyPr/>
                    <a:lstStyle/>
                    <a:p>
                      <a:pPr algn="ctr">
                        <a:lnSpc>
                          <a:spcPct val="100000"/>
                        </a:lnSpc>
                      </a:pPr>
                      <a:r>
                        <a:rPr lang="en-US" sz="2400" b="1" dirty="0" err="1">
                          <a:latin typeface="Calibri" panose="020F0502020204030204" pitchFamily="34" charset="0"/>
                          <a:cs typeface="Calibri" panose="020F0502020204030204" pitchFamily="34" charset="0"/>
                        </a:rPr>
                        <a:t>Trời</a:t>
                      </a:r>
                      <a:r>
                        <a:rPr lang="en-US" sz="2400" b="1" dirty="0">
                          <a:latin typeface="Calibri" panose="020F0502020204030204" pitchFamily="34" charset="0"/>
                          <a:cs typeface="Calibri" panose="020F0502020204030204" pitchFamily="34" charset="0"/>
                        </a:rPr>
                        <a:t> </a:t>
                      </a:r>
                    </a:p>
                  </a:txBody>
                  <a:tcPr anchor="ctr"/>
                </a:tc>
                <a:tc>
                  <a:txBody>
                    <a:bodyPr/>
                    <a:lstStyle/>
                    <a:p>
                      <a:pPr algn="just">
                        <a:lnSpc>
                          <a:spcPct val="100000"/>
                        </a:lnSpc>
                      </a:pPr>
                      <a:r>
                        <a:rPr lang="vi-VN" sz="2400" dirty="0" err="1">
                          <a:latin typeface="Calibri" panose="020F0502020204030204" pitchFamily="34" charset="0"/>
                          <a:cs typeface="Calibri" panose="020F0502020204030204" pitchFamily="34" charset="0"/>
                        </a:rPr>
                        <a:t>Trời</a:t>
                      </a:r>
                      <a:r>
                        <a:rPr lang="vi-VN" sz="2400" dirty="0">
                          <a:latin typeface="Calibri" panose="020F0502020204030204" pitchFamily="34" charset="0"/>
                          <a:cs typeface="Calibri" panose="020F0502020204030204" pitchFamily="34" charset="0"/>
                        </a:rPr>
                        <a:t> </a:t>
                      </a:r>
                      <a:r>
                        <a:rPr lang="vi-VN" sz="2400" dirty="0" err="1">
                          <a:latin typeface="Calibri" panose="020F0502020204030204" pitchFamily="34" charset="0"/>
                          <a:cs typeface="Calibri" panose="020F0502020204030204" pitchFamily="34" charset="0"/>
                        </a:rPr>
                        <a:t>trùm</a:t>
                      </a:r>
                      <a:r>
                        <a:rPr lang="vi-VN" sz="2400" dirty="0">
                          <a:latin typeface="Calibri" panose="020F0502020204030204" pitchFamily="34" charset="0"/>
                          <a:cs typeface="Calibri" panose="020F0502020204030204" pitchFamily="34" charset="0"/>
                        </a:rPr>
                        <a:t> lên như </a:t>
                      </a:r>
                      <a:r>
                        <a:rPr lang="vi-VN" sz="2400" dirty="0" err="1">
                          <a:latin typeface="Calibri" panose="020F0502020204030204" pitchFamily="34" charset="0"/>
                          <a:cs typeface="Calibri" panose="020F0502020204030204" pitchFamily="34" charset="0"/>
                        </a:rPr>
                        <a:t>cái</a:t>
                      </a:r>
                      <a:r>
                        <a:rPr lang="vi-VN" sz="2400" dirty="0">
                          <a:latin typeface="Calibri" panose="020F0502020204030204" pitchFamily="34" charset="0"/>
                          <a:cs typeface="Calibri" panose="020F0502020204030204" pitchFamily="34" charset="0"/>
                        </a:rPr>
                        <a:t> </a:t>
                      </a:r>
                      <a:r>
                        <a:rPr lang="vi-VN" sz="2400" dirty="0" err="1">
                          <a:latin typeface="Calibri" panose="020F0502020204030204" pitchFamily="34" charset="0"/>
                          <a:cs typeface="Calibri" panose="020F0502020204030204" pitchFamily="34" charset="0"/>
                        </a:rPr>
                        <a:t>bát</a:t>
                      </a:r>
                      <a:r>
                        <a:rPr lang="vi-VN" sz="2400" dirty="0">
                          <a:latin typeface="Calibri" panose="020F0502020204030204" pitchFamily="34" charset="0"/>
                          <a:cs typeface="Calibri" panose="020F0502020204030204" pitchFamily="34" charset="0"/>
                        </a:rPr>
                        <a:t> </a:t>
                      </a:r>
                      <a:r>
                        <a:rPr lang="vi-VN" sz="2400" dirty="0" err="1">
                          <a:latin typeface="Calibri" panose="020F0502020204030204" pitchFamily="34" charset="0"/>
                          <a:cs typeface="Calibri" panose="020F0502020204030204" pitchFamily="34" charset="0"/>
                        </a:rPr>
                        <a:t>úp</a:t>
                      </a:r>
                      <a:endParaRPr lang="en-US" sz="2400" dirty="0">
                        <a:latin typeface="Calibri" panose="020F0502020204030204" pitchFamily="34" charset="0"/>
                        <a:cs typeface="Calibri" panose="020F0502020204030204" pitchFamily="34" charset="0"/>
                      </a:endParaRPr>
                    </a:p>
                  </a:txBody>
                  <a:tcPr/>
                </a:tc>
                <a:tc>
                  <a:txBody>
                    <a:bodyPr/>
                    <a:lstStyle/>
                    <a:p>
                      <a:pPr algn="just">
                        <a:lnSpc>
                          <a:spcPct val="100000"/>
                        </a:lnSpc>
                      </a:pPr>
                      <a:r>
                        <a:rPr lang="en-US" sz="2400" dirty="0">
                          <a:latin typeface="Calibri" panose="020F0502020204030204" pitchFamily="34" charset="0"/>
                          <a:cs typeface="Calibri" panose="020F0502020204030204" pitchFamily="34" charset="0"/>
                        </a:rPr>
                        <a:t>B</a:t>
                      </a:r>
                      <a:r>
                        <a:rPr lang="vi-VN" sz="2400" dirty="0" err="1">
                          <a:latin typeface="Calibri" panose="020F0502020204030204" pitchFamily="34" charset="0"/>
                          <a:cs typeface="Calibri" panose="020F0502020204030204" pitchFamily="34" charset="0"/>
                        </a:rPr>
                        <a:t>ánh</a:t>
                      </a:r>
                      <a:r>
                        <a:rPr lang="vi-VN" sz="2400" dirty="0">
                          <a:latin typeface="Calibri" panose="020F0502020204030204" pitchFamily="34" charset="0"/>
                          <a:cs typeface="Calibri" panose="020F0502020204030204" pitchFamily="34" charset="0"/>
                        </a:rPr>
                        <a:t> </a:t>
                      </a:r>
                      <a:r>
                        <a:rPr lang="vi-VN" sz="2400" dirty="0" err="1">
                          <a:latin typeface="Calibri" panose="020F0502020204030204" pitchFamily="34" charset="0"/>
                          <a:cs typeface="Calibri" panose="020F0502020204030204" pitchFamily="34" charset="0"/>
                        </a:rPr>
                        <a:t>dày</a:t>
                      </a:r>
                      <a:r>
                        <a:rPr lang="vi-VN" sz="2400" dirty="0">
                          <a:latin typeface="Calibri" panose="020F0502020204030204" pitchFamily="34" charset="0"/>
                          <a:cs typeface="Calibri" panose="020F0502020204030204" pitchFamily="34" charset="0"/>
                        </a:rPr>
                        <a:t> </a:t>
                      </a:r>
                      <a:r>
                        <a:rPr lang="vi-VN" sz="2400" dirty="0" err="1">
                          <a:latin typeface="Calibri" panose="020F0502020204030204" pitchFamily="34" charset="0"/>
                          <a:cs typeface="Calibri" panose="020F0502020204030204" pitchFamily="34" charset="0"/>
                        </a:rPr>
                        <a:t>cũng</a:t>
                      </a:r>
                      <a:r>
                        <a:rPr lang="vi-VN" sz="2400" dirty="0">
                          <a:latin typeface="Calibri" panose="020F0502020204030204" pitchFamily="34" charset="0"/>
                          <a:cs typeface="Calibri" panose="020F0502020204030204" pitchFamily="34" charset="0"/>
                        </a:rPr>
                        <a:t> </a:t>
                      </a:r>
                      <a:r>
                        <a:rPr lang="vi-VN" sz="2400" dirty="0" err="1">
                          <a:latin typeface="Calibri" panose="020F0502020204030204" pitchFamily="34" charset="0"/>
                          <a:cs typeface="Calibri" panose="020F0502020204030204" pitchFamily="34" charset="0"/>
                        </a:rPr>
                        <a:t>màu</a:t>
                      </a:r>
                      <a:r>
                        <a:rPr lang="vi-VN" sz="2400" dirty="0">
                          <a:latin typeface="Calibri" panose="020F0502020204030204" pitchFamily="34" charset="0"/>
                          <a:cs typeface="Calibri" panose="020F0502020204030204" pitchFamily="34" charset="0"/>
                        </a:rPr>
                        <a:t> </a:t>
                      </a:r>
                      <a:r>
                        <a:rPr lang="vi-VN" sz="2400" dirty="0" err="1">
                          <a:latin typeface="Calibri" panose="020F0502020204030204" pitchFamily="34" charset="0"/>
                          <a:cs typeface="Calibri" panose="020F0502020204030204" pitchFamily="34" charset="0"/>
                        </a:rPr>
                        <a:t>trắng</a:t>
                      </a:r>
                      <a:r>
                        <a:rPr lang="vi-VN" sz="2400" dirty="0">
                          <a:latin typeface="Calibri" panose="020F0502020204030204" pitchFamily="34" charset="0"/>
                          <a:cs typeface="Calibri" panose="020F0502020204030204" pitchFamily="34" charset="0"/>
                        </a:rPr>
                        <a:t> </a:t>
                      </a:r>
                      <a:r>
                        <a:rPr lang="vi-VN" sz="2400" dirty="0" err="1">
                          <a:latin typeface="Calibri" panose="020F0502020204030204" pitchFamily="34" charset="0"/>
                          <a:cs typeface="Calibri" panose="020F0502020204030204" pitchFamily="34" charset="0"/>
                        </a:rPr>
                        <a:t>tròn</a:t>
                      </a:r>
                      <a:r>
                        <a:rPr lang="vi-VN" sz="2400" dirty="0">
                          <a:latin typeface="Calibri" panose="020F0502020204030204" pitchFamily="34" charset="0"/>
                          <a:cs typeface="Calibri" panose="020F0502020204030204" pitchFamily="34" charset="0"/>
                        </a:rPr>
                        <a:t> </a:t>
                      </a:r>
                      <a:r>
                        <a:rPr lang="vi-VN" sz="2400" dirty="0" err="1">
                          <a:latin typeface="Calibri" panose="020F0502020204030204" pitchFamily="34" charset="0"/>
                          <a:cs typeface="Calibri" panose="020F0502020204030204" pitchFamily="34" charset="0"/>
                        </a:rPr>
                        <a:t>đầy</a:t>
                      </a:r>
                      <a:r>
                        <a:rPr lang="vi-VN" sz="2400" dirty="0">
                          <a:latin typeface="Calibri" panose="020F0502020204030204" pitchFamily="34" charset="0"/>
                          <a:cs typeface="Calibri" panose="020F0502020204030204" pitchFamily="34" charset="0"/>
                        </a:rPr>
                        <a:t> như </a:t>
                      </a:r>
                      <a:r>
                        <a:rPr lang="vi-VN" sz="2400" dirty="0" err="1">
                          <a:latin typeface="Calibri" panose="020F0502020204030204" pitchFamily="34" charset="0"/>
                          <a:cs typeface="Calibri" panose="020F0502020204030204" pitchFamily="34" charset="0"/>
                        </a:rPr>
                        <a:t>cái</a:t>
                      </a:r>
                      <a:r>
                        <a:rPr lang="vi-VN" sz="2400" dirty="0">
                          <a:latin typeface="Calibri" panose="020F0502020204030204" pitchFamily="34" charset="0"/>
                          <a:cs typeface="Calibri" panose="020F0502020204030204" pitchFamily="34" charset="0"/>
                        </a:rPr>
                        <a:t> </a:t>
                      </a:r>
                      <a:r>
                        <a:rPr lang="vi-VN" sz="2400" dirty="0" err="1">
                          <a:latin typeface="Calibri" panose="020F0502020204030204" pitchFamily="34" charset="0"/>
                          <a:cs typeface="Calibri" panose="020F0502020204030204" pitchFamily="34" charset="0"/>
                        </a:rPr>
                        <a:t>bát</a:t>
                      </a:r>
                      <a:r>
                        <a:rPr lang="vi-VN" sz="2400" dirty="0">
                          <a:latin typeface="Calibri" panose="020F0502020204030204" pitchFamily="34" charset="0"/>
                          <a:cs typeface="Calibri" panose="020F0502020204030204" pitchFamily="34" charset="0"/>
                        </a:rPr>
                        <a:t> </a:t>
                      </a:r>
                      <a:r>
                        <a:rPr lang="vi-VN" sz="2400" dirty="0" err="1">
                          <a:latin typeface="Calibri" panose="020F0502020204030204" pitchFamily="34" charset="0"/>
                          <a:cs typeface="Calibri" panose="020F0502020204030204" pitchFamily="34" charset="0"/>
                        </a:rPr>
                        <a:t>tượng</a:t>
                      </a:r>
                      <a:r>
                        <a:rPr lang="vi-VN" sz="2400" dirty="0">
                          <a:latin typeface="Calibri" panose="020F0502020204030204" pitchFamily="34" charset="0"/>
                          <a:cs typeface="Calibri" panose="020F0502020204030204" pitchFamily="34" charset="0"/>
                        </a:rPr>
                        <a:t> trưng cho </a:t>
                      </a:r>
                      <a:r>
                        <a:rPr lang="vi-VN" sz="2400" dirty="0" err="1">
                          <a:latin typeface="Calibri" panose="020F0502020204030204" pitchFamily="34" charset="0"/>
                          <a:cs typeface="Calibri" panose="020F0502020204030204" pitchFamily="34" charset="0"/>
                        </a:rPr>
                        <a:t>Trời</a:t>
                      </a:r>
                      <a:endParaRPr lang="en-US" sz="24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424147740"/>
                  </a:ext>
                </a:extLst>
              </a:tr>
            </a:tbl>
          </a:graphicData>
        </a:graphic>
      </p:graphicFrame>
    </p:spTree>
    <p:extLst>
      <p:ext uri="{BB962C8B-B14F-4D97-AF65-F5344CB8AC3E}">
        <p14:creationId xmlns:p14="http://schemas.microsoft.com/office/powerpoint/2010/main" val="709492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fill="hold"/>
                                        <p:tgtEl>
                                          <p:spTgt spid="30"/>
                                        </p:tgtEl>
                                        <p:attrNameLst>
                                          <p:attrName>ppt_x</p:attrName>
                                        </p:attrNameLst>
                                      </p:cBhvr>
                                      <p:tavLst>
                                        <p:tav tm="0">
                                          <p:val>
                                            <p:strVal val="#ppt_x"/>
                                          </p:val>
                                        </p:tav>
                                        <p:tav tm="100000">
                                          <p:val>
                                            <p:strVal val="#ppt_x"/>
                                          </p:val>
                                        </p:tav>
                                      </p:tavLst>
                                    </p:anim>
                                    <p:anim calcmode="lin" valueType="num">
                                      <p:cBhvr additive="base">
                                        <p:cTn id="1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Nhóm 10">
            <a:extLst>
              <a:ext uri="{FF2B5EF4-FFF2-40B4-BE49-F238E27FC236}">
                <a16:creationId xmlns:a16="http://schemas.microsoft.com/office/drawing/2014/main" id="{2C213D9D-812E-6CA5-8626-2654B8EDBDBC}"/>
              </a:ext>
            </a:extLst>
          </p:cNvPr>
          <p:cNvGrpSpPr/>
          <p:nvPr/>
        </p:nvGrpSpPr>
        <p:grpSpPr>
          <a:xfrm>
            <a:off x="7143560" y="282388"/>
            <a:ext cx="10096878" cy="6293223"/>
            <a:chOff x="7143560" y="282388"/>
            <a:chExt cx="10096878" cy="6293223"/>
          </a:xfrm>
        </p:grpSpPr>
        <p:sp>
          <p:nvSpPr>
            <p:cNvPr id="2" name="椭圆 1">
              <a:extLst>
                <a:ext uri="{FF2B5EF4-FFF2-40B4-BE49-F238E27FC236}">
                  <a16:creationId xmlns:a16="http://schemas.microsoft.com/office/drawing/2014/main" id="{A3B904DA-F8EE-42DA-AB59-792A4F7D92FA}"/>
                </a:ext>
              </a:extLst>
            </p:cNvPr>
            <p:cNvSpPr/>
            <p:nvPr/>
          </p:nvSpPr>
          <p:spPr>
            <a:xfrm>
              <a:off x="9045388" y="282388"/>
              <a:ext cx="6293223" cy="6293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9" name="组合 8">
              <a:extLst>
                <a:ext uri="{FF2B5EF4-FFF2-40B4-BE49-F238E27FC236}">
                  <a16:creationId xmlns:a16="http://schemas.microsoft.com/office/drawing/2014/main" id="{F77DF320-C0E3-49BA-8307-D971F9F3AD72}"/>
                </a:ext>
              </a:extLst>
            </p:cNvPr>
            <p:cNvGrpSpPr/>
            <p:nvPr/>
          </p:nvGrpSpPr>
          <p:grpSpPr>
            <a:xfrm>
              <a:off x="7143560" y="1371598"/>
              <a:ext cx="10096878" cy="4114802"/>
              <a:chOff x="185379" y="0"/>
              <a:chExt cx="11821242" cy="4817536"/>
            </a:xfrm>
          </p:grpSpPr>
          <p:grpSp>
            <p:nvGrpSpPr>
              <p:cNvPr id="3" name="组合 2">
                <a:extLst>
                  <a:ext uri="{FF2B5EF4-FFF2-40B4-BE49-F238E27FC236}">
                    <a16:creationId xmlns:a16="http://schemas.microsoft.com/office/drawing/2014/main" id="{5F94E34D-3972-48C0-88B6-D384E3C64C8A}"/>
                  </a:ext>
                </a:extLst>
              </p:cNvPr>
              <p:cNvGrpSpPr/>
              <p:nvPr/>
            </p:nvGrpSpPr>
            <p:grpSpPr>
              <a:xfrm>
                <a:off x="185379" y="0"/>
                <a:ext cx="11821242" cy="2421638"/>
                <a:chOff x="580200" y="0"/>
                <a:chExt cx="8792706" cy="1801228"/>
              </a:xfrm>
            </p:grpSpPr>
            <p:pic>
              <p:nvPicPr>
                <p:cNvPr id="4" name="图片 3">
                  <a:extLst>
                    <a:ext uri="{FF2B5EF4-FFF2-40B4-BE49-F238E27FC236}">
                      <a16:creationId xmlns:a16="http://schemas.microsoft.com/office/drawing/2014/main" id="{D3F93674-8FED-4E60-939B-F27F1162DF29}"/>
                    </a:ext>
                  </a:extLst>
                </p:cNvPr>
                <p:cNvPicPr>
                  <a:picLocks noChangeAspect="1"/>
                </p:cNvPicPr>
                <p:nvPr/>
              </p:nvPicPr>
              <p:blipFill rotWithShape="1">
                <a:blip r:embed="rId3">
                  <a:extLst>
                    <a:ext uri="{28A0092B-C50C-407E-A947-70E740481C1C}">
                      <a14:useLocalDpi xmlns:a14="http://schemas.microsoft.com/office/drawing/2010/main" val="0"/>
                    </a:ext>
                  </a:extLst>
                </a:blip>
                <a:srcRect l="34630" b="82147"/>
                <a:stretch/>
              </p:blipFill>
              <p:spPr>
                <a:xfrm>
                  <a:off x="580200" y="0"/>
                  <a:ext cx="4396353" cy="1801228"/>
                </a:xfrm>
                <a:prstGeom prst="rect">
                  <a:avLst/>
                </a:prstGeom>
              </p:spPr>
            </p:pic>
            <p:pic>
              <p:nvPicPr>
                <p:cNvPr id="5" name="图片 4">
                  <a:extLst>
                    <a:ext uri="{FF2B5EF4-FFF2-40B4-BE49-F238E27FC236}">
                      <a16:creationId xmlns:a16="http://schemas.microsoft.com/office/drawing/2014/main" id="{0B44729A-F689-4CF9-9C55-344AD7BA9A47}"/>
                    </a:ext>
                  </a:extLst>
                </p:cNvPr>
                <p:cNvPicPr>
                  <a:picLocks noChangeAspect="1"/>
                </p:cNvPicPr>
                <p:nvPr/>
              </p:nvPicPr>
              <p:blipFill rotWithShape="1">
                <a:blip r:embed="rId3">
                  <a:extLst>
                    <a:ext uri="{28A0092B-C50C-407E-A947-70E740481C1C}">
                      <a14:useLocalDpi xmlns:a14="http://schemas.microsoft.com/office/drawing/2010/main" val="0"/>
                    </a:ext>
                  </a:extLst>
                </a:blip>
                <a:srcRect l="34630" b="82147"/>
                <a:stretch/>
              </p:blipFill>
              <p:spPr>
                <a:xfrm flipH="1">
                  <a:off x="4976553" y="0"/>
                  <a:ext cx="4396353" cy="1801228"/>
                </a:xfrm>
                <a:prstGeom prst="rect">
                  <a:avLst/>
                </a:prstGeom>
              </p:spPr>
            </p:pic>
          </p:grpSp>
          <p:grpSp>
            <p:nvGrpSpPr>
              <p:cNvPr id="6" name="组合 5">
                <a:extLst>
                  <a:ext uri="{FF2B5EF4-FFF2-40B4-BE49-F238E27FC236}">
                    <a16:creationId xmlns:a16="http://schemas.microsoft.com/office/drawing/2014/main" id="{307D590A-BD7A-433A-AE9E-6A214F0C6A23}"/>
                  </a:ext>
                </a:extLst>
              </p:cNvPr>
              <p:cNvGrpSpPr/>
              <p:nvPr/>
            </p:nvGrpSpPr>
            <p:grpSpPr>
              <a:xfrm>
                <a:off x="2726576" y="411166"/>
                <a:ext cx="6738848" cy="4406370"/>
                <a:chOff x="1051531" y="528595"/>
                <a:chExt cx="8871421" cy="5800807"/>
              </a:xfrm>
            </p:grpSpPr>
            <p:pic>
              <p:nvPicPr>
                <p:cNvPr id="7" name="图片 6">
                  <a:extLst>
                    <a:ext uri="{FF2B5EF4-FFF2-40B4-BE49-F238E27FC236}">
                      <a16:creationId xmlns:a16="http://schemas.microsoft.com/office/drawing/2014/main" id="{55A73BAE-A2BB-496E-9426-1FF371CFC50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255" b="61407"/>
                <a:stretch/>
              </p:blipFill>
              <p:spPr>
                <a:xfrm>
                  <a:off x="1051531" y="528595"/>
                  <a:ext cx="6787752" cy="5800807"/>
                </a:xfrm>
                <a:prstGeom prst="rect">
                  <a:avLst/>
                </a:prstGeom>
              </p:spPr>
            </p:pic>
            <p:pic>
              <p:nvPicPr>
                <p:cNvPr id="8" name="图片 7">
                  <a:extLst>
                    <a:ext uri="{FF2B5EF4-FFF2-40B4-BE49-F238E27FC236}">
                      <a16:creationId xmlns:a16="http://schemas.microsoft.com/office/drawing/2014/main" id="{3AF4BEAC-2CF2-402B-BA3B-5905BE996B9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255" b="61407"/>
                <a:stretch/>
              </p:blipFill>
              <p:spPr>
                <a:xfrm flipH="1">
                  <a:off x="3135200" y="528595"/>
                  <a:ext cx="6787752" cy="5800807"/>
                </a:xfrm>
                <a:prstGeom prst="rect">
                  <a:avLst/>
                </a:prstGeom>
              </p:spPr>
            </p:pic>
          </p:grpSp>
        </p:grpSp>
      </p:grpSp>
      <p:pic>
        <p:nvPicPr>
          <p:cNvPr id="10" name="图片 9">
            <a:extLst>
              <a:ext uri="{FF2B5EF4-FFF2-40B4-BE49-F238E27FC236}">
                <a16:creationId xmlns:a16="http://schemas.microsoft.com/office/drawing/2014/main" id="{9C5FDCE3-845D-433F-A22D-8DCE853AFA5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0661" t="17629" r="26560" b="29735"/>
          <a:stretch/>
        </p:blipFill>
        <p:spPr>
          <a:xfrm>
            <a:off x="99131" y="1564503"/>
            <a:ext cx="2032164" cy="3750978"/>
          </a:xfrm>
          <a:prstGeom prst="rect">
            <a:avLst/>
          </a:prstGeom>
        </p:spPr>
      </p:pic>
      <p:sp>
        <p:nvSpPr>
          <p:cNvPr id="14" name="TextBox 22">
            <a:extLst>
              <a:ext uri="{FF2B5EF4-FFF2-40B4-BE49-F238E27FC236}">
                <a16:creationId xmlns:a16="http://schemas.microsoft.com/office/drawing/2014/main" id="{6B990461-026C-7CAD-FEDF-89FE643E1F5D}"/>
              </a:ext>
            </a:extLst>
          </p:cNvPr>
          <p:cNvSpPr txBox="1"/>
          <p:nvPr/>
        </p:nvSpPr>
        <p:spPr>
          <a:xfrm>
            <a:off x="1995047" y="1630802"/>
            <a:ext cx="6028347"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AD0000"/>
                </a:solidFill>
                <a:effectLst/>
                <a:uLnTx/>
                <a:uFillTx/>
                <a:latin typeface="Fira Sans ExtraBold" panose="020B0903050000020004" pitchFamily="34" charset="0"/>
                <a:cs typeface="#9Slide03 Arima Madurai Bold" panose="00000800000000000000" pitchFamily="2" charset="0"/>
              </a:rPr>
              <a:t>LIÊN</a:t>
            </a:r>
            <a:r>
              <a:rPr kumimoji="0" lang="en-US" sz="9600" b="1" i="0" u="none" strike="noStrike" kern="1200" cap="none" spc="0" normalizeH="0" noProof="0" dirty="0">
                <a:ln>
                  <a:noFill/>
                </a:ln>
                <a:solidFill>
                  <a:srgbClr val="AD0000"/>
                </a:solidFill>
                <a:effectLst/>
                <a:uLnTx/>
                <a:uFillTx/>
                <a:latin typeface="Fira Sans ExtraBold" panose="020B0903050000020004" pitchFamily="34" charset="0"/>
                <a:cs typeface="#9Slide03 Arima Madurai Bold" panose="00000800000000000000" pitchFamily="2" charset="0"/>
              </a:rPr>
              <a:t> HỆ</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9600" b="1" baseline="0" dirty="0">
                <a:solidFill>
                  <a:srgbClr val="AD0000"/>
                </a:solidFill>
                <a:latin typeface="Fira Sans ExtraBold" panose="020B0903050000020004" pitchFamily="34" charset="0"/>
                <a:cs typeface="#9Slide03 Arima Madurai Bold" panose="00000800000000000000" pitchFamily="2" charset="0"/>
              </a:rPr>
              <a:t>VẬN</a:t>
            </a:r>
            <a:r>
              <a:rPr lang="en-US" sz="9600" b="1" dirty="0">
                <a:solidFill>
                  <a:srgbClr val="AD0000"/>
                </a:solidFill>
                <a:latin typeface="Fira Sans ExtraBold" panose="020B0903050000020004" pitchFamily="34" charset="0"/>
                <a:cs typeface="#9Slide03 Arima Madurai Bold" panose="00000800000000000000" pitchFamily="2" charset="0"/>
              </a:rPr>
              <a:t> DỤNG</a:t>
            </a:r>
            <a:endParaRPr kumimoji="0" lang="en-US" sz="9600" b="1" i="0" u="none" strike="noStrike" kern="1200" cap="none" spc="0" normalizeH="0" baseline="0" noProof="0" dirty="0">
              <a:ln>
                <a:noFill/>
              </a:ln>
              <a:solidFill>
                <a:srgbClr val="AD0000"/>
              </a:solidFill>
              <a:effectLst/>
              <a:uLnTx/>
              <a:uFillTx/>
              <a:latin typeface="Fira Sans ExtraBold" panose="020B0903050000020004" pitchFamily="34" charset="0"/>
              <a:cs typeface="#9Slide03 Arima Madurai Bold" panose="00000800000000000000" pitchFamily="2" charset="0"/>
            </a:endParaRPr>
          </a:p>
        </p:txBody>
      </p:sp>
      <p:grpSp>
        <p:nvGrpSpPr>
          <p:cNvPr id="15" name="Group 22">
            <a:extLst>
              <a:ext uri="{FF2B5EF4-FFF2-40B4-BE49-F238E27FC236}">
                <a16:creationId xmlns:a16="http://schemas.microsoft.com/office/drawing/2014/main" id="{5173ABD1-F267-CD5E-2CB8-9ADB060BAEEC}"/>
              </a:ext>
            </a:extLst>
          </p:cNvPr>
          <p:cNvGrpSpPr/>
          <p:nvPr/>
        </p:nvGrpSpPr>
        <p:grpSpPr>
          <a:xfrm>
            <a:off x="-347467" y="306736"/>
            <a:ext cx="3840503" cy="802247"/>
            <a:chOff x="-107576" y="39225"/>
            <a:chExt cx="3840503" cy="802247"/>
          </a:xfrm>
          <a:effectLst>
            <a:outerShdw blurRad="63500" sx="102000" sy="102000" algn="ctr" rotWithShape="0">
              <a:prstClr val="black">
                <a:alpha val="40000"/>
              </a:prstClr>
            </a:outerShdw>
          </a:effectLst>
        </p:grpSpPr>
        <p:grpSp>
          <p:nvGrpSpPr>
            <p:cNvPr id="16" name="Group 3">
              <a:extLst>
                <a:ext uri="{FF2B5EF4-FFF2-40B4-BE49-F238E27FC236}">
                  <a16:creationId xmlns:a16="http://schemas.microsoft.com/office/drawing/2014/main" id="{5A42EAB5-8D1C-C595-F7F2-0E14A0031AF1}"/>
                </a:ext>
              </a:extLst>
            </p:cNvPr>
            <p:cNvGrpSpPr/>
            <p:nvPr/>
          </p:nvGrpSpPr>
          <p:grpSpPr>
            <a:xfrm>
              <a:off x="-107576" y="161365"/>
              <a:ext cx="3181755" cy="613808"/>
              <a:chOff x="-107576" y="161365"/>
              <a:chExt cx="3181755" cy="613808"/>
            </a:xfrm>
          </p:grpSpPr>
          <p:sp>
            <p:nvSpPr>
              <p:cNvPr id="18" name="TextBox 4">
                <a:extLst>
                  <a:ext uri="{FF2B5EF4-FFF2-40B4-BE49-F238E27FC236}">
                    <a16:creationId xmlns:a16="http://schemas.microsoft.com/office/drawing/2014/main" id="{62CA1C28-2BA1-1BA6-36F7-D488C1625CFB}"/>
                  </a:ext>
                </a:extLst>
              </p:cNvPr>
              <p:cNvSpPr txBox="1"/>
              <p:nvPr/>
            </p:nvSpPr>
            <p:spPr>
              <a:xfrm>
                <a:off x="-107576" y="161365"/>
                <a:ext cx="3181755" cy="613808"/>
              </a:xfrm>
              <a:prstGeom prst="rect">
                <a:avLst/>
              </a:prstGeom>
              <a:solidFill>
                <a:schemeClr val="bg1"/>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9" name="TextBox 5">
                <a:extLst>
                  <a:ext uri="{FF2B5EF4-FFF2-40B4-BE49-F238E27FC236}">
                    <a16:creationId xmlns:a16="http://schemas.microsoft.com/office/drawing/2014/main" id="{807691D9-1DC9-77CA-6E96-5A3DD5CF4B5E}"/>
                  </a:ext>
                </a:extLst>
              </p:cNvPr>
              <p:cNvSpPr txBox="1"/>
              <p:nvPr/>
            </p:nvSpPr>
            <p:spPr>
              <a:xfrm>
                <a:off x="46053" y="309960"/>
                <a:ext cx="2874495" cy="4001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C00000"/>
                    </a:solidFill>
                    <a:effectLst/>
                    <a:uLnTx/>
                    <a:uFillTx/>
                    <a:latin typeface="#9Slide03 Arima Madurai Medium" panose="00000600000000000000" pitchFamily="2" charset="0"/>
                    <a:ea typeface="+mn-ea"/>
                    <a:cs typeface="#9Slide03 Arima Madurai Medium" panose="00000600000000000000" pitchFamily="2" charset="0"/>
                  </a:rPr>
                  <a:t>CHÂN TRỜI SÁNG TẠO</a:t>
                </a:r>
              </a:p>
            </p:txBody>
          </p:sp>
        </p:grpSp>
        <p:pic>
          <p:nvPicPr>
            <p:cNvPr id="17" name="Picture 14" descr="Logo&#10;&#10;Description automatically generated">
              <a:extLst>
                <a:ext uri="{FF2B5EF4-FFF2-40B4-BE49-F238E27FC236}">
                  <a16:creationId xmlns:a16="http://schemas.microsoft.com/office/drawing/2014/main" id="{101BE572-7718-2660-A26A-00CD29946FC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22689" y="39225"/>
              <a:ext cx="1010238" cy="802247"/>
            </a:xfrm>
            <a:prstGeom prst="rect">
              <a:avLst/>
            </a:prstGeom>
            <a:ln>
              <a:noFill/>
            </a:ln>
          </p:spPr>
        </p:pic>
      </p:grpSp>
    </p:spTree>
    <p:extLst>
      <p:ext uri="{BB962C8B-B14F-4D97-AF65-F5344CB8AC3E}">
        <p14:creationId xmlns:p14="http://schemas.microsoft.com/office/powerpoint/2010/main" val="1493864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750" fill="hold"/>
                                        <p:tgtEl>
                                          <p:spTgt spid="11"/>
                                        </p:tgtEl>
                                        <p:attrNameLst>
                                          <p:attrName>ppt_w</p:attrName>
                                        </p:attrNameLst>
                                      </p:cBhvr>
                                      <p:tavLst>
                                        <p:tav tm="0">
                                          <p:val>
                                            <p:fltVal val="0"/>
                                          </p:val>
                                        </p:tav>
                                        <p:tav tm="100000">
                                          <p:val>
                                            <p:strVal val="#ppt_w"/>
                                          </p:val>
                                        </p:tav>
                                      </p:tavLst>
                                    </p:anim>
                                    <p:anim calcmode="lin" valueType="num">
                                      <p:cBhvr>
                                        <p:cTn id="13" dur="750" fill="hold"/>
                                        <p:tgtEl>
                                          <p:spTgt spid="11"/>
                                        </p:tgtEl>
                                        <p:attrNameLst>
                                          <p:attrName>ppt_h</p:attrName>
                                        </p:attrNameLst>
                                      </p:cBhvr>
                                      <p:tavLst>
                                        <p:tav tm="0">
                                          <p:val>
                                            <p:fltVal val="0"/>
                                          </p:val>
                                        </p:tav>
                                        <p:tav tm="100000">
                                          <p:val>
                                            <p:strVal val="#ppt_h"/>
                                          </p:val>
                                        </p:tav>
                                      </p:tavLst>
                                    </p:anim>
                                    <p:animEffect transition="in" filter="fade">
                                      <p:cBhvr>
                                        <p:cTn id="14" dur="75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Hình ảnh 85">
            <a:extLst>
              <a:ext uri="{FF2B5EF4-FFF2-40B4-BE49-F238E27FC236}">
                <a16:creationId xmlns:a16="http://schemas.microsoft.com/office/drawing/2014/main" id="{4C0D4697-9D99-03EF-19B0-9B8583B24233}"/>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sp>
        <p:nvSpPr>
          <p:cNvPr id="44" name="Hình chữ nhật: Góc Tròn 43">
            <a:extLst>
              <a:ext uri="{FF2B5EF4-FFF2-40B4-BE49-F238E27FC236}">
                <a16:creationId xmlns:a16="http://schemas.microsoft.com/office/drawing/2014/main" id="{290B6515-08E4-B49C-5069-11AB3F0B6958}"/>
              </a:ext>
            </a:extLst>
          </p:cNvPr>
          <p:cNvSpPr/>
          <p:nvPr/>
        </p:nvSpPr>
        <p:spPr>
          <a:xfrm>
            <a:off x="422787" y="428877"/>
            <a:ext cx="11452081" cy="6000248"/>
          </a:xfrm>
          <a:prstGeom prst="roundRect">
            <a:avLst>
              <a:gd name="adj" fmla="val 6305"/>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grpSp>
        <p:nvGrpSpPr>
          <p:cNvPr id="28" name="Group 22">
            <a:extLst>
              <a:ext uri="{FF2B5EF4-FFF2-40B4-BE49-F238E27FC236}">
                <a16:creationId xmlns:a16="http://schemas.microsoft.com/office/drawing/2014/main" id="{B7B0F779-1D0B-1608-5010-362FC6C5DAE9}"/>
              </a:ext>
            </a:extLst>
          </p:cNvPr>
          <p:cNvGrpSpPr/>
          <p:nvPr/>
        </p:nvGrpSpPr>
        <p:grpSpPr>
          <a:xfrm>
            <a:off x="-347467" y="306736"/>
            <a:ext cx="3840503" cy="802247"/>
            <a:chOff x="-107576" y="39225"/>
            <a:chExt cx="3840503" cy="802247"/>
          </a:xfrm>
          <a:effectLst>
            <a:outerShdw blurRad="63500" sx="102000" sy="102000" algn="ctr" rotWithShape="0">
              <a:prstClr val="black">
                <a:alpha val="40000"/>
              </a:prstClr>
            </a:outerShdw>
          </a:effectLst>
        </p:grpSpPr>
        <p:grpSp>
          <p:nvGrpSpPr>
            <p:cNvPr id="29" name="Group 3">
              <a:extLst>
                <a:ext uri="{FF2B5EF4-FFF2-40B4-BE49-F238E27FC236}">
                  <a16:creationId xmlns:a16="http://schemas.microsoft.com/office/drawing/2014/main" id="{F8541BF5-616D-B41E-60EB-8B6975D6D6A2}"/>
                </a:ext>
              </a:extLst>
            </p:cNvPr>
            <p:cNvGrpSpPr/>
            <p:nvPr/>
          </p:nvGrpSpPr>
          <p:grpSpPr>
            <a:xfrm>
              <a:off x="-107576" y="161365"/>
              <a:ext cx="3181755" cy="613808"/>
              <a:chOff x="-107576" y="161365"/>
              <a:chExt cx="3181755" cy="613808"/>
            </a:xfrm>
          </p:grpSpPr>
          <p:sp>
            <p:nvSpPr>
              <p:cNvPr id="41" name="TextBox 4">
                <a:extLst>
                  <a:ext uri="{FF2B5EF4-FFF2-40B4-BE49-F238E27FC236}">
                    <a16:creationId xmlns:a16="http://schemas.microsoft.com/office/drawing/2014/main" id="{74CA5CDD-211D-C143-32E5-084CD2148AE6}"/>
                  </a:ext>
                </a:extLst>
              </p:cNvPr>
              <p:cNvSpPr txBox="1"/>
              <p:nvPr/>
            </p:nvSpPr>
            <p:spPr>
              <a:xfrm>
                <a:off x="-107576" y="161365"/>
                <a:ext cx="3181755" cy="613808"/>
              </a:xfrm>
              <a:prstGeom prst="rect">
                <a:avLst/>
              </a:prstGeom>
              <a:solidFill>
                <a:schemeClr val="bg1"/>
              </a:solidFill>
              <a:ln>
                <a:noFill/>
              </a:ln>
            </p:spPr>
            <p:txBody>
              <a:bodyPr wrap="square" rtlCol="0">
                <a:spAutoFit/>
              </a:bodyPr>
              <a:lstStyle/>
              <a:p>
                <a:endParaRPr lang="en-GB" dirty="0"/>
              </a:p>
            </p:txBody>
          </p:sp>
          <p:sp>
            <p:nvSpPr>
              <p:cNvPr id="42" name="TextBox 5">
                <a:extLst>
                  <a:ext uri="{FF2B5EF4-FFF2-40B4-BE49-F238E27FC236}">
                    <a16:creationId xmlns:a16="http://schemas.microsoft.com/office/drawing/2014/main" id="{9A11A72F-C85A-5337-1344-77E9241D3AE5}"/>
                  </a:ext>
                </a:extLst>
              </p:cNvPr>
              <p:cNvSpPr txBox="1"/>
              <p:nvPr/>
            </p:nvSpPr>
            <p:spPr>
              <a:xfrm>
                <a:off x="46053" y="309960"/>
                <a:ext cx="2874495" cy="4001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b="1" dirty="0">
                    <a:solidFill>
                      <a:srgbClr val="C00000"/>
                    </a:solidFill>
                    <a:latin typeface="#9Slide03 Arima Madurai Medium" panose="00000600000000000000" pitchFamily="2" charset="0"/>
                    <a:cs typeface="#9Slide03 Arima Madurai Medium" panose="00000600000000000000" pitchFamily="2" charset="0"/>
                  </a:rPr>
                  <a:t>CHÂN TRỜI SÁNG TẠO</a:t>
                </a:r>
              </a:p>
            </p:txBody>
          </p:sp>
        </p:grpSp>
        <p:pic>
          <p:nvPicPr>
            <p:cNvPr id="40" name="Picture 14" descr="Logo&#10;&#10;Description automatically generated">
              <a:extLst>
                <a:ext uri="{FF2B5EF4-FFF2-40B4-BE49-F238E27FC236}">
                  <a16:creationId xmlns:a16="http://schemas.microsoft.com/office/drawing/2014/main" id="{4DD375E1-81F0-0516-3951-33D3642883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2689" y="39225"/>
              <a:ext cx="1010238" cy="802247"/>
            </a:xfrm>
            <a:prstGeom prst="rect">
              <a:avLst/>
            </a:prstGeom>
            <a:ln>
              <a:noFill/>
            </a:ln>
          </p:spPr>
        </p:pic>
      </p:grpSp>
      <p:grpSp>
        <p:nvGrpSpPr>
          <p:cNvPr id="5" name="Nhóm 4">
            <a:extLst>
              <a:ext uri="{FF2B5EF4-FFF2-40B4-BE49-F238E27FC236}">
                <a16:creationId xmlns:a16="http://schemas.microsoft.com/office/drawing/2014/main" id="{6ADB4269-470F-7EEB-7191-0BE2869CDCCD}"/>
              </a:ext>
            </a:extLst>
          </p:cNvPr>
          <p:cNvGrpSpPr/>
          <p:nvPr/>
        </p:nvGrpSpPr>
        <p:grpSpPr>
          <a:xfrm>
            <a:off x="4033562" y="584454"/>
            <a:ext cx="7391521" cy="941215"/>
            <a:chOff x="4033562" y="584454"/>
            <a:chExt cx="7391521" cy="941215"/>
          </a:xfrm>
        </p:grpSpPr>
        <p:sp>
          <p:nvSpPr>
            <p:cNvPr id="38" name="椭圆 37">
              <a:extLst>
                <a:ext uri="{FF2B5EF4-FFF2-40B4-BE49-F238E27FC236}">
                  <a16:creationId xmlns:a16="http://schemas.microsoft.com/office/drawing/2014/main" id="{4D9F6D38-7D6B-4748-A832-E27B60ABB17E}"/>
                </a:ext>
              </a:extLst>
            </p:cNvPr>
            <p:cNvSpPr/>
            <p:nvPr/>
          </p:nvSpPr>
          <p:spPr>
            <a:xfrm>
              <a:off x="5384732" y="685408"/>
              <a:ext cx="261861" cy="261861"/>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Hình chữ nhật: Góc Tròn 1">
              <a:extLst>
                <a:ext uri="{FF2B5EF4-FFF2-40B4-BE49-F238E27FC236}">
                  <a16:creationId xmlns:a16="http://schemas.microsoft.com/office/drawing/2014/main" id="{B5317D07-D94F-1587-A214-2E8CBDFDD30F}"/>
                </a:ext>
              </a:extLst>
            </p:cNvPr>
            <p:cNvSpPr/>
            <p:nvPr/>
          </p:nvSpPr>
          <p:spPr>
            <a:xfrm>
              <a:off x="4088084" y="806245"/>
              <a:ext cx="7220984" cy="719424"/>
            </a:xfrm>
            <a:prstGeom prst="roundRect">
              <a:avLst/>
            </a:prstGeom>
            <a:solidFill>
              <a:schemeClr val="bg1"/>
            </a:solidFill>
            <a:ln w="38100">
              <a:solidFill>
                <a:srgbClr val="C51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Hộp Văn bản 8">
              <a:extLst>
                <a:ext uri="{FF2B5EF4-FFF2-40B4-BE49-F238E27FC236}">
                  <a16:creationId xmlns:a16="http://schemas.microsoft.com/office/drawing/2014/main" id="{53B79E6B-BEB2-20A6-3279-AED7EAA9C859}"/>
                </a:ext>
              </a:extLst>
            </p:cNvPr>
            <p:cNvSpPr txBox="1"/>
            <p:nvPr/>
          </p:nvSpPr>
          <p:spPr>
            <a:xfrm>
              <a:off x="4033562" y="609016"/>
              <a:ext cx="7391521" cy="461665"/>
            </a:xfrm>
            <a:prstGeom prst="rect">
              <a:avLst/>
            </a:prstGeom>
            <a:solidFill>
              <a:srgbClr val="F0B094"/>
            </a:solidFill>
            <a:ln>
              <a:noFill/>
            </a:ln>
          </p:spPr>
          <p:txBody>
            <a:bodyPr wrap="square">
              <a:spAutoFit/>
            </a:bodyPr>
            <a:lstStyle/>
            <a:p>
              <a:pPr marL="625475" marR="0" algn="just">
                <a:spcBef>
                  <a:spcPts val="0"/>
                </a:spcBef>
              </a:pPr>
              <a:r>
                <a:rPr lang="en-US" sz="2400" b="1" dirty="0">
                  <a:solidFill>
                    <a:srgbClr val="C00000"/>
                  </a:solidFill>
                  <a:effectLst/>
                  <a:latin typeface="Fira Sans ExtraBold" panose="020B0903050000020004" pitchFamily="34" charset="0"/>
                  <a:ea typeface="Cambria" panose="02040503050406030204" pitchFamily="18" charset="0"/>
                  <a:cs typeface="Calibri" panose="020F0502020204030204" pitchFamily="34" charset="0"/>
                </a:rPr>
                <a:t>LIÊN HỆ - VẬN DỤNG</a:t>
              </a:r>
            </a:p>
          </p:txBody>
        </p:sp>
        <p:sp>
          <p:nvSpPr>
            <p:cNvPr id="58" name="Hộp Văn bản 8">
              <a:extLst>
                <a:ext uri="{FF2B5EF4-FFF2-40B4-BE49-F238E27FC236}">
                  <a16:creationId xmlns:a16="http://schemas.microsoft.com/office/drawing/2014/main" id="{C5F776E3-99EE-BFF4-DA3D-41FFB0D2FB44}"/>
                </a:ext>
              </a:extLst>
            </p:cNvPr>
            <p:cNvSpPr txBox="1"/>
            <p:nvPr/>
          </p:nvSpPr>
          <p:spPr>
            <a:xfrm>
              <a:off x="4190009" y="1042684"/>
              <a:ext cx="6885726" cy="442674"/>
            </a:xfrm>
            <a:prstGeom prst="roundRect">
              <a:avLst/>
            </a:prstGeom>
            <a:noFill/>
            <a:ln>
              <a:noFill/>
            </a:ln>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alibri" panose="020F0502020204030204"/>
                  <a:ea typeface="Cambria" panose="02040503050406030204" pitchFamily="18" charset="0"/>
                  <a:cs typeface="Times New Roman" panose="02020603050405020304" pitchFamily="18" charset="0"/>
                </a:rPr>
                <a:t>NHIỆM VỤ</a:t>
              </a:r>
              <a:endParaRPr kumimoji="0" lang="en-US" sz="1600" b="1" i="0" u="none" strike="noStrike" kern="1200" cap="none" spc="0" normalizeH="0" baseline="0" noProof="0" dirty="0">
                <a:ln>
                  <a:noFill/>
                </a:ln>
                <a:solidFill>
                  <a:srgbClr val="C00000"/>
                </a:solidFill>
                <a:effectLst/>
                <a:uLnTx/>
                <a:uFillTx/>
                <a:latin typeface="Calibri" panose="020F0502020204030204"/>
                <a:ea typeface="Cambria" panose="02040503050406030204" pitchFamily="18" charset="0"/>
                <a:cs typeface="Times New Roman" panose="02020603050405020304" pitchFamily="18" charset="0"/>
              </a:endParaRPr>
            </a:p>
          </p:txBody>
        </p:sp>
        <p:grpSp>
          <p:nvGrpSpPr>
            <p:cNvPr id="59" name="Google Shape;2365;p47">
              <a:extLst>
                <a:ext uri="{FF2B5EF4-FFF2-40B4-BE49-F238E27FC236}">
                  <a16:creationId xmlns:a16="http://schemas.microsoft.com/office/drawing/2014/main" id="{DC3F4B6F-557B-383E-F5BE-D9794C51DDE7}"/>
                </a:ext>
              </a:extLst>
            </p:cNvPr>
            <p:cNvGrpSpPr/>
            <p:nvPr/>
          </p:nvGrpSpPr>
          <p:grpSpPr>
            <a:xfrm>
              <a:off x="4114982" y="584454"/>
              <a:ext cx="445314" cy="443581"/>
              <a:chOff x="1576325" y="2162175"/>
              <a:chExt cx="526625" cy="524575"/>
            </a:xfrm>
          </p:grpSpPr>
          <p:sp>
            <p:nvSpPr>
              <p:cNvPr id="60" name="Google Shape;2366;p47">
                <a:extLst>
                  <a:ext uri="{FF2B5EF4-FFF2-40B4-BE49-F238E27FC236}">
                    <a16:creationId xmlns:a16="http://schemas.microsoft.com/office/drawing/2014/main" id="{7DE6D3E9-615B-F7AE-6485-18FB698383FC}"/>
                  </a:ext>
                </a:extLst>
              </p:cNvPr>
              <p:cNvSpPr/>
              <p:nvPr/>
            </p:nvSpPr>
            <p:spPr>
              <a:xfrm>
                <a:off x="1576325" y="2406300"/>
                <a:ext cx="526625" cy="280450"/>
              </a:xfrm>
              <a:custGeom>
                <a:avLst/>
                <a:gdLst/>
                <a:ahLst/>
                <a:cxnLst/>
                <a:rect l="l" t="t" r="r" b="b"/>
                <a:pathLst>
                  <a:path w="21065" h="11218" extrusionOk="0">
                    <a:moveTo>
                      <a:pt x="4321" y="1"/>
                    </a:moveTo>
                    <a:cubicBezTo>
                      <a:pt x="4060" y="1"/>
                      <a:pt x="3832" y="164"/>
                      <a:pt x="3767" y="425"/>
                    </a:cubicBezTo>
                    <a:lnTo>
                      <a:pt x="82" y="10500"/>
                    </a:lnTo>
                    <a:cubicBezTo>
                      <a:pt x="1" y="10859"/>
                      <a:pt x="262" y="11217"/>
                      <a:pt x="637" y="11217"/>
                    </a:cubicBezTo>
                    <a:lnTo>
                      <a:pt x="16842" y="11217"/>
                    </a:lnTo>
                    <a:cubicBezTo>
                      <a:pt x="17087" y="11217"/>
                      <a:pt x="17315" y="11038"/>
                      <a:pt x="17380" y="10793"/>
                    </a:cubicBezTo>
                    <a:lnTo>
                      <a:pt x="21065" y="718"/>
                    </a:lnTo>
                    <a:cubicBezTo>
                      <a:pt x="21065" y="359"/>
                      <a:pt x="20886" y="1"/>
                      <a:pt x="20511" y="1"/>
                    </a:cubicBezTo>
                    <a:close/>
                  </a:path>
                </a:pathLst>
              </a:custGeom>
              <a:solidFill>
                <a:srgbClr val="AD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 name="Google Shape;2367;p47">
                <a:extLst>
                  <a:ext uri="{FF2B5EF4-FFF2-40B4-BE49-F238E27FC236}">
                    <a16:creationId xmlns:a16="http://schemas.microsoft.com/office/drawing/2014/main" id="{E1368B2B-9833-2D86-5927-EAB40927D3E5}"/>
                  </a:ext>
                </a:extLst>
              </p:cNvPr>
              <p:cNvSpPr/>
              <p:nvPr/>
            </p:nvSpPr>
            <p:spPr>
              <a:xfrm>
                <a:off x="2012450" y="2324800"/>
                <a:ext cx="36300" cy="81525"/>
              </a:xfrm>
              <a:custGeom>
                <a:avLst/>
                <a:gdLst/>
                <a:ahLst/>
                <a:cxnLst/>
                <a:rect l="l" t="t" r="r" b="b"/>
                <a:pathLst>
                  <a:path w="1452" h="3261" extrusionOk="0">
                    <a:moveTo>
                      <a:pt x="1" y="0"/>
                    </a:moveTo>
                    <a:lnTo>
                      <a:pt x="1" y="3261"/>
                    </a:lnTo>
                    <a:lnTo>
                      <a:pt x="1452" y="3261"/>
                    </a:lnTo>
                    <a:lnTo>
                      <a:pt x="1452" y="636"/>
                    </a:lnTo>
                    <a:cubicBezTo>
                      <a:pt x="1452" y="277"/>
                      <a:pt x="1158" y="0"/>
                      <a:pt x="816" y="0"/>
                    </a:cubicBezTo>
                    <a:close/>
                  </a:path>
                </a:pathLst>
              </a:custGeom>
              <a:solidFill>
                <a:srgbClr val="AD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368;p47">
                <a:extLst>
                  <a:ext uri="{FF2B5EF4-FFF2-40B4-BE49-F238E27FC236}">
                    <a16:creationId xmlns:a16="http://schemas.microsoft.com/office/drawing/2014/main" id="{06CBDECE-119C-ED5C-3496-5B36AC7E8AA0}"/>
                  </a:ext>
                </a:extLst>
              </p:cNvPr>
              <p:cNvSpPr/>
              <p:nvPr/>
            </p:nvSpPr>
            <p:spPr>
              <a:xfrm>
                <a:off x="1577975" y="2261625"/>
                <a:ext cx="36300" cy="402300"/>
              </a:xfrm>
              <a:custGeom>
                <a:avLst/>
                <a:gdLst/>
                <a:ahLst/>
                <a:cxnLst/>
                <a:rect l="l" t="t" r="r" b="b"/>
                <a:pathLst>
                  <a:path w="1452" h="16092" extrusionOk="0">
                    <a:moveTo>
                      <a:pt x="636" y="0"/>
                    </a:moveTo>
                    <a:cubicBezTo>
                      <a:pt x="277" y="0"/>
                      <a:pt x="0" y="277"/>
                      <a:pt x="0" y="620"/>
                    </a:cubicBezTo>
                    <a:lnTo>
                      <a:pt x="0" y="16091"/>
                    </a:lnTo>
                    <a:lnTo>
                      <a:pt x="82" y="16091"/>
                    </a:lnTo>
                    <a:lnTo>
                      <a:pt x="1451" y="12342"/>
                    </a:lnTo>
                    <a:lnTo>
                      <a:pt x="1451" y="0"/>
                    </a:lnTo>
                    <a:close/>
                  </a:path>
                </a:pathLst>
              </a:custGeom>
              <a:solidFill>
                <a:srgbClr val="AD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3" name="Google Shape;2369;p47">
                <a:extLst>
                  <a:ext uri="{FF2B5EF4-FFF2-40B4-BE49-F238E27FC236}">
                    <a16:creationId xmlns:a16="http://schemas.microsoft.com/office/drawing/2014/main" id="{FB04A339-DACD-B3D0-B843-E80CDF50B1E1}"/>
                  </a:ext>
                </a:extLst>
              </p:cNvPr>
              <p:cNvSpPr/>
              <p:nvPr/>
            </p:nvSpPr>
            <p:spPr>
              <a:xfrm>
                <a:off x="1668450" y="2162175"/>
                <a:ext cx="344025" cy="260050"/>
              </a:xfrm>
              <a:custGeom>
                <a:avLst/>
                <a:gdLst/>
                <a:ahLst/>
                <a:cxnLst/>
                <a:rect l="l" t="t" r="r" b="b"/>
                <a:pathLst>
                  <a:path w="13761" h="10402" extrusionOk="0">
                    <a:moveTo>
                      <a:pt x="0" y="0"/>
                    </a:moveTo>
                    <a:lnTo>
                      <a:pt x="0" y="10402"/>
                    </a:lnTo>
                    <a:lnTo>
                      <a:pt x="82" y="10190"/>
                    </a:lnTo>
                    <a:cubicBezTo>
                      <a:pt x="147" y="9929"/>
                      <a:pt x="375" y="9766"/>
                      <a:pt x="636" y="9766"/>
                    </a:cubicBezTo>
                    <a:lnTo>
                      <a:pt x="13761" y="9766"/>
                    </a:lnTo>
                    <a:lnTo>
                      <a:pt x="13761" y="0"/>
                    </a:lnTo>
                    <a:close/>
                  </a:path>
                </a:pathLst>
              </a:custGeom>
              <a:solidFill>
                <a:srgbClr val="EBEB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370;p47">
                <a:extLst>
                  <a:ext uri="{FF2B5EF4-FFF2-40B4-BE49-F238E27FC236}">
                    <a16:creationId xmlns:a16="http://schemas.microsoft.com/office/drawing/2014/main" id="{880F9A55-6288-E538-2A9D-FA9334C11013}"/>
                  </a:ext>
                </a:extLst>
              </p:cNvPr>
              <p:cNvSpPr/>
              <p:nvPr/>
            </p:nvSpPr>
            <p:spPr>
              <a:xfrm>
                <a:off x="1719800" y="2288525"/>
                <a:ext cx="241325" cy="18350"/>
              </a:xfrm>
              <a:custGeom>
                <a:avLst/>
                <a:gdLst/>
                <a:ahLst/>
                <a:cxnLst/>
                <a:rect l="l" t="t" r="r" b="b"/>
                <a:pathLst>
                  <a:path w="9653" h="734" extrusionOk="0">
                    <a:moveTo>
                      <a:pt x="490" y="0"/>
                    </a:moveTo>
                    <a:cubicBezTo>
                      <a:pt x="1" y="0"/>
                      <a:pt x="1" y="734"/>
                      <a:pt x="490" y="734"/>
                    </a:cubicBezTo>
                    <a:lnTo>
                      <a:pt x="9163" y="734"/>
                    </a:lnTo>
                    <a:cubicBezTo>
                      <a:pt x="9652" y="734"/>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371;p47">
                <a:extLst>
                  <a:ext uri="{FF2B5EF4-FFF2-40B4-BE49-F238E27FC236}">
                    <a16:creationId xmlns:a16="http://schemas.microsoft.com/office/drawing/2014/main" id="{BA74C202-B2F9-0E05-A9D0-3BFC0BCDB0E4}"/>
                  </a:ext>
                </a:extLst>
              </p:cNvPr>
              <p:cNvSpPr/>
              <p:nvPr/>
            </p:nvSpPr>
            <p:spPr>
              <a:xfrm>
                <a:off x="1719800" y="2225350"/>
                <a:ext cx="114550" cy="17950"/>
              </a:xfrm>
              <a:custGeom>
                <a:avLst/>
                <a:gdLst/>
                <a:ahLst/>
                <a:cxnLst/>
                <a:rect l="l" t="t" r="r" b="b"/>
                <a:pathLst>
                  <a:path w="4582" h="718" extrusionOk="0">
                    <a:moveTo>
                      <a:pt x="490" y="0"/>
                    </a:moveTo>
                    <a:cubicBezTo>
                      <a:pt x="1" y="0"/>
                      <a:pt x="1" y="717"/>
                      <a:pt x="490" y="717"/>
                    </a:cubicBezTo>
                    <a:lnTo>
                      <a:pt x="4109" y="717"/>
                    </a:lnTo>
                    <a:cubicBezTo>
                      <a:pt x="4582" y="717"/>
                      <a:pt x="4582" y="0"/>
                      <a:pt x="41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372;p47">
                <a:extLst>
                  <a:ext uri="{FF2B5EF4-FFF2-40B4-BE49-F238E27FC236}">
                    <a16:creationId xmlns:a16="http://schemas.microsoft.com/office/drawing/2014/main" id="{8051C47F-D944-C479-6A9D-06504C50363A}"/>
                  </a:ext>
                </a:extLst>
              </p:cNvPr>
              <p:cNvSpPr/>
              <p:nvPr/>
            </p:nvSpPr>
            <p:spPr>
              <a:xfrm>
                <a:off x="1719800" y="2352100"/>
                <a:ext cx="241325" cy="17950"/>
              </a:xfrm>
              <a:custGeom>
                <a:avLst/>
                <a:gdLst/>
                <a:ahLst/>
                <a:cxnLst/>
                <a:rect l="l" t="t" r="r" b="b"/>
                <a:pathLst>
                  <a:path w="9653" h="718" extrusionOk="0">
                    <a:moveTo>
                      <a:pt x="490" y="0"/>
                    </a:moveTo>
                    <a:cubicBezTo>
                      <a:pt x="1" y="0"/>
                      <a:pt x="1" y="718"/>
                      <a:pt x="490" y="718"/>
                    </a:cubicBezTo>
                    <a:lnTo>
                      <a:pt x="9163" y="718"/>
                    </a:lnTo>
                    <a:cubicBezTo>
                      <a:pt x="9652" y="718"/>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373;p47">
                <a:extLst>
                  <a:ext uri="{FF2B5EF4-FFF2-40B4-BE49-F238E27FC236}">
                    <a16:creationId xmlns:a16="http://schemas.microsoft.com/office/drawing/2014/main" id="{4FA03308-ECC5-6383-2F23-CCACD1A69284}"/>
                  </a:ext>
                </a:extLst>
              </p:cNvPr>
              <p:cNvSpPr/>
              <p:nvPr/>
            </p:nvSpPr>
            <p:spPr>
              <a:xfrm>
                <a:off x="1641550" y="2180100"/>
                <a:ext cx="26925" cy="316700"/>
              </a:xfrm>
              <a:custGeom>
                <a:avLst/>
                <a:gdLst/>
                <a:ahLst/>
                <a:cxnLst/>
                <a:rect l="l" t="t" r="r" b="b"/>
                <a:pathLst>
                  <a:path w="1077" h="12668" extrusionOk="0">
                    <a:moveTo>
                      <a:pt x="0" y="0"/>
                    </a:moveTo>
                    <a:lnTo>
                      <a:pt x="0" y="12668"/>
                    </a:lnTo>
                    <a:lnTo>
                      <a:pt x="1076" y="9685"/>
                    </a:lnTo>
                    <a:lnTo>
                      <a:pt x="1076" y="0"/>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374;p47">
                <a:extLst>
                  <a:ext uri="{FF2B5EF4-FFF2-40B4-BE49-F238E27FC236}">
                    <a16:creationId xmlns:a16="http://schemas.microsoft.com/office/drawing/2014/main" id="{CE128221-3941-EABD-E82C-F87A100E6FCC}"/>
                  </a:ext>
                </a:extLst>
              </p:cNvPr>
              <p:cNvSpPr/>
              <p:nvPr/>
            </p:nvSpPr>
            <p:spPr>
              <a:xfrm>
                <a:off x="1614250" y="2198025"/>
                <a:ext cx="27325" cy="372975"/>
              </a:xfrm>
              <a:custGeom>
                <a:avLst/>
                <a:gdLst/>
                <a:ahLst/>
                <a:cxnLst/>
                <a:rect l="l" t="t" r="r" b="b"/>
                <a:pathLst>
                  <a:path w="1093" h="14919" extrusionOk="0">
                    <a:moveTo>
                      <a:pt x="0" y="1"/>
                    </a:moveTo>
                    <a:lnTo>
                      <a:pt x="0" y="14918"/>
                    </a:lnTo>
                    <a:lnTo>
                      <a:pt x="1092" y="11951"/>
                    </a:lnTo>
                    <a:lnTo>
                      <a:pt x="1092" y="1"/>
                    </a:ln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 name="Nhóm 3">
            <a:extLst>
              <a:ext uri="{FF2B5EF4-FFF2-40B4-BE49-F238E27FC236}">
                <a16:creationId xmlns:a16="http://schemas.microsoft.com/office/drawing/2014/main" id="{B11CA68A-A2A1-716B-C72B-F93FA49C3851}"/>
              </a:ext>
            </a:extLst>
          </p:cNvPr>
          <p:cNvGrpSpPr/>
          <p:nvPr/>
        </p:nvGrpSpPr>
        <p:grpSpPr>
          <a:xfrm>
            <a:off x="668594" y="1632697"/>
            <a:ext cx="10854812" cy="4040516"/>
            <a:chOff x="668594" y="1632697"/>
            <a:chExt cx="10854812" cy="4040516"/>
          </a:xfrm>
        </p:grpSpPr>
        <p:sp>
          <p:nvSpPr>
            <p:cNvPr id="3" name="Hình chữ nhật: Góc Tròn 2">
              <a:extLst>
                <a:ext uri="{FF2B5EF4-FFF2-40B4-BE49-F238E27FC236}">
                  <a16:creationId xmlns:a16="http://schemas.microsoft.com/office/drawing/2014/main" id="{D2310958-3EE2-00C1-5AB1-A547E0DDD770}"/>
                </a:ext>
              </a:extLst>
            </p:cNvPr>
            <p:cNvSpPr/>
            <p:nvPr/>
          </p:nvSpPr>
          <p:spPr>
            <a:xfrm>
              <a:off x="698090" y="2180785"/>
              <a:ext cx="10825316" cy="3492428"/>
            </a:xfrm>
            <a:prstGeom prst="roundRect">
              <a:avLst>
                <a:gd name="adj" fmla="val 0"/>
              </a:avLst>
            </a:prstGeom>
            <a:noFill/>
            <a:ln w="57150">
              <a:solidFill>
                <a:srgbClr val="AD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Hình chữ nhật: Góc Tròn 11">
              <a:extLst>
                <a:ext uri="{FF2B5EF4-FFF2-40B4-BE49-F238E27FC236}">
                  <a16:creationId xmlns:a16="http://schemas.microsoft.com/office/drawing/2014/main" id="{E3D0502D-1ED8-AF41-A39A-E4219C853EFE}"/>
                </a:ext>
              </a:extLst>
            </p:cNvPr>
            <p:cNvSpPr/>
            <p:nvPr/>
          </p:nvSpPr>
          <p:spPr>
            <a:xfrm>
              <a:off x="668594" y="1632697"/>
              <a:ext cx="1532937" cy="589817"/>
            </a:xfrm>
            <a:prstGeom prst="roundRect">
              <a:avLst/>
            </a:prstGeom>
            <a:solidFill>
              <a:srgbClr val="AD000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800" b="1" dirty="0">
                <a:solidFill>
                  <a:schemeClr val="bg1"/>
                </a:solidFill>
                <a:latin typeface="Fira Sans ExtraBold" panose="020B0903050000020004" pitchFamily="34" charset="0"/>
                <a:ea typeface="Cambria" panose="02040503050406030204" pitchFamily="18" charset="0"/>
                <a:cs typeface="Calibri" panose="020F0502020204030204" pitchFamily="34" charset="0"/>
              </a:endParaRPr>
            </a:p>
          </p:txBody>
        </p:sp>
        <p:sp>
          <p:nvSpPr>
            <p:cNvPr id="26" name="TextBox 14">
              <a:extLst>
                <a:ext uri="{FF2B5EF4-FFF2-40B4-BE49-F238E27FC236}">
                  <a16:creationId xmlns:a16="http://schemas.microsoft.com/office/drawing/2014/main" id="{F5C3F133-A2D2-87F8-1BCB-DF61E1065296}"/>
                </a:ext>
              </a:extLst>
            </p:cNvPr>
            <p:cNvSpPr txBox="1"/>
            <p:nvPr/>
          </p:nvSpPr>
          <p:spPr>
            <a:xfrm>
              <a:off x="807627" y="2231109"/>
              <a:ext cx="10617456" cy="3359766"/>
            </a:xfrm>
            <a:prstGeom prst="rect">
              <a:avLst/>
            </a:prstGeom>
            <a:noFill/>
          </p:spPr>
          <p:txBody>
            <a:bodyPr wrap="square">
              <a:spAutoFit/>
            </a:bodyPr>
            <a:lstStyle/>
            <a:p>
              <a:pPr algn="just">
                <a:lnSpc>
                  <a:spcPct val="150000"/>
                </a:lnSpc>
                <a:spcAft>
                  <a:spcPts val="800"/>
                </a:spcAft>
              </a:pPr>
              <a:r>
                <a:rPr lang="en-US" sz="2800" b="1" dirty="0" err="1">
                  <a:effectLst/>
                  <a:latin typeface="Calibri" panose="020F0502020204030204" pitchFamily="34" charset="0"/>
                  <a:ea typeface="Yu Mincho" panose="02020400000000000000" pitchFamily="18" charset="-128"/>
                  <a:cs typeface="Calibri" panose="020F0502020204030204" pitchFamily="34" charset="0"/>
                </a:rPr>
                <a:t>Đề</a:t>
              </a:r>
              <a:r>
                <a:rPr lang="en-US" sz="2800" b="1" dirty="0">
                  <a:effectLst/>
                  <a:latin typeface="Calibri" panose="020F0502020204030204" pitchFamily="34" charset="0"/>
                  <a:ea typeface="Yu Mincho" panose="02020400000000000000" pitchFamily="18" charset="-128"/>
                  <a:cs typeface="Calibri" panose="020F0502020204030204" pitchFamily="34" charset="0"/>
                </a:rPr>
                <a:t> 1</a:t>
              </a:r>
              <a:r>
                <a:rPr lang="en-US" sz="2800" dirty="0">
                  <a:effectLst/>
                  <a:latin typeface="Calibri" panose="020F0502020204030204" pitchFamily="34" charset="0"/>
                  <a:ea typeface="Yu Mincho" panose="02020400000000000000" pitchFamily="18" charset="-128"/>
                  <a:cs typeface="Calibri" panose="020F0502020204030204" pitchFamily="34" charset="0"/>
                </a:rPr>
                <a:t>. So </a:t>
              </a:r>
              <a:r>
                <a:rPr lang="en-US" sz="2800" dirty="0" err="1">
                  <a:effectLst/>
                  <a:latin typeface="Calibri" panose="020F0502020204030204" pitchFamily="34" charset="0"/>
                  <a:ea typeface="Yu Mincho" panose="02020400000000000000" pitchFamily="18" charset="-128"/>
                  <a:cs typeface="Calibri" panose="020F0502020204030204" pitchFamily="34" charset="0"/>
                </a:rPr>
                <a:t>sánh</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thần</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Trụ</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Trời</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của</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Việt</a:t>
              </a:r>
              <a:r>
                <a:rPr lang="en-US" sz="2800" dirty="0">
                  <a:effectLst/>
                  <a:latin typeface="Calibri" panose="020F0502020204030204" pitchFamily="34" charset="0"/>
                  <a:ea typeface="Yu Mincho" panose="02020400000000000000" pitchFamily="18" charset="-128"/>
                  <a:cs typeface="Calibri" panose="020F0502020204030204" pitchFamily="34" charset="0"/>
                </a:rPr>
                <a:t> Nam </a:t>
              </a:r>
              <a:r>
                <a:rPr lang="en-US" sz="2800" dirty="0" err="1">
                  <a:effectLst/>
                  <a:latin typeface="Calibri" panose="020F0502020204030204" pitchFamily="34" charset="0"/>
                  <a:ea typeface="Yu Mincho" panose="02020400000000000000" pitchFamily="18" charset="-128"/>
                  <a:cs typeface="Calibri" panose="020F0502020204030204" pitchFamily="34" charset="0"/>
                </a:rPr>
                <a:t>và</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ông</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Bàn</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Cổ</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trong</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thần</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thoại</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Trung</a:t>
              </a:r>
              <a:r>
                <a:rPr lang="en-US" sz="2800" dirty="0">
                  <a:effectLst/>
                  <a:latin typeface="Calibri" panose="020F0502020204030204" pitchFamily="34" charset="0"/>
                  <a:ea typeface="Yu Mincho" panose="02020400000000000000" pitchFamily="18" charset="-128"/>
                  <a:cs typeface="Calibri" panose="020F0502020204030204" pitchFamily="34" charset="0"/>
                </a:rPr>
                <a:t> Quốc. </a:t>
              </a:r>
              <a:r>
                <a:rPr lang="en-US" sz="2800" dirty="0" err="1">
                  <a:effectLst/>
                  <a:latin typeface="Calibri" panose="020F0502020204030204" pitchFamily="34" charset="0"/>
                  <a:ea typeface="Yu Mincho" panose="02020400000000000000" pitchFamily="18" charset="-128"/>
                  <a:cs typeface="Calibri" panose="020F0502020204030204" pitchFamily="34" charset="0"/>
                </a:rPr>
                <a:t>Lí</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giải</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vì</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sao</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các</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vị</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thần</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sáng</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tạo</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thế</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giới</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luôn</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xuất</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phát</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từ</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việc</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tách</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rời</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trời</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và</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đất</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p>
            <a:p>
              <a:pPr algn="just">
                <a:lnSpc>
                  <a:spcPct val="150000"/>
                </a:lnSpc>
                <a:spcAft>
                  <a:spcPts val="800"/>
                </a:spcAft>
              </a:pPr>
              <a:r>
                <a:rPr lang="en-US" sz="2800" b="1" dirty="0" err="1">
                  <a:effectLst/>
                  <a:latin typeface="Calibri" panose="020F0502020204030204" pitchFamily="34" charset="0"/>
                  <a:ea typeface="Yu Mincho" panose="02020400000000000000" pitchFamily="18" charset="-128"/>
                  <a:cs typeface="Calibri" panose="020F0502020204030204" pitchFamily="34" charset="0"/>
                </a:rPr>
                <a:t>Đề</a:t>
              </a:r>
              <a:r>
                <a:rPr lang="en-US" sz="2800" b="1" dirty="0">
                  <a:effectLst/>
                  <a:latin typeface="Calibri" panose="020F0502020204030204" pitchFamily="34" charset="0"/>
                  <a:ea typeface="Yu Mincho" panose="02020400000000000000" pitchFamily="18" charset="-128"/>
                  <a:cs typeface="Calibri" panose="020F0502020204030204" pitchFamily="34" charset="0"/>
                </a:rPr>
                <a:t> 2</a:t>
              </a:r>
              <a:r>
                <a:rPr lang="en-US" sz="2800" dirty="0">
                  <a:effectLst/>
                  <a:latin typeface="Calibri" panose="020F0502020204030204" pitchFamily="34" charset="0"/>
                  <a:ea typeface="Yu Mincho" panose="02020400000000000000" pitchFamily="18" charset="-128"/>
                  <a:cs typeface="Calibri" panose="020F0502020204030204" pitchFamily="34" charset="0"/>
                </a:rPr>
                <a:t>. Theo con, </a:t>
              </a:r>
              <a:r>
                <a:rPr lang="en-US" sz="2800" dirty="0" err="1">
                  <a:effectLst/>
                  <a:latin typeface="Calibri" panose="020F0502020204030204" pitchFamily="34" charset="0"/>
                  <a:ea typeface="Yu Mincho" panose="02020400000000000000" pitchFamily="18" charset="-128"/>
                  <a:cs typeface="Calibri" panose="020F0502020204030204" pitchFamily="34" charset="0"/>
                </a:rPr>
                <a:t>niềm</a:t>
              </a:r>
              <a:r>
                <a:rPr lang="en-US" sz="2800" dirty="0">
                  <a:effectLst/>
                  <a:latin typeface="Calibri" panose="020F0502020204030204" pitchFamily="34" charset="0"/>
                  <a:ea typeface="Yu Mincho" panose="02020400000000000000" pitchFamily="18" charset="-128"/>
                  <a:cs typeface="Calibri" panose="020F0502020204030204" pitchFamily="34" charset="0"/>
                </a:rPr>
                <a:t> tin </a:t>
              </a:r>
              <a:r>
                <a:rPr lang="en-US" sz="2800" dirty="0" err="1">
                  <a:effectLst/>
                  <a:latin typeface="Calibri" panose="020F0502020204030204" pitchFamily="34" charset="0"/>
                  <a:ea typeface="Yu Mincho" panose="02020400000000000000" pitchFamily="18" charset="-128"/>
                  <a:cs typeface="Calibri" panose="020F0502020204030204" pitchFamily="34" charset="0"/>
                </a:rPr>
                <a:t>của</a:t>
              </a:r>
              <a:r>
                <a:rPr lang="en-US" sz="2800" dirty="0">
                  <a:effectLst/>
                  <a:latin typeface="Calibri" panose="020F0502020204030204" pitchFamily="34" charset="0"/>
                  <a:ea typeface="Yu Mincho" panose="02020400000000000000" pitchFamily="18" charset="-128"/>
                  <a:cs typeface="Calibri" panose="020F0502020204030204" pitchFamily="34" charset="0"/>
                </a:rPr>
                <a:t> con </a:t>
              </a:r>
              <a:r>
                <a:rPr lang="en-US" sz="2800" dirty="0" err="1">
                  <a:effectLst/>
                  <a:latin typeface="Calibri" panose="020F0502020204030204" pitchFamily="34" charset="0"/>
                  <a:ea typeface="Yu Mincho" panose="02020400000000000000" pitchFamily="18" charset="-128"/>
                  <a:cs typeface="Calibri" panose="020F0502020204030204" pitchFamily="34" charset="0"/>
                </a:rPr>
                <a:t>người</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ngoài</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các</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vị</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thần</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thì</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còn</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có</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những</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điều</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gì</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nữa</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Lí</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giải</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p>
          </p:txBody>
        </p:sp>
      </p:grpSp>
    </p:spTree>
    <p:extLst>
      <p:ext uri="{BB962C8B-B14F-4D97-AF65-F5344CB8AC3E}">
        <p14:creationId xmlns:p14="http://schemas.microsoft.com/office/powerpoint/2010/main" val="164829239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Hình ảnh 85">
            <a:extLst>
              <a:ext uri="{FF2B5EF4-FFF2-40B4-BE49-F238E27FC236}">
                <a16:creationId xmlns:a16="http://schemas.microsoft.com/office/drawing/2014/main" id="{4C0D4697-9D99-03EF-19B0-9B8583B24233}"/>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sp>
        <p:nvSpPr>
          <p:cNvPr id="44" name="Hình chữ nhật: Góc Tròn 43">
            <a:extLst>
              <a:ext uri="{FF2B5EF4-FFF2-40B4-BE49-F238E27FC236}">
                <a16:creationId xmlns:a16="http://schemas.microsoft.com/office/drawing/2014/main" id="{290B6515-08E4-B49C-5069-11AB3F0B6958}"/>
              </a:ext>
            </a:extLst>
          </p:cNvPr>
          <p:cNvSpPr/>
          <p:nvPr/>
        </p:nvSpPr>
        <p:spPr>
          <a:xfrm>
            <a:off x="422787" y="428877"/>
            <a:ext cx="11452081" cy="6000248"/>
          </a:xfrm>
          <a:prstGeom prst="roundRect">
            <a:avLst>
              <a:gd name="adj" fmla="val 6305"/>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grpSp>
        <p:nvGrpSpPr>
          <p:cNvPr id="28" name="Group 22">
            <a:extLst>
              <a:ext uri="{FF2B5EF4-FFF2-40B4-BE49-F238E27FC236}">
                <a16:creationId xmlns:a16="http://schemas.microsoft.com/office/drawing/2014/main" id="{B7B0F779-1D0B-1608-5010-362FC6C5DAE9}"/>
              </a:ext>
            </a:extLst>
          </p:cNvPr>
          <p:cNvGrpSpPr/>
          <p:nvPr/>
        </p:nvGrpSpPr>
        <p:grpSpPr>
          <a:xfrm>
            <a:off x="-347467" y="306736"/>
            <a:ext cx="3840503" cy="802247"/>
            <a:chOff x="-107576" y="39225"/>
            <a:chExt cx="3840503" cy="802247"/>
          </a:xfrm>
          <a:effectLst>
            <a:outerShdw blurRad="63500" sx="102000" sy="102000" algn="ctr" rotWithShape="0">
              <a:prstClr val="black">
                <a:alpha val="40000"/>
              </a:prstClr>
            </a:outerShdw>
          </a:effectLst>
        </p:grpSpPr>
        <p:grpSp>
          <p:nvGrpSpPr>
            <p:cNvPr id="29" name="Group 3">
              <a:extLst>
                <a:ext uri="{FF2B5EF4-FFF2-40B4-BE49-F238E27FC236}">
                  <a16:creationId xmlns:a16="http://schemas.microsoft.com/office/drawing/2014/main" id="{F8541BF5-616D-B41E-60EB-8B6975D6D6A2}"/>
                </a:ext>
              </a:extLst>
            </p:cNvPr>
            <p:cNvGrpSpPr/>
            <p:nvPr/>
          </p:nvGrpSpPr>
          <p:grpSpPr>
            <a:xfrm>
              <a:off x="-107576" y="161365"/>
              <a:ext cx="3181755" cy="613808"/>
              <a:chOff x="-107576" y="161365"/>
              <a:chExt cx="3181755" cy="613808"/>
            </a:xfrm>
          </p:grpSpPr>
          <p:sp>
            <p:nvSpPr>
              <p:cNvPr id="41" name="TextBox 4">
                <a:extLst>
                  <a:ext uri="{FF2B5EF4-FFF2-40B4-BE49-F238E27FC236}">
                    <a16:creationId xmlns:a16="http://schemas.microsoft.com/office/drawing/2014/main" id="{74CA5CDD-211D-C143-32E5-084CD2148AE6}"/>
                  </a:ext>
                </a:extLst>
              </p:cNvPr>
              <p:cNvSpPr txBox="1"/>
              <p:nvPr/>
            </p:nvSpPr>
            <p:spPr>
              <a:xfrm>
                <a:off x="-107576" y="161365"/>
                <a:ext cx="3181755" cy="613808"/>
              </a:xfrm>
              <a:prstGeom prst="rect">
                <a:avLst/>
              </a:prstGeom>
              <a:solidFill>
                <a:schemeClr val="bg1"/>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42" name="TextBox 5">
                <a:extLst>
                  <a:ext uri="{FF2B5EF4-FFF2-40B4-BE49-F238E27FC236}">
                    <a16:creationId xmlns:a16="http://schemas.microsoft.com/office/drawing/2014/main" id="{9A11A72F-C85A-5337-1344-77E9241D3AE5}"/>
                  </a:ext>
                </a:extLst>
              </p:cNvPr>
              <p:cNvSpPr txBox="1"/>
              <p:nvPr/>
            </p:nvSpPr>
            <p:spPr>
              <a:xfrm>
                <a:off x="46053" y="309960"/>
                <a:ext cx="2874495" cy="4001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C00000"/>
                    </a:solidFill>
                    <a:effectLst/>
                    <a:uLnTx/>
                    <a:uFillTx/>
                    <a:latin typeface="#9Slide03 Arima Madurai Medium" panose="00000600000000000000" pitchFamily="2" charset="0"/>
                    <a:ea typeface="+mn-ea"/>
                    <a:cs typeface="#9Slide03 Arima Madurai Medium" panose="00000600000000000000" pitchFamily="2" charset="0"/>
                  </a:rPr>
                  <a:t>CHÂN TRỜI SÁNG TẠO</a:t>
                </a:r>
              </a:p>
            </p:txBody>
          </p:sp>
        </p:grpSp>
        <p:pic>
          <p:nvPicPr>
            <p:cNvPr id="40" name="Picture 14" descr="Logo&#10;&#10;Description automatically generated">
              <a:extLst>
                <a:ext uri="{FF2B5EF4-FFF2-40B4-BE49-F238E27FC236}">
                  <a16:creationId xmlns:a16="http://schemas.microsoft.com/office/drawing/2014/main" id="{4DD375E1-81F0-0516-3951-33D3642883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2689" y="39225"/>
              <a:ext cx="1010238" cy="802247"/>
            </a:xfrm>
            <a:prstGeom prst="rect">
              <a:avLst/>
            </a:prstGeom>
            <a:ln>
              <a:noFill/>
            </a:ln>
          </p:spPr>
        </p:pic>
      </p:grpSp>
      <p:grpSp>
        <p:nvGrpSpPr>
          <p:cNvPr id="5" name="Nhóm 4">
            <a:extLst>
              <a:ext uri="{FF2B5EF4-FFF2-40B4-BE49-F238E27FC236}">
                <a16:creationId xmlns:a16="http://schemas.microsoft.com/office/drawing/2014/main" id="{C6CAD423-45B6-E3A3-1C47-F877AEA70F46}"/>
              </a:ext>
            </a:extLst>
          </p:cNvPr>
          <p:cNvGrpSpPr/>
          <p:nvPr/>
        </p:nvGrpSpPr>
        <p:grpSpPr>
          <a:xfrm>
            <a:off x="4033562" y="584454"/>
            <a:ext cx="7391521" cy="941215"/>
            <a:chOff x="4033562" y="584454"/>
            <a:chExt cx="7391521" cy="941215"/>
          </a:xfrm>
        </p:grpSpPr>
        <p:sp>
          <p:nvSpPr>
            <p:cNvPr id="38" name="椭圆 37">
              <a:extLst>
                <a:ext uri="{FF2B5EF4-FFF2-40B4-BE49-F238E27FC236}">
                  <a16:creationId xmlns:a16="http://schemas.microsoft.com/office/drawing/2014/main" id="{4D9F6D38-7D6B-4748-A832-E27B60ABB17E}"/>
                </a:ext>
              </a:extLst>
            </p:cNvPr>
            <p:cNvSpPr/>
            <p:nvPr/>
          </p:nvSpPr>
          <p:spPr>
            <a:xfrm>
              <a:off x="5384732" y="685408"/>
              <a:ext cx="261861" cy="261861"/>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Hình chữ nhật: Góc Tròn 1">
              <a:extLst>
                <a:ext uri="{FF2B5EF4-FFF2-40B4-BE49-F238E27FC236}">
                  <a16:creationId xmlns:a16="http://schemas.microsoft.com/office/drawing/2014/main" id="{B5317D07-D94F-1587-A214-2E8CBDFDD30F}"/>
                </a:ext>
              </a:extLst>
            </p:cNvPr>
            <p:cNvSpPr/>
            <p:nvPr/>
          </p:nvSpPr>
          <p:spPr>
            <a:xfrm>
              <a:off x="4088084" y="806245"/>
              <a:ext cx="7220984" cy="719424"/>
            </a:xfrm>
            <a:prstGeom prst="roundRect">
              <a:avLst/>
            </a:prstGeom>
            <a:solidFill>
              <a:schemeClr val="bg1"/>
            </a:solidFill>
            <a:ln w="38100">
              <a:solidFill>
                <a:srgbClr val="C51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43" name="Hộp Văn bản 8">
              <a:extLst>
                <a:ext uri="{FF2B5EF4-FFF2-40B4-BE49-F238E27FC236}">
                  <a16:creationId xmlns:a16="http://schemas.microsoft.com/office/drawing/2014/main" id="{53B79E6B-BEB2-20A6-3279-AED7EAA9C859}"/>
                </a:ext>
              </a:extLst>
            </p:cNvPr>
            <p:cNvSpPr txBox="1"/>
            <p:nvPr/>
          </p:nvSpPr>
          <p:spPr>
            <a:xfrm>
              <a:off x="4033562" y="609016"/>
              <a:ext cx="7391521" cy="461665"/>
            </a:xfrm>
            <a:prstGeom prst="rect">
              <a:avLst/>
            </a:prstGeom>
            <a:solidFill>
              <a:srgbClr val="F0B094"/>
            </a:solidFill>
            <a:ln>
              <a:noFill/>
            </a:ln>
          </p:spPr>
          <p:txBody>
            <a:bodyPr wrap="square">
              <a:spAutoFit/>
            </a:bodyPr>
            <a:lstStyle/>
            <a:p>
              <a:pPr marL="625475" marR="0" algn="just">
                <a:spcBef>
                  <a:spcPts val="0"/>
                </a:spcBef>
              </a:pPr>
              <a:r>
                <a:rPr lang="en-US" sz="2400" b="1" dirty="0">
                  <a:solidFill>
                    <a:srgbClr val="C00000"/>
                  </a:solidFill>
                  <a:effectLst/>
                  <a:latin typeface="Fira Sans ExtraBold" panose="020B0903050000020004" pitchFamily="34" charset="0"/>
                  <a:ea typeface="Cambria" panose="02040503050406030204" pitchFamily="18" charset="0"/>
                  <a:cs typeface="Calibri" panose="020F0502020204030204" pitchFamily="34" charset="0"/>
                </a:rPr>
                <a:t>LIÊN HỆ - VẬN DỤNG</a:t>
              </a:r>
            </a:p>
          </p:txBody>
        </p:sp>
        <p:sp>
          <p:nvSpPr>
            <p:cNvPr id="58" name="Hộp Văn bản 8">
              <a:extLst>
                <a:ext uri="{FF2B5EF4-FFF2-40B4-BE49-F238E27FC236}">
                  <a16:creationId xmlns:a16="http://schemas.microsoft.com/office/drawing/2014/main" id="{C5F776E3-99EE-BFF4-DA3D-41FFB0D2FB44}"/>
                </a:ext>
              </a:extLst>
            </p:cNvPr>
            <p:cNvSpPr txBox="1"/>
            <p:nvPr/>
          </p:nvSpPr>
          <p:spPr>
            <a:xfrm>
              <a:off x="4190009" y="1042684"/>
              <a:ext cx="6885726" cy="442674"/>
            </a:xfrm>
            <a:prstGeom prst="roundRect">
              <a:avLst/>
            </a:prstGeom>
            <a:noFill/>
            <a:ln>
              <a:noFill/>
            </a:ln>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alibri" panose="020F0502020204030204"/>
                  <a:ea typeface="Cambria" panose="02040503050406030204" pitchFamily="18" charset="0"/>
                  <a:cs typeface="Times New Roman" panose="02020603050405020304" pitchFamily="18" charset="0"/>
                </a:rPr>
                <a:t>NHIỆM VỤ</a:t>
              </a:r>
              <a:endParaRPr kumimoji="0" lang="en-US" sz="1600" b="1" i="0" u="none" strike="noStrike" kern="1200" cap="none" spc="0" normalizeH="0" baseline="0" noProof="0" dirty="0">
                <a:ln>
                  <a:noFill/>
                </a:ln>
                <a:solidFill>
                  <a:srgbClr val="C00000"/>
                </a:solidFill>
                <a:effectLst/>
                <a:uLnTx/>
                <a:uFillTx/>
                <a:latin typeface="Calibri" panose="020F0502020204030204"/>
                <a:ea typeface="Cambria" panose="02040503050406030204" pitchFamily="18" charset="0"/>
                <a:cs typeface="Times New Roman" panose="02020603050405020304" pitchFamily="18" charset="0"/>
              </a:endParaRPr>
            </a:p>
          </p:txBody>
        </p:sp>
        <p:grpSp>
          <p:nvGrpSpPr>
            <p:cNvPr id="59" name="Google Shape;2365;p47">
              <a:extLst>
                <a:ext uri="{FF2B5EF4-FFF2-40B4-BE49-F238E27FC236}">
                  <a16:creationId xmlns:a16="http://schemas.microsoft.com/office/drawing/2014/main" id="{DC3F4B6F-557B-383E-F5BE-D9794C51DDE7}"/>
                </a:ext>
              </a:extLst>
            </p:cNvPr>
            <p:cNvGrpSpPr/>
            <p:nvPr/>
          </p:nvGrpSpPr>
          <p:grpSpPr>
            <a:xfrm>
              <a:off x="4114982" y="584454"/>
              <a:ext cx="445314" cy="443581"/>
              <a:chOff x="1576325" y="2162175"/>
              <a:chExt cx="526625" cy="524575"/>
            </a:xfrm>
          </p:grpSpPr>
          <p:sp>
            <p:nvSpPr>
              <p:cNvPr id="60" name="Google Shape;2366;p47">
                <a:extLst>
                  <a:ext uri="{FF2B5EF4-FFF2-40B4-BE49-F238E27FC236}">
                    <a16:creationId xmlns:a16="http://schemas.microsoft.com/office/drawing/2014/main" id="{7DE6D3E9-615B-F7AE-6485-18FB698383FC}"/>
                  </a:ext>
                </a:extLst>
              </p:cNvPr>
              <p:cNvSpPr/>
              <p:nvPr/>
            </p:nvSpPr>
            <p:spPr>
              <a:xfrm>
                <a:off x="1576325" y="2406300"/>
                <a:ext cx="526625" cy="280450"/>
              </a:xfrm>
              <a:custGeom>
                <a:avLst/>
                <a:gdLst/>
                <a:ahLst/>
                <a:cxnLst/>
                <a:rect l="l" t="t" r="r" b="b"/>
                <a:pathLst>
                  <a:path w="21065" h="11218" extrusionOk="0">
                    <a:moveTo>
                      <a:pt x="4321" y="1"/>
                    </a:moveTo>
                    <a:cubicBezTo>
                      <a:pt x="4060" y="1"/>
                      <a:pt x="3832" y="164"/>
                      <a:pt x="3767" y="425"/>
                    </a:cubicBezTo>
                    <a:lnTo>
                      <a:pt x="82" y="10500"/>
                    </a:lnTo>
                    <a:cubicBezTo>
                      <a:pt x="1" y="10859"/>
                      <a:pt x="262" y="11217"/>
                      <a:pt x="637" y="11217"/>
                    </a:cubicBezTo>
                    <a:lnTo>
                      <a:pt x="16842" y="11217"/>
                    </a:lnTo>
                    <a:cubicBezTo>
                      <a:pt x="17087" y="11217"/>
                      <a:pt x="17315" y="11038"/>
                      <a:pt x="17380" y="10793"/>
                    </a:cubicBezTo>
                    <a:lnTo>
                      <a:pt x="21065" y="718"/>
                    </a:lnTo>
                    <a:cubicBezTo>
                      <a:pt x="21065" y="359"/>
                      <a:pt x="20886" y="1"/>
                      <a:pt x="20511" y="1"/>
                    </a:cubicBezTo>
                    <a:close/>
                  </a:path>
                </a:pathLst>
              </a:custGeom>
              <a:solidFill>
                <a:srgbClr val="AD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61" name="Google Shape;2367;p47">
                <a:extLst>
                  <a:ext uri="{FF2B5EF4-FFF2-40B4-BE49-F238E27FC236}">
                    <a16:creationId xmlns:a16="http://schemas.microsoft.com/office/drawing/2014/main" id="{E1368B2B-9833-2D86-5927-EAB40927D3E5}"/>
                  </a:ext>
                </a:extLst>
              </p:cNvPr>
              <p:cNvSpPr/>
              <p:nvPr/>
            </p:nvSpPr>
            <p:spPr>
              <a:xfrm>
                <a:off x="2012450" y="2324800"/>
                <a:ext cx="36300" cy="81525"/>
              </a:xfrm>
              <a:custGeom>
                <a:avLst/>
                <a:gdLst/>
                <a:ahLst/>
                <a:cxnLst/>
                <a:rect l="l" t="t" r="r" b="b"/>
                <a:pathLst>
                  <a:path w="1452" h="3261" extrusionOk="0">
                    <a:moveTo>
                      <a:pt x="1" y="0"/>
                    </a:moveTo>
                    <a:lnTo>
                      <a:pt x="1" y="3261"/>
                    </a:lnTo>
                    <a:lnTo>
                      <a:pt x="1452" y="3261"/>
                    </a:lnTo>
                    <a:lnTo>
                      <a:pt x="1452" y="636"/>
                    </a:lnTo>
                    <a:cubicBezTo>
                      <a:pt x="1452" y="277"/>
                      <a:pt x="1158" y="0"/>
                      <a:pt x="816" y="0"/>
                    </a:cubicBezTo>
                    <a:close/>
                  </a:path>
                </a:pathLst>
              </a:custGeom>
              <a:solidFill>
                <a:srgbClr val="AD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2" name="Google Shape;2368;p47">
                <a:extLst>
                  <a:ext uri="{FF2B5EF4-FFF2-40B4-BE49-F238E27FC236}">
                    <a16:creationId xmlns:a16="http://schemas.microsoft.com/office/drawing/2014/main" id="{06CBDECE-119C-ED5C-3496-5B36AC7E8AA0}"/>
                  </a:ext>
                </a:extLst>
              </p:cNvPr>
              <p:cNvSpPr/>
              <p:nvPr/>
            </p:nvSpPr>
            <p:spPr>
              <a:xfrm>
                <a:off x="1577975" y="2261625"/>
                <a:ext cx="36300" cy="402300"/>
              </a:xfrm>
              <a:custGeom>
                <a:avLst/>
                <a:gdLst/>
                <a:ahLst/>
                <a:cxnLst/>
                <a:rect l="l" t="t" r="r" b="b"/>
                <a:pathLst>
                  <a:path w="1452" h="16092" extrusionOk="0">
                    <a:moveTo>
                      <a:pt x="636" y="0"/>
                    </a:moveTo>
                    <a:cubicBezTo>
                      <a:pt x="277" y="0"/>
                      <a:pt x="0" y="277"/>
                      <a:pt x="0" y="620"/>
                    </a:cubicBezTo>
                    <a:lnTo>
                      <a:pt x="0" y="16091"/>
                    </a:lnTo>
                    <a:lnTo>
                      <a:pt x="82" y="16091"/>
                    </a:lnTo>
                    <a:lnTo>
                      <a:pt x="1451" y="12342"/>
                    </a:lnTo>
                    <a:lnTo>
                      <a:pt x="1451" y="0"/>
                    </a:lnTo>
                    <a:close/>
                  </a:path>
                </a:pathLst>
              </a:custGeom>
              <a:solidFill>
                <a:srgbClr val="AD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63" name="Google Shape;2369;p47">
                <a:extLst>
                  <a:ext uri="{FF2B5EF4-FFF2-40B4-BE49-F238E27FC236}">
                    <a16:creationId xmlns:a16="http://schemas.microsoft.com/office/drawing/2014/main" id="{FB04A339-DACD-B3D0-B843-E80CDF50B1E1}"/>
                  </a:ext>
                </a:extLst>
              </p:cNvPr>
              <p:cNvSpPr/>
              <p:nvPr/>
            </p:nvSpPr>
            <p:spPr>
              <a:xfrm>
                <a:off x="1668450" y="2162175"/>
                <a:ext cx="344025" cy="260050"/>
              </a:xfrm>
              <a:custGeom>
                <a:avLst/>
                <a:gdLst/>
                <a:ahLst/>
                <a:cxnLst/>
                <a:rect l="l" t="t" r="r" b="b"/>
                <a:pathLst>
                  <a:path w="13761" h="10402" extrusionOk="0">
                    <a:moveTo>
                      <a:pt x="0" y="0"/>
                    </a:moveTo>
                    <a:lnTo>
                      <a:pt x="0" y="10402"/>
                    </a:lnTo>
                    <a:lnTo>
                      <a:pt x="82" y="10190"/>
                    </a:lnTo>
                    <a:cubicBezTo>
                      <a:pt x="147" y="9929"/>
                      <a:pt x="375" y="9766"/>
                      <a:pt x="636" y="9766"/>
                    </a:cubicBezTo>
                    <a:lnTo>
                      <a:pt x="13761" y="9766"/>
                    </a:lnTo>
                    <a:lnTo>
                      <a:pt x="13761" y="0"/>
                    </a:lnTo>
                    <a:close/>
                  </a:path>
                </a:pathLst>
              </a:custGeom>
              <a:solidFill>
                <a:srgbClr val="EBEBE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4" name="Google Shape;2370;p47">
                <a:extLst>
                  <a:ext uri="{FF2B5EF4-FFF2-40B4-BE49-F238E27FC236}">
                    <a16:creationId xmlns:a16="http://schemas.microsoft.com/office/drawing/2014/main" id="{880F9A55-6288-E538-2A9D-FA9334C11013}"/>
                  </a:ext>
                </a:extLst>
              </p:cNvPr>
              <p:cNvSpPr/>
              <p:nvPr/>
            </p:nvSpPr>
            <p:spPr>
              <a:xfrm>
                <a:off x="1719800" y="2288525"/>
                <a:ext cx="241325" cy="18350"/>
              </a:xfrm>
              <a:custGeom>
                <a:avLst/>
                <a:gdLst/>
                <a:ahLst/>
                <a:cxnLst/>
                <a:rect l="l" t="t" r="r" b="b"/>
                <a:pathLst>
                  <a:path w="9653" h="734" extrusionOk="0">
                    <a:moveTo>
                      <a:pt x="490" y="0"/>
                    </a:moveTo>
                    <a:cubicBezTo>
                      <a:pt x="1" y="0"/>
                      <a:pt x="1" y="734"/>
                      <a:pt x="490" y="734"/>
                    </a:cubicBezTo>
                    <a:lnTo>
                      <a:pt x="9163" y="734"/>
                    </a:lnTo>
                    <a:cubicBezTo>
                      <a:pt x="9652" y="734"/>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5" name="Google Shape;2371;p47">
                <a:extLst>
                  <a:ext uri="{FF2B5EF4-FFF2-40B4-BE49-F238E27FC236}">
                    <a16:creationId xmlns:a16="http://schemas.microsoft.com/office/drawing/2014/main" id="{BA74C202-B2F9-0E05-A9D0-3BFC0BCDB0E4}"/>
                  </a:ext>
                </a:extLst>
              </p:cNvPr>
              <p:cNvSpPr/>
              <p:nvPr/>
            </p:nvSpPr>
            <p:spPr>
              <a:xfrm>
                <a:off x="1719800" y="2225350"/>
                <a:ext cx="114550" cy="17950"/>
              </a:xfrm>
              <a:custGeom>
                <a:avLst/>
                <a:gdLst/>
                <a:ahLst/>
                <a:cxnLst/>
                <a:rect l="l" t="t" r="r" b="b"/>
                <a:pathLst>
                  <a:path w="4582" h="718" extrusionOk="0">
                    <a:moveTo>
                      <a:pt x="490" y="0"/>
                    </a:moveTo>
                    <a:cubicBezTo>
                      <a:pt x="1" y="0"/>
                      <a:pt x="1" y="717"/>
                      <a:pt x="490" y="717"/>
                    </a:cubicBezTo>
                    <a:lnTo>
                      <a:pt x="4109" y="717"/>
                    </a:lnTo>
                    <a:cubicBezTo>
                      <a:pt x="4582" y="717"/>
                      <a:pt x="4582" y="0"/>
                      <a:pt x="410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6" name="Google Shape;2372;p47">
                <a:extLst>
                  <a:ext uri="{FF2B5EF4-FFF2-40B4-BE49-F238E27FC236}">
                    <a16:creationId xmlns:a16="http://schemas.microsoft.com/office/drawing/2014/main" id="{8051C47F-D944-C479-6A9D-06504C50363A}"/>
                  </a:ext>
                </a:extLst>
              </p:cNvPr>
              <p:cNvSpPr/>
              <p:nvPr/>
            </p:nvSpPr>
            <p:spPr>
              <a:xfrm>
                <a:off x="1719800" y="2352100"/>
                <a:ext cx="241325" cy="17950"/>
              </a:xfrm>
              <a:custGeom>
                <a:avLst/>
                <a:gdLst/>
                <a:ahLst/>
                <a:cxnLst/>
                <a:rect l="l" t="t" r="r" b="b"/>
                <a:pathLst>
                  <a:path w="9653" h="718" extrusionOk="0">
                    <a:moveTo>
                      <a:pt x="490" y="0"/>
                    </a:moveTo>
                    <a:cubicBezTo>
                      <a:pt x="1" y="0"/>
                      <a:pt x="1" y="718"/>
                      <a:pt x="490" y="718"/>
                    </a:cubicBezTo>
                    <a:lnTo>
                      <a:pt x="9163" y="718"/>
                    </a:lnTo>
                    <a:cubicBezTo>
                      <a:pt x="9652" y="718"/>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7" name="Google Shape;2373;p47">
                <a:extLst>
                  <a:ext uri="{FF2B5EF4-FFF2-40B4-BE49-F238E27FC236}">
                    <a16:creationId xmlns:a16="http://schemas.microsoft.com/office/drawing/2014/main" id="{4FA03308-ECC5-6383-2F23-CCACD1A69284}"/>
                  </a:ext>
                </a:extLst>
              </p:cNvPr>
              <p:cNvSpPr/>
              <p:nvPr/>
            </p:nvSpPr>
            <p:spPr>
              <a:xfrm>
                <a:off x="1641550" y="2180100"/>
                <a:ext cx="26925" cy="316700"/>
              </a:xfrm>
              <a:custGeom>
                <a:avLst/>
                <a:gdLst/>
                <a:ahLst/>
                <a:cxnLst/>
                <a:rect l="l" t="t" r="r" b="b"/>
                <a:pathLst>
                  <a:path w="1077" h="12668" extrusionOk="0">
                    <a:moveTo>
                      <a:pt x="0" y="0"/>
                    </a:moveTo>
                    <a:lnTo>
                      <a:pt x="0" y="12668"/>
                    </a:lnTo>
                    <a:lnTo>
                      <a:pt x="1076" y="9685"/>
                    </a:lnTo>
                    <a:lnTo>
                      <a:pt x="1076" y="0"/>
                    </a:lnTo>
                    <a:close/>
                  </a:path>
                </a:pathLst>
              </a:custGeom>
              <a:solidFill>
                <a:srgbClr val="E0E0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8" name="Google Shape;2374;p47">
                <a:extLst>
                  <a:ext uri="{FF2B5EF4-FFF2-40B4-BE49-F238E27FC236}">
                    <a16:creationId xmlns:a16="http://schemas.microsoft.com/office/drawing/2014/main" id="{CE128221-3941-EABD-E82C-F87A100E6FCC}"/>
                  </a:ext>
                </a:extLst>
              </p:cNvPr>
              <p:cNvSpPr/>
              <p:nvPr/>
            </p:nvSpPr>
            <p:spPr>
              <a:xfrm>
                <a:off x="1614250" y="2198025"/>
                <a:ext cx="27325" cy="372975"/>
              </a:xfrm>
              <a:custGeom>
                <a:avLst/>
                <a:gdLst/>
                <a:ahLst/>
                <a:cxnLst/>
                <a:rect l="l" t="t" r="r" b="b"/>
                <a:pathLst>
                  <a:path w="1093" h="14919" extrusionOk="0">
                    <a:moveTo>
                      <a:pt x="0" y="1"/>
                    </a:moveTo>
                    <a:lnTo>
                      <a:pt x="0" y="14918"/>
                    </a:lnTo>
                    <a:lnTo>
                      <a:pt x="1092" y="11951"/>
                    </a:lnTo>
                    <a:lnTo>
                      <a:pt x="1092" y="1"/>
                    </a:lnTo>
                    <a:close/>
                  </a:path>
                </a:pathLst>
              </a:custGeom>
              <a:solidFill>
                <a:srgbClr val="E0E0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nvGrpSpPr>
          <p:cNvPr id="7" name="Nhóm 6">
            <a:extLst>
              <a:ext uri="{FF2B5EF4-FFF2-40B4-BE49-F238E27FC236}">
                <a16:creationId xmlns:a16="http://schemas.microsoft.com/office/drawing/2014/main" id="{96DE64BC-5D4E-D73A-D16F-15CD8304F5B4}"/>
              </a:ext>
            </a:extLst>
          </p:cNvPr>
          <p:cNvGrpSpPr/>
          <p:nvPr/>
        </p:nvGrpSpPr>
        <p:grpSpPr>
          <a:xfrm>
            <a:off x="668594" y="1632697"/>
            <a:ext cx="10854812" cy="4556754"/>
            <a:chOff x="668594" y="1632697"/>
            <a:chExt cx="10854812" cy="4040516"/>
          </a:xfrm>
        </p:grpSpPr>
        <p:grpSp>
          <p:nvGrpSpPr>
            <p:cNvPr id="6" name="Nhóm 5">
              <a:extLst>
                <a:ext uri="{FF2B5EF4-FFF2-40B4-BE49-F238E27FC236}">
                  <a16:creationId xmlns:a16="http://schemas.microsoft.com/office/drawing/2014/main" id="{71492597-1A4E-097B-44C3-9B890EE9D399}"/>
                </a:ext>
              </a:extLst>
            </p:cNvPr>
            <p:cNvGrpSpPr/>
            <p:nvPr/>
          </p:nvGrpSpPr>
          <p:grpSpPr>
            <a:xfrm>
              <a:off x="668594" y="1632697"/>
              <a:ext cx="10854812" cy="4040516"/>
              <a:chOff x="668594" y="1632697"/>
              <a:chExt cx="10854812" cy="4040516"/>
            </a:xfrm>
          </p:grpSpPr>
          <p:sp>
            <p:nvSpPr>
              <p:cNvPr id="3" name="Hình chữ nhật: Góc Tròn 2">
                <a:extLst>
                  <a:ext uri="{FF2B5EF4-FFF2-40B4-BE49-F238E27FC236}">
                    <a16:creationId xmlns:a16="http://schemas.microsoft.com/office/drawing/2014/main" id="{D2310958-3EE2-00C1-5AB1-A547E0DDD770}"/>
                  </a:ext>
                </a:extLst>
              </p:cNvPr>
              <p:cNvSpPr/>
              <p:nvPr/>
            </p:nvSpPr>
            <p:spPr>
              <a:xfrm>
                <a:off x="698090" y="2180785"/>
                <a:ext cx="10825316" cy="3492428"/>
              </a:xfrm>
              <a:prstGeom prst="roundRect">
                <a:avLst>
                  <a:gd name="adj" fmla="val 0"/>
                </a:avLst>
              </a:prstGeom>
              <a:noFill/>
              <a:ln w="57150">
                <a:solidFill>
                  <a:srgbClr val="AD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35" name="Hình chữ nhật: Góc Tròn 11">
                <a:extLst>
                  <a:ext uri="{FF2B5EF4-FFF2-40B4-BE49-F238E27FC236}">
                    <a16:creationId xmlns:a16="http://schemas.microsoft.com/office/drawing/2014/main" id="{E3D0502D-1ED8-AF41-A39A-E4219C853EFE}"/>
                  </a:ext>
                </a:extLst>
              </p:cNvPr>
              <p:cNvSpPr/>
              <p:nvPr/>
            </p:nvSpPr>
            <p:spPr>
              <a:xfrm>
                <a:off x="668594" y="1632697"/>
                <a:ext cx="1532937" cy="589817"/>
              </a:xfrm>
              <a:prstGeom prst="roundRect">
                <a:avLst/>
              </a:prstGeom>
              <a:solidFill>
                <a:srgbClr val="AD000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Fira Sans ExtraBold" panose="020B0903050000020004" pitchFamily="34" charset="0"/>
                    <a:ea typeface="Cambria" panose="02040503050406030204" pitchFamily="18" charset="0"/>
                    <a:cs typeface="Calibri" panose="020F0502020204030204" pitchFamily="34" charset="0"/>
                  </a:rPr>
                  <a:t>Gợi ý</a:t>
                </a:r>
              </a:p>
            </p:txBody>
          </p:sp>
        </p:grpSp>
        <p:sp>
          <p:nvSpPr>
            <p:cNvPr id="27" name="TextBox 14">
              <a:extLst>
                <a:ext uri="{FF2B5EF4-FFF2-40B4-BE49-F238E27FC236}">
                  <a16:creationId xmlns:a16="http://schemas.microsoft.com/office/drawing/2014/main" id="{4CFE2B31-86AF-A5BE-4ADE-15EBD2329BC9}"/>
                </a:ext>
              </a:extLst>
            </p:cNvPr>
            <p:cNvSpPr txBox="1"/>
            <p:nvPr/>
          </p:nvSpPr>
          <p:spPr>
            <a:xfrm>
              <a:off x="872896" y="2264544"/>
              <a:ext cx="8157564" cy="67185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tab pos="659130" algn="l"/>
                </a:tabLst>
                <a:defRPr/>
              </a:pPr>
              <a:endParaRPr kumimoji="0" lang="en-US" sz="2800" b="1" i="0" u="none" strike="noStrike" kern="1200" cap="none" spc="0" normalizeH="0" baseline="0" noProof="0" dirty="0">
                <a:ln>
                  <a:noFill/>
                </a:ln>
                <a:solidFill>
                  <a:srgbClr val="AD0000"/>
                </a:solidFill>
                <a:effectLst/>
                <a:uLnTx/>
                <a:uFillTx/>
                <a:latin typeface="Calibri" panose="020F0502020204030204" pitchFamily="34" charset="0"/>
                <a:ea typeface="+mn-ea"/>
                <a:cs typeface="Calibri" panose="020F0502020204030204" pitchFamily="34" charset="0"/>
              </a:endParaRPr>
            </a:p>
          </p:txBody>
        </p:sp>
      </p:grpSp>
      <p:sp>
        <p:nvSpPr>
          <p:cNvPr id="31" name="TextBox 30">
            <a:extLst>
              <a:ext uri="{FF2B5EF4-FFF2-40B4-BE49-F238E27FC236}">
                <a16:creationId xmlns:a16="http://schemas.microsoft.com/office/drawing/2014/main" id="{A0A26CB3-113B-36AA-AD92-FCE28CE09981}"/>
              </a:ext>
            </a:extLst>
          </p:cNvPr>
          <p:cNvSpPr txBox="1"/>
          <p:nvPr/>
        </p:nvSpPr>
        <p:spPr>
          <a:xfrm>
            <a:off x="816634" y="2237183"/>
            <a:ext cx="10608449" cy="3840539"/>
          </a:xfrm>
          <a:prstGeom prst="rect">
            <a:avLst/>
          </a:prstGeom>
          <a:noFill/>
        </p:spPr>
        <p:txBody>
          <a:bodyPr wrap="square">
            <a:spAutoFit/>
          </a:bodyPr>
          <a:lstStyle/>
          <a:p>
            <a:pPr algn="just">
              <a:lnSpc>
                <a:spcPct val="150000"/>
              </a:lnSpc>
              <a:spcAft>
                <a:spcPts val="800"/>
              </a:spcAft>
            </a:pPr>
            <a:r>
              <a:rPr lang="en-US" sz="2000" b="1" dirty="0" err="1">
                <a:effectLst/>
                <a:latin typeface="Calibri" panose="020F0502020204030204" pitchFamily="34" charset="0"/>
                <a:ea typeface="Yu Mincho" panose="02020400000000000000" pitchFamily="18" charset="-128"/>
                <a:cs typeface="Calibri" panose="020F0502020204030204" pitchFamily="34" charset="0"/>
              </a:rPr>
              <a:t>Đề</a:t>
            </a:r>
            <a:r>
              <a:rPr lang="en-US" sz="2000" b="1" dirty="0">
                <a:effectLst/>
                <a:latin typeface="Calibri" panose="020F0502020204030204" pitchFamily="34" charset="0"/>
                <a:ea typeface="Yu Mincho" panose="02020400000000000000" pitchFamily="18" charset="-128"/>
                <a:cs typeface="Calibri" panose="020F0502020204030204" pitchFamily="34" charset="0"/>
              </a:rPr>
              <a:t> 1. </a:t>
            </a:r>
            <a:endParaRPr lang="en-US" sz="1600" dirty="0">
              <a:effectLst/>
              <a:latin typeface="Calibri" panose="020F0502020204030204" pitchFamily="34" charset="0"/>
              <a:ea typeface="Yu Mincho" panose="02020400000000000000" pitchFamily="18" charset="-128"/>
              <a:cs typeface="Calibri" panose="020F0502020204030204" pitchFamily="34" charset="0"/>
            </a:endParaRPr>
          </a:p>
          <a:p>
            <a:pPr indent="457200" algn="just">
              <a:lnSpc>
                <a:spcPct val="150000"/>
              </a:lnSpc>
              <a:spcAft>
                <a:spcPts val="800"/>
              </a:spcAft>
            </a:pPr>
            <a:r>
              <a:rPr lang="en-US" sz="2000" dirty="0" err="1">
                <a:effectLst/>
                <a:latin typeface="Calibri" panose="020F0502020204030204" pitchFamily="34" charset="0"/>
                <a:ea typeface="Yu Mincho" panose="02020400000000000000" pitchFamily="18" charset="-128"/>
                <a:cs typeface="Calibri" panose="020F0502020204030204" pitchFamily="34" charset="0"/>
              </a:rPr>
              <a:t>Hành</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động</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đầu</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tiên</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khi</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Thần</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Tru</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Trời</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xuất</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hiện</a:t>
            </a:r>
            <a:r>
              <a:rPr lang="en-US" sz="2000" dirty="0">
                <a:effectLst/>
                <a:latin typeface="Calibri" panose="020F0502020204030204" pitchFamily="34" charset="0"/>
                <a:ea typeface="Yu Mincho" panose="02020400000000000000" pitchFamily="18" charset="-128"/>
                <a:cs typeface="Calibri" panose="020F0502020204030204" pitchFamily="34" charset="0"/>
              </a:rPr>
              <a:t> là “</a:t>
            </a:r>
            <a:r>
              <a:rPr lang="en-US" sz="2000" dirty="0" err="1">
                <a:effectLst/>
                <a:latin typeface="Calibri" panose="020F0502020204030204" pitchFamily="34" charset="0"/>
                <a:ea typeface="Yu Mincho" panose="02020400000000000000" pitchFamily="18" charset="-128"/>
                <a:cs typeface="Calibri" panose="020F0502020204030204" pitchFamily="34" charset="0"/>
              </a:rPr>
              <a:t>vươn</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vai</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đứng</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dậy</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ngẩng</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cao</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đầu</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đội</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trời</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lên</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giang</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chân</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đạp</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đất</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xuống</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cũng</a:t>
            </a:r>
            <a:r>
              <a:rPr lang="en-US" sz="2000" dirty="0">
                <a:effectLst/>
                <a:latin typeface="Calibri" panose="020F0502020204030204" pitchFamily="34" charset="0"/>
                <a:ea typeface="Yu Mincho" panose="02020400000000000000" pitchFamily="18" charset="-128"/>
                <a:cs typeface="Calibri" panose="020F0502020204030204" pitchFamily="34" charset="0"/>
              </a:rPr>
              <a:t> là </a:t>
            </a:r>
            <a:r>
              <a:rPr lang="en-US" sz="2000" dirty="0" err="1">
                <a:effectLst/>
                <a:latin typeface="Calibri" panose="020F0502020204030204" pitchFamily="34" charset="0"/>
                <a:ea typeface="Yu Mincho" panose="02020400000000000000" pitchFamily="18" charset="-128"/>
                <a:cs typeface="Calibri" panose="020F0502020204030204" pitchFamily="34" charset="0"/>
              </a:rPr>
              <a:t>hành</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động</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va</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việc</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làm</a:t>
            </a:r>
            <a:r>
              <a:rPr lang="en-US" sz="2000" dirty="0">
                <a:effectLst/>
                <a:latin typeface="Calibri" panose="020F0502020204030204" pitchFamily="34" charset="0"/>
                <a:ea typeface="Yu Mincho" panose="02020400000000000000" pitchFamily="18" charset="-128"/>
                <a:cs typeface="Calibri" panose="020F0502020204030204" pitchFamily="34" charset="0"/>
              </a:rPr>
              <a:t> có </a:t>
            </a:r>
            <a:r>
              <a:rPr lang="en-US" sz="2000" dirty="0" err="1">
                <a:effectLst/>
                <a:latin typeface="Calibri" panose="020F0502020204030204" pitchFamily="34" charset="0"/>
                <a:ea typeface="Yu Mincho" panose="02020400000000000000" pitchFamily="18" charset="-128"/>
                <a:cs typeface="Calibri" panose="020F0502020204030204" pitchFamily="34" charset="0"/>
              </a:rPr>
              <a:t>tính</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phô</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biến</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của</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nhiều</a:t>
            </a:r>
            <a:r>
              <a:rPr lang="en-US" sz="2000" dirty="0">
                <a:effectLst/>
                <a:latin typeface="Calibri" panose="020F0502020204030204" pitchFamily="34" charset="0"/>
                <a:ea typeface="Yu Mincho" panose="02020400000000000000" pitchFamily="18" charset="-128"/>
                <a:cs typeface="Calibri" panose="020F0502020204030204" pitchFamily="34" charset="0"/>
              </a:rPr>
              <a:t> vị </a:t>
            </a:r>
            <a:r>
              <a:rPr lang="en-US" sz="2000" dirty="0" err="1">
                <a:effectLst/>
                <a:latin typeface="Calibri" panose="020F0502020204030204" pitchFamily="34" charset="0"/>
                <a:ea typeface="Yu Mincho" panose="02020400000000000000" pitchFamily="18" charset="-128"/>
                <a:cs typeface="Calibri" panose="020F0502020204030204" pitchFamily="34" charset="0"/>
              </a:rPr>
              <a:t>thần</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tạo</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thiên</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lập</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địa</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khác</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trên</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thê</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giới</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như</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ông</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Bàn</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Cô</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trong</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thần</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thoại</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Trung</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Quốc</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cũng</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đa</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làm</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giống</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hệt</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như</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vậy</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Tuy</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nhiên</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vẫn</a:t>
            </a:r>
            <a:r>
              <a:rPr lang="en-US" sz="2000" dirty="0">
                <a:effectLst/>
                <a:latin typeface="Calibri" panose="020F0502020204030204" pitchFamily="34" charset="0"/>
                <a:ea typeface="Yu Mincho" panose="02020400000000000000" pitchFamily="18" charset="-128"/>
                <a:cs typeface="Calibri" panose="020F0502020204030204" pitchFamily="34" charset="0"/>
              </a:rPr>
              <a:t> có </a:t>
            </a:r>
            <a:r>
              <a:rPr lang="en-US" sz="2000" dirty="0" err="1">
                <a:effectLst/>
                <a:latin typeface="Calibri" panose="020F0502020204030204" pitchFamily="34" charset="0"/>
                <a:ea typeface="Yu Mincho" panose="02020400000000000000" pitchFamily="18" charset="-128"/>
                <a:cs typeface="Calibri" panose="020F0502020204030204" pitchFamily="34" charset="0"/>
              </a:rPr>
              <a:t>điểm</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khác</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biệt</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chính</a:t>
            </a:r>
            <a:r>
              <a:rPr lang="en-US" sz="2000" dirty="0">
                <a:effectLst/>
                <a:latin typeface="Calibri" panose="020F0502020204030204" pitchFamily="34" charset="0"/>
                <a:ea typeface="Yu Mincho" panose="02020400000000000000" pitchFamily="18" charset="-128"/>
                <a:cs typeface="Calibri" panose="020F0502020204030204" pitchFamily="34" charset="0"/>
              </a:rPr>
              <a:t> là </a:t>
            </a:r>
            <a:r>
              <a:rPr lang="en-US" sz="2000" dirty="0" err="1">
                <a:effectLst/>
                <a:latin typeface="Calibri" panose="020F0502020204030204" pitchFamily="34" charset="0"/>
                <a:ea typeface="Yu Mincho" panose="02020400000000000000" pitchFamily="18" charset="-128"/>
                <a:cs typeface="Calibri" panose="020F0502020204030204" pitchFamily="34" charset="0"/>
              </a:rPr>
              <a:t>sau</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khi</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đa</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xuất</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hiện</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trong</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cõi</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hỗn</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độn</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giống</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như</a:t>
            </a:r>
            <a:r>
              <a:rPr lang="en-US" sz="2000" dirty="0">
                <a:effectLst/>
                <a:latin typeface="Calibri" panose="020F0502020204030204" pitchFamily="34" charset="0"/>
                <a:ea typeface="Yu Mincho" panose="02020400000000000000" pitchFamily="18" charset="-128"/>
                <a:cs typeface="Calibri" panose="020F0502020204030204" pitchFamily="34" charset="0"/>
              </a:rPr>
              <a:t> quả </a:t>
            </a:r>
            <a:r>
              <a:rPr lang="en-US" sz="2000" dirty="0" err="1">
                <a:effectLst/>
                <a:latin typeface="Calibri" panose="020F0502020204030204" pitchFamily="34" charset="0"/>
                <a:ea typeface="Yu Mincho" panose="02020400000000000000" pitchFamily="18" charset="-128"/>
                <a:cs typeface="Calibri" panose="020F0502020204030204" pitchFamily="34" charset="0"/>
              </a:rPr>
              <a:t>trứng</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của</a:t>
            </a:r>
            <a:r>
              <a:rPr lang="en-US" sz="2000" dirty="0">
                <a:effectLst/>
                <a:latin typeface="Calibri" panose="020F0502020204030204" pitchFamily="34" charset="0"/>
                <a:ea typeface="Yu Mincho" panose="02020400000000000000" pitchFamily="18" charset="-128"/>
                <a:cs typeface="Calibri" panose="020F0502020204030204" pitchFamily="34" charset="0"/>
              </a:rPr>
              <a:t> vũ </a:t>
            </a:r>
            <a:r>
              <a:rPr lang="en-US" sz="2000" dirty="0" err="1">
                <a:effectLst/>
                <a:latin typeface="Calibri" panose="020F0502020204030204" pitchFamily="34" charset="0"/>
                <a:ea typeface="Yu Mincho" panose="02020400000000000000" pitchFamily="18" charset="-128"/>
                <a:cs typeface="Calibri" panose="020F0502020204030204" pitchFamily="34" charset="0"/>
              </a:rPr>
              <a:t>tru</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ông</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đạp</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cho</a:t>
            </a:r>
            <a:r>
              <a:rPr lang="en-US" sz="2000" dirty="0">
                <a:effectLst/>
                <a:latin typeface="Calibri" panose="020F0502020204030204" pitchFamily="34" charset="0"/>
                <a:ea typeface="Yu Mincho" panose="02020400000000000000" pitchFamily="18" charset="-128"/>
                <a:cs typeface="Calibri" panose="020F0502020204030204" pitchFamily="34" charset="0"/>
              </a:rPr>
              <a:t> quả </a:t>
            </a:r>
            <a:r>
              <a:rPr lang="en-US" sz="2000" dirty="0" err="1">
                <a:effectLst/>
                <a:latin typeface="Calibri" panose="020F0502020204030204" pitchFamily="34" charset="0"/>
                <a:ea typeface="Yu Mincho" panose="02020400000000000000" pitchFamily="18" charset="-128"/>
                <a:cs typeface="Calibri" panose="020F0502020204030204" pitchFamily="34" charset="0"/>
              </a:rPr>
              <a:t>trứng</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tách</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đôi</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nửa</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trên</a:t>
            </a:r>
            <a:r>
              <a:rPr lang="en-US" sz="2000" dirty="0">
                <a:effectLst/>
                <a:latin typeface="Calibri" panose="020F0502020204030204" pitchFamily="34" charset="0"/>
                <a:ea typeface="Yu Mincho" panose="02020400000000000000" pitchFamily="18" charset="-128"/>
                <a:cs typeface="Calibri" panose="020F0502020204030204" pitchFamily="34" charset="0"/>
              </a:rPr>
              <a:t> là </a:t>
            </a:r>
            <a:r>
              <a:rPr lang="en-US" sz="2000" dirty="0" err="1">
                <a:effectLst/>
                <a:latin typeface="Calibri" panose="020F0502020204030204" pitchFamily="34" charset="0"/>
                <a:ea typeface="Yu Mincho" panose="02020400000000000000" pitchFamily="18" charset="-128"/>
                <a:cs typeface="Calibri" panose="020F0502020204030204" pitchFamily="34" charset="0"/>
              </a:rPr>
              <a:t>trời</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nửa</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dưới</a:t>
            </a:r>
            <a:r>
              <a:rPr lang="en-US" sz="2000" dirty="0">
                <a:effectLst/>
                <a:latin typeface="Calibri" panose="020F0502020204030204" pitchFamily="34" charset="0"/>
                <a:ea typeface="Yu Mincho" panose="02020400000000000000" pitchFamily="18" charset="-128"/>
                <a:cs typeface="Calibri" panose="020F0502020204030204" pitchFamily="34" charset="0"/>
              </a:rPr>
              <a:t> là </a:t>
            </a:r>
            <a:r>
              <a:rPr lang="en-US" sz="2000" dirty="0" err="1">
                <a:effectLst/>
                <a:latin typeface="Calibri" panose="020F0502020204030204" pitchFamily="34" charset="0"/>
                <a:ea typeface="Yu Mincho" panose="02020400000000000000" pitchFamily="18" charset="-128"/>
                <a:cs typeface="Calibri" panose="020F0502020204030204" pitchFamily="34" charset="0"/>
              </a:rPr>
              <a:t>đất</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va</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ông</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tiếp</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tục</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đẩy</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trời</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lên</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cao</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đạp</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đất</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xuống</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thấp</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bằng</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sư</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biến</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hóa</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lớn</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lên</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không</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ngừng</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của</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bản</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thân</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ông</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chư</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không</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phải</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như</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Thần</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Tru</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Trời</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đa</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xây</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cột</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chống</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trời</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endParaRPr lang="en-US" sz="1600" dirty="0">
              <a:effectLst/>
              <a:latin typeface="Calibri" panose="020F0502020204030204" pitchFamily="34" charset="0"/>
              <a:ea typeface="Yu Mincho" panose="02020400000000000000" pitchFamily="18" charset="-128"/>
              <a:cs typeface="Calibri" panose="020F0502020204030204" pitchFamily="34" charset="0"/>
            </a:endParaRPr>
          </a:p>
        </p:txBody>
      </p:sp>
    </p:spTree>
    <p:extLst>
      <p:ext uri="{BB962C8B-B14F-4D97-AF65-F5344CB8AC3E}">
        <p14:creationId xmlns:p14="http://schemas.microsoft.com/office/powerpoint/2010/main" val="17012801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Hình ảnh 85">
            <a:extLst>
              <a:ext uri="{FF2B5EF4-FFF2-40B4-BE49-F238E27FC236}">
                <a16:creationId xmlns:a16="http://schemas.microsoft.com/office/drawing/2014/main" id="{4C0D4697-9D99-03EF-19B0-9B8583B24233}"/>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sp>
        <p:nvSpPr>
          <p:cNvPr id="44" name="Hình chữ nhật: Góc Tròn 43">
            <a:extLst>
              <a:ext uri="{FF2B5EF4-FFF2-40B4-BE49-F238E27FC236}">
                <a16:creationId xmlns:a16="http://schemas.microsoft.com/office/drawing/2014/main" id="{290B6515-08E4-B49C-5069-11AB3F0B6958}"/>
              </a:ext>
            </a:extLst>
          </p:cNvPr>
          <p:cNvSpPr/>
          <p:nvPr/>
        </p:nvSpPr>
        <p:spPr>
          <a:xfrm>
            <a:off x="422787" y="428877"/>
            <a:ext cx="11452081" cy="6000248"/>
          </a:xfrm>
          <a:prstGeom prst="roundRect">
            <a:avLst>
              <a:gd name="adj" fmla="val 6305"/>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grpSp>
        <p:nvGrpSpPr>
          <p:cNvPr id="28" name="Group 22">
            <a:extLst>
              <a:ext uri="{FF2B5EF4-FFF2-40B4-BE49-F238E27FC236}">
                <a16:creationId xmlns:a16="http://schemas.microsoft.com/office/drawing/2014/main" id="{B7B0F779-1D0B-1608-5010-362FC6C5DAE9}"/>
              </a:ext>
            </a:extLst>
          </p:cNvPr>
          <p:cNvGrpSpPr/>
          <p:nvPr/>
        </p:nvGrpSpPr>
        <p:grpSpPr>
          <a:xfrm>
            <a:off x="-347467" y="306736"/>
            <a:ext cx="3840503" cy="802247"/>
            <a:chOff x="-107576" y="39225"/>
            <a:chExt cx="3840503" cy="802247"/>
          </a:xfrm>
          <a:effectLst>
            <a:outerShdw blurRad="63500" sx="102000" sy="102000" algn="ctr" rotWithShape="0">
              <a:prstClr val="black">
                <a:alpha val="40000"/>
              </a:prstClr>
            </a:outerShdw>
          </a:effectLst>
        </p:grpSpPr>
        <p:grpSp>
          <p:nvGrpSpPr>
            <p:cNvPr id="29" name="Group 3">
              <a:extLst>
                <a:ext uri="{FF2B5EF4-FFF2-40B4-BE49-F238E27FC236}">
                  <a16:creationId xmlns:a16="http://schemas.microsoft.com/office/drawing/2014/main" id="{F8541BF5-616D-B41E-60EB-8B6975D6D6A2}"/>
                </a:ext>
              </a:extLst>
            </p:cNvPr>
            <p:cNvGrpSpPr/>
            <p:nvPr/>
          </p:nvGrpSpPr>
          <p:grpSpPr>
            <a:xfrm>
              <a:off x="-107576" y="161365"/>
              <a:ext cx="3181755" cy="613808"/>
              <a:chOff x="-107576" y="161365"/>
              <a:chExt cx="3181755" cy="613808"/>
            </a:xfrm>
          </p:grpSpPr>
          <p:sp>
            <p:nvSpPr>
              <p:cNvPr id="41" name="TextBox 4">
                <a:extLst>
                  <a:ext uri="{FF2B5EF4-FFF2-40B4-BE49-F238E27FC236}">
                    <a16:creationId xmlns:a16="http://schemas.microsoft.com/office/drawing/2014/main" id="{74CA5CDD-211D-C143-32E5-084CD2148AE6}"/>
                  </a:ext>
                </a:extLst>
              </p:cNvPr>
              <p:cNvSpPr txBox="1"/>
              <p:nvPr/>
            </p:nvSpPr>
            <p:spPr>
              <a:xfrm>
                <a:off x="-107576" y="161365"/>
                <a:ext cx="3181755" cy="613808"/>
              </a:xfrm>
              <a:prstGeom prst="rect">
                <a:avLst/>
              </a:prstGeom>
              <a:solidFill>
                <a:schemeClr val="bg1"/>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42" name="TextBox 5">
                <a:extLst>
                  <a:ext uri="{FF2B5EF4-FFF2-40B4-BE49-F238E27FC236}">
                    <a16:creationId xmlns:a16="http://schemas.microsoft.com/office/drawing/2014/main" id="{9A11A72F-C85A-5337-1344-77E9241D3AE5}"/>
                  </a:ext>
                </a:extLst>
              </p:cNvPr>
              <p:cNvSpPr txBox="1"/>
              <p:nvPr/>
            </p:nvSpPr>
            <p:spPr>
              <a:xfrm>
                <a:off x="46053" y="309960"/>
                <a:ext cx="2874495" cy="4001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C00000"/>
                    </a:solidFill>
                    <a:effectLst/>
                    <a:uLnTx/>
                    <a:uFillTx/>
                    <a:latin typeface="#9Slide03 Arima Madurai Medium" panose="00000600000000000000" pitchFamily="2" charset="0"/>
                    <a:ea typeface="+mn-ea"/>
                    <a:cs typeface="#9Slide03 Arima Madurai Medium" panose="00000600000000000000" pitchFamily="2" charset="0"/>
                  </a:rPr>
                  <a:t>CHÂN TRỜI SÁNG TẠO</a:t>
                </a:r>
              </a:p>
            </p:txBody>
          </p:sp>
        </p:grpSp>
        <p:pic>
          <p:nvPicPr>
            <p:cNvPr id="40" name="Picture 14" descr="Logo&#10;&#10;Description automatically generated">
              <a:extLst>
                <a:ext uri="{FF2B5EF4-FFF2-40B4-BE49-F238E27FC236}">
                  <a16:creationId xmlns:a16="http://schemas.microsoft.com/office/drawing/2014/main" id="{4DD375E1-81F0-0516-3951-33D3642883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2689" y="39225"/>
              <a:ext cx="1010238" cy="802247"/>
            </a:xfrm>
            <a:prstGeom prst="rect">
              <a:avLst/>
            </a:prstGeom>
            <a:ln>
              <a:noFill/>
            </a:ln>
          </p:spPr>
        </p:pic>
      </p:grpSp>
      <p:grpSp>
        <p:nvGrpSpPr>
          <p:cNvPr id="5" name="Nhóm 4">
            <a:extLst>
              <a:ext uri="{FF2B5EF4-FFF2-40B4-BE49-F238E27FC236}">
                <a16:creationId xmlns:a16="http://schemas.microsoft.com/office/drawing/2014/main" id="{C6CAD423-45B6-E3A3-1C47-F877AEA70F46}"/>
              </a:ext>
            </a:extLst>
          </p:cNvPr>
          <p:cNvGrpSpPr/>
          <p:nvPr/>
        </p:nvGrpSpPr>
        <p:grpSpPr>
          <a:xfrm>
            <a:off x="4033562" y="584454"/>
            <a:ext cx="7391521" cy="941215"/>
            <a:chOff x="4033562" y="584454"/>
            <a:chExt cx="7391521" cy="941215"/>
          </a:xfrm>
        </p:grpSpPr>
        <p:sp>
          <p:nvSpPr>
            <p:cNvPr id="38" name="椭圆 37">
              <a:extLst>
                <a:ext uri="{FF2B5EF4-FFF2-40B4-BE49-F238E27FC236}">
                  <a16:creationId xmlns:a16="http://schemas.microsoft.com/office/drawing/2014/main" id="{4D9F6D38-7D6B-4748-A832-E27B60ABB17E}"/>
                </a:ext>
              </a:extLst>
            </p:cNvPr>
            <p:cNvSpPr/>
            <p:nvPr/>
          </p:nvSpPr>
          <p:spPr>
            <a:xfrm>
              <a:off x="5384732" y="685408"/>
              <a:ext cx="261861" cy="261861"/>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Hình chữ nhật: Góc Tròn 1">
              <a:extLst>
                <a:ext uri="{FF2B5EF4-FFF2-40B4-BE49-F238E27FC236}">
                  <a16:creationId xmlns:a16="http://schemas.microsoft.com/office/drawing/2014/main" id="{B5317D07-D94F-1587-A214-2E8CBDFDD30F}"/>
                </a:ext>
              </a:extLst>
            </p:cNvPr>
            <p:cNvSpPr/>
            <p:nvPr/>
          </p:nvSpPr>
          <p:spPr>
            <a:xfrm>
              <a:off x="4088084" y="806245"/>
              <a:ext cx="7220984" cy="719424"/>
            </a:xfrm>
            <a:prstGeom prst="roundRect">
              <a:avLst/>
            </a:prstGeom>
            <a:solidFill>
              <a:schemeClr val="bg1"/>
            </a:solidFill>
            <a:ln w="38100">
              <a:solidFill>
                <a:srgbClr val="C51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43" name="Hộp Văn bản 8">
              <a:extLst>
                <a:ext uri="{FF2B5EF4-FFF2-40B4-BE49-F238E27FC236}">
                  <a16:creationId xmlns:a16="http://schemas.microsoft.com/office/drawing/2014/main" id="{53B79E6B-BEB2-20A6-3279-AED7EAA9C859}"/>
                </a:ext>
              </a:extLst>
            </p:cNvPr>
            <p:cNvSpPr txBox="1"/>
            <p:nvPr/>
          </p:nvSpPr>
          <p:spPr>
            <a:xfrm>
              <a:off x="4033562" y="609016"/>
              <a:ext cx="7391521" cy="461665"/>
            </a:xfrm>
            <a:prstGeom prst="rect">
              <a:avLst/>
            </a:prstGeom>
            <a:solidFill>
              <a:srgbClr val="F0B094"/>
            </a:solidFill>
            <a:ln>
              <a:noFill/>
            </a:ln>
          </p:spPr>
          <p:txBody>
            <a:bodyPr wrap="square">
              <a:spAutoFit/>
            </a:bodyPr>
            <a:lstStyle/>
            <a:p>
              <a:pPr marL="625475"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Fira Sans ExtraBold" panose="020B0903050000020004" pitchFamily="34" charset="0"/>
                  <a:ea typeface="Cambria" panose="02040503050406030204" pitchFamily="18" charset="0"/>
                  <a:cs typeface="Calibri" panose="020F0502020204030204" pitchFamily="34" charset="0"/>
                </a:rPr>
                <a:t>LIÊN HỆ - VẬN DỤNG</a:t>
              </a:r>
            </a:p>
          </p:txBody>
        </p:sp>
        <p:sp>
          <p:nvSpPr>
            <p:cNvPr id="58" name="Hộp Văn bản 8">
              <a:extLst>
                <a:ext uri="{FF2B5EF4-FFF2-40B4-BE49-F238E27FC236}">
                  <a16:creationId xmlns:a16="http://schemas.microsoft.com/office/drawing/2014/main" id="{C5F776E3-99EE-BFF4-DA3D-41FFB0D2FB44}"/>
                </a:ext>
              </a:extLst>
            </p:cNvPr>
            <p:cNvSpPr txBox="1"/>
            <p:nvPr/>
          </p:nvSpPr>
          <p:spPr>
            <a:xfrm>
              <a:off x="4190009" y="1042684"/>
              <a:ext cx="6885726" cy="442674"/>
            </a:xfrm>
            <a:prstGeom prst="roundRect">
              <a:avLst/>
            </a:prstGeom>
            <a:noFill/>
            <a:ln>
              <a:noFill/>
            </a:ln>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alibri" panose="020F0502020204030204"/>
                  <a:ea typeface="Cambria" panose="02040503050406030204" pitchFamily="18" charset="0"/>
                  <a:cs typeface="Times New Roman" panose="02020603050405020304" pitchFamily="18" charset="0"/>
                </a:rPr>
                <a:t>NHIỆM VỤ</a:t>
              </a:r>
              <a:endParaRPr kumimoji="0" lang="en-US" sz="1600" b="1" i="0" u="none" strike="noStrike" kern="1200" cap="none" spc="0" normalizeH="0" baseline="0" noProof="0" dirty="0">
                <a:ln>
                  <a:noFill/>
                </a:ln>
                <a:solidFill>
                  <a:srgbClr val="C00000"/>
                </a:solidFill>
                <a:effectLst/>
                <a:uLnTx/>
                <a:uFillTx/>
                <a:latin typeface="Calibri" panose="020F0502020204030204"/>
                <a:ea typeface="Cambria" panose="02040503050406030204" pitchFamily="18" charset="0"/>
                <a:cs typeface="Times New Roman" panose="02020603050405020304" pitchFamily="18" charset="0"/>
              </a:endParaRPr>
            </a:p>
          </p:txBody>
        </p:sp>
        <p:grpSp>
          <p:nvGrpSpPr>
            <p:cNvPr id="59" name="Google Shape;2365;p47">
              <a:extLst>
                <a:ext uri="{FF2B5EF4-FFF2-40B4-BE49-F238E27FC236}">
                  <a16:creationId xmlns:a16="http://schemas.microsoft.com/office/drawing/2014/main" id="{DC3F4B6F-557B-383E-F5BE-D9794C51DDE7}"/>
                </a:ext>
              </a:extLst>
            </p:cNvPr>
            <p:cNvGrpSpPr/>
            <p:nvPr/>
          </p:nvGrpSpPr>
          <p:grpSpPr>
            <a:xfrm>
              <a:off x="4114982" y="584454"/>
              <a:ext cx="445314" cy="443581"/>
              <a:chOff x="1576325" y="2162175"/>
              <a:chExt cx="526625" cy="524575"/>
            </a:xfrm>
          </p:grpSpPr>
          <p:sp>
            <p:nvSpPr>
              <p:cNvPr id="60" name="Google Shape;2366;p47">
                <a:extLst>
                  <a:ext uri="{FF2B5EF4-FFF2-40B4-BE49-F238E27FC236}">
                    <a16:creationId xmlns:a16="http://schemas.microsoft.com/office/drawing/2014/main" id="{7DE6D3E9-615B-F7AE-6485-18FB698383FC}"/>
                  </a:ext>
                </a:extLst>
              </p:cNvPr>
              <p:cNvSpPr/>
              <p:nvPr/>
            </p:nvSpPr>
            <p:spPr>
              <a:xfrm>
                <a:off x="1576325" y="2406300"/>
                <a:ext cx="526625" cy="280450"/>
              </a:xfrm>
              <a:custGeom>
                <a:avLst/>
                <a:gdLst/>
                <a:ahLst/>
                <a:cxnLst/>
                <a:rect l="l" t="t" r="r" b="b"/>
                <a:pathLst>
                  <a:path w="21065" h="11218" extrusionOk="0">
                    <a:moveTo>
                      <a:pt x="4321" y="1"/>
                    </a:moveTo>
                    <a:cubicBezTo>
                      <a:pt x="4060" y="1"/>
                      <a:pt x="3832" y="164"/>
                      <a:pt x="3767" y="425"/>
                    </a:cubicBezTo>
                    <a:lnTo>
                      <a:pt x="82" y="10500"/>
                    </a:lnTo>
                    <a:cubicBezTo>
                      <a:pt x="1" y="10859"/>
                      <a:pt x="262" y="11217"/>
                      <a:pt x="637" y="11217"/>
                    </a:cubicBezTo>
                    <a:lnTo>
                      <a:pt x="16842" y="11217"/>
                    </a:lnTo>
                    <a:cubicBezTo>
                      <a:pt x="17087" y="11217"/>
                      <a:pt x="17315" y="11038"/>
                      <a:pt x="17380" y="10793"/>
                    </a:cubicBezTo>
                    <a:lnTo>
                      <a:pt x="21065" y="718"/>
                    </a:lnTo>
                    <a:cubicBezTo>
                      <a:pt x="21065" y="359"/>
                      <a:pt x="20886" y="1"/>
                      <a:pt x="20511" y="1"/>
                    </a:cubicBezTo>
                    <a:close/>
                  </a:path>
                </a:pathLst>
              </a:custGeom>
              <a:solidFill>
                <a:srgbClr val="AD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61" name="Google Shape;2367;p47">
                <a:extLst>
                  <a:ext uri="{FF2B5EF4-FFF2-40B4-BE49-F238E27FC236}">
                    <a16:creationId xmlns:a16="http://schemas.microsoft.com/office/drawing/2014/main" id="{E1368B2B-9833-2D86-5927-EAB40927D3E5}"/>
                  </a:ext>
                </a:extLst>
              </p:cNvPr>
              <p:cNvSpPr/>
              <p:nvPr/>
            </p:nvSpPr>
            <p:spPr>
              <a:xfrm>
                <a:off x="2012450" y="2324800"/>
                <a:ext cx="36300" cy="81525"/>
              </a:xfrm>
              <a:custGeom>
                <a:avLst/>
                <a:gdLst/>
                <a:ahLst/>
                <a:cxnLst/>
                <a:rect l="l" t="t" r="r" b="b"/>
                <a:pathLst>
                  <a:path w="1452" h="3261" extrusionOk="0">
                    <a:moveTo>
                      <a:pt x="1" y="0"/>
                    </a:moveTo>
                    <a:lnTo>
                      <a:pt x="1" y="3261"/>
                    </a:lnTo>
                    <a:lnTo>
                      <a:pt x="1452" y="3261"/>
                    </a:lnTo>
                    <a:lnTo>
                      <a:pt x="1452" y="636"/>
                    </a:lnTo>
                    <a:cubicBezTo>
                      <a:pt x="1452" y="277"/>
                      <a:pt x="1158" y="0"/>
                      <a:pt x="816" y="0"/>
                    </a:cubicBezTo>
                    <a:close/>
                  </a:path>
                </a:pathLst>
              </a:custGeom>
              <a:solidFill>
                <a:srgbClr val="AD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2" name="Google Shape;2368;p47">
                <a:extLst>
                  <a:ext uri="{FF2B5EF4-FFF2-40B4-BE49-F238E27FC236}">
                    <a16:creationId xmlns:a16="http://schemas.microsoft.com/office/drawing/2014/main" id="{06CBDECE-119C-ED5C-3496-5B36AC7E8AA0}"/>
                  </a:ext>
                </a:extLst>
              </p:cNvPr>
              <p:cNvSpPr/>
              <p:nvPr/>
            </p:nvSpPr>
            <p:spPr>
              <a:xfrm>
                <a:off x="1577975" y="2261625"/>
                <a:ext cx="36300" cy="402300"/>
              </a:xfrm>
              <a:custGeom>
                <a:avLst/>
                <a:gdLst/>
                <a:ahLst/>
                <a:cxnLst/>
                <a:rect l="l" t="t" r="r" b="b"/>
                <a:pathLst>
                  <a:path w="1452" h="16092" extrusionOk="0">
                    <a:moveTo>
                      <a:pt x="636" y="0"/>
                    </a:moveTo>
                    <a:cubicBezTo>
                      <a:pt x="277" y="0"/>
                      <a:pt x="0" y="277"/>
                      <a:pt x="0" y="620"/>
                    </a:cubicBezTo>
                    <a:lnTo>
                      <a:pt x="0" y="16091"/>
                    </a:lnTo>
                    <a:lnTo>
                      <a:pt x="82" y="16091"/>
                    </a:lnTo>
                    <a:lnTo>
                      <a:pt x="1451" y="12342"/>
                    </a:lnTo>
                    <a:lnTo>
                      <a:pt x="1451" y="0"/>
                    </a:lnTo>
                    <a:close/>
                  </a:path>
                </a:pathLst>
              </a:custGeom>
              <a:solidFill>
                <a:srgbClr val="AD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63" name="Google Shape;2369;p47">
                <a:extLst>
                  <a:ext uri="{FF2B5EF4-FFF2-40B4-BE49-F238E27FC236}">
                    <a16:creationId xmlns:a16="http://schemas.microsoft.com/office/drawing/2014/main" id="{FB04A339-DACD-B3D0-B843-E80CDF50B1E1}"/>
                  </a:ext>
                </a:extLst>
              </p:cNvPr>
              <p:cNvSpPr/>
              <p:nvPr/>
            </p:nvSpPr>
            <p:spPr>
              <a:xfrm>
                <a:off x="1668450" y="2162175"/>
                <a:ext cx="344025" cy="260050"/>
              </a:xfrm>
              <a:custGeom>
                <a:avLst/>
                <a:gdLst/>
                <a:ahLst/>
                <a:cxnLst/>
                <a:rect l="l" t="t" r="r" b="b"/>
                <a:pathLst>
                  <a:path w="13761" h="10402" extrusionOk="0">
                    <a:moveTo>
                      <a:pt x="0" y="0"/>
                    </a:moveTo>
                    <a:lnTo>
                      <a:pt x="0" y="10402"/>
                    </a:lnTo>
                    <a:lnTo>
                      <a:pt x="82" y="10190"/>
                    </a:lnTo>
                    <a:cubicBezTo>
                      <a:pt x="147" y="9929"/>
                      <a:pt x="375" y="9766"/>
                      <a:pt x="636" y="9766"/>
                    </a:cubicBezTo>
                    <a:lnTo>
                      <a:pt x="13761" y="9766"/>
                    </a:lnTo>
                    <a:lnTo>
                      <a:pt x="13761" y="0"/>
                    </a:lnTo>
                    <a:close/>
                  </a:path>
                </a:pathLst>
              </a:custGeom>
              <a:solidFill>
                <a:srgbClr val="EBEBE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4" name="Google Shape;2370;p47">
                <a:extLst>
                  <a:ext uri="{FF2B5EF4-FFF2-40B4-BE49-F238E27FC236}">
                    <a16:creationId xmlns:a16="http://schemas.microsoft.com/office/drawing/2014/main" id="{880F9A55-6288-E538-2A9D-FA9334C11013}"/>
                  </a:ext>
                </a:extLst>
              </p:cNvPr>
              <p:cNvSpPr/>
              <p:nvPr/>
            </p:nvSpPr>
            <p:spPr>
              <a:xfrm>
                <a:off x="1719800" y="2288525"/>
                <a:ext cx="241325" cy="18350"/>
              </a:xfrm>
              <a:custGeom>
                <a:avLst/>
                <a:gdLst/>
                <a:ahLst/>
                <a:cxnLst/>
                <a:rect l="l" t="t" r="r" b="b"/>
                <a:pathLst>
                  <a:path w="9653" h="734" extrusionOk="0">
                    <a:moveTo>
                      <a:pt x="490" y="0"/>
                    </a:moveTo>
                    <a:cubicBezTo>
                      <a:pt x="1" y="0"/>
                      <a:pt x="1" y="734"/>
                      <a:pt x="490" y="734"/>
                    </a:cubicBezTo>
                    <a:lnTo>
                      <a:pt x="9163" y="734"/>
                    </a:lnTo>
                    <a:cubicBezTo>
                      <a:pt x="9652" y="734"/>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5" name="Google Shape;2371;p47">
                <a:extLst>
                  <a:ext uri="{FF2B5EF4-FFF2-40B4-BE49-F238E27FC236}">
                    <a16:creationId xmlns:a16="http://schemas.microsoft.com/office/drawing/2014/main" id="{BA74C202-B2F9-0E05-A9D0-3BFC0BCDB0E4}"/>
                  </a:ext>
                </a:extLst>
              </p:cNvPr>
              <p:cNvSpPr/>
              <p:nvPr/>
            </p:nvSpPr>
            <p:spPr>
              <a:xfrm>
                <a:off x="1719800" y="2225350"/>
                <a:ext cx="114550" cy="17950"/>
              </a:xfrm>
              <a:custGeom>
                <a:avLst/>
                <a:gdLst/>
                <a:ahLst/>
                <a:cxnLst/>
                <a:rect l="l" t="t" r="r" b="b"/>
                <a:pathLst>
                  <a:path w="4582" h="718" extrusionOk="0">
                    <a:moveTo>
                      <a:pt x="490" y="0"/>
                    </a:moveTo>
                    <a:cubicBezTo>
                      <a:pt x="1" y="0"/>
                      <a:pt x="1" y="717"/>
                      <a:pt x="490" y="717"/>
                    </a:cubicBezTo>
                    <a:lnTo>
                      <a:pt x="4109" y="717"/>
                    </a:lnTo>
                    <a:cubicBezTo>
                      <a:pt x="4582" y="717"/>
                      <a:pt x="4582" y="0"/>
                      <a:pt x="410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6" name="Google Shape;2372;p47">
                <a:extLst>
                  <a:ext uri="{FF2B5EF4-FFF2-40B4-BE49-F238E27FC236}">
                    <a16:creationId xmlns:a16="http://schemas.microsoft.com/office/drawing/2014/main" id="{8051C47F-D944-C479-6A9D-06504C50363A}"/>
                  </a:ext>
                </a:extLst>
              </p:cNvPr>
              <p:cNvSpPr/>
              <p:nvPr/>
            </p:nvSpPr>
            <p:spPr>
              <a:xfrm>
                <a:off x="1719800" y="2352100"/>
                <a:ext cx="241325" cy="17950"/>
              </a:xfrm>
              <a:custGeom>
                <a:avLst/>
                <a:gdLst/>
                <a:ahLst/>
                <a:cxnLst/>
                <a:rect l="l" t="t" r="r" b="b"/>
                <a:pathLst>
                  <a:path w="9653" h="718" extrusionOk="0">
                    <a:moveTo>
                      <a:pt x="490" y="0"/>
                    </a:moveTo>
                    <a:cubicBezTo>
                      <a:pt x="1" y="0"/>
                      <a:pt x="1" y="718"/>
                      <a:pt x="490" y="718"/>
                    </a:cubicBezTo>
                    <a:lnTo>
                      <a:pt x="9163" y="718"/>
                    </a:lnTo>
                    <a:cubicBezTo>
                      <a:pt x="9652" y="718"/>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7" name="Google Shape;2373;p47">
                <a:extLst>
                  <a:ext uri="{FF2B5EF4-FFF2-40B4-BE49-F238E27FC236}">
                    <a16:creationId xmlns:a16="http://schemas.microsoft.com/office/drawing/2014/main" id="{4FA03308-ECC5-6383-2F23-CCACD1A69284}"/>
                  </a:ext>
                </a:extLst>
              </p:cNvPr>
              <p:cNvSpPr/>
              <p:nvPr/>
            </p:nvSpPr>
            <p:spPr>
              <a:xfrm>
                <a:off x="1641550" y="2180100"/>
                <a:ext cx="26925" cy="316700"/>
              </a:xfrm>
              <a:custGeom>
                <a:avLst/>
                <a:gdLst/>
                <a:ahLst/>
                <a:cxnLst/>
                <a:rect l="l" t="t" r="r" b="b"/>
                <a:pathLst>
                  <a:path w="1077" h="12668" extrusionOk="0">
                    <a:moveTo>
                      <a:pt x="0" y="0"/>
                    </a:moveTo>
                    <a:lnTo>
                      <a:pt x="0" y="12668"/>
                    </a:lnTo>
                    <a:lnTo>
                      <a:pt x="1076" y="9685"/>
                    </a:lnTo>
                    <a:lnTo>
                      <a:pt x="1076" y="0"/>
                    </a:lnTo>
                    <a:close/>
                  </a:path>
                </a:pathLst>
              </a:custGeom>
              <a:solidFill>
                <a:srgbClr val="E0E0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8" name="Google Shape;2374;p47">
                <a:extLst>
                  <a:ext uri="{FF2B5EF4-FFF2-40B4-BE49-F238E27FC236}">
                    <a16:creationId xmlns:a16="http://schemas.microsoft.com/office/drawing/2014/main" id="{CE128221-3941-EABD-E82C-F87A100E6FCC}"/>
                  </a:ext>
                </a:extLst>
              </p:cNvPr>
              <p:cNvSpPr/>
              <p:nvPr/>
            </p:nvSpPr>
            <p:spPr>
              <a:xfrm>
                <a:off x="1614250" y="2198025"/>
                <a:ext cx="27325" cy="372975"/>
              </a:xfrm>
              <a:custGeom>
                <a:avLst/>
                <a:gdLst/>
                <a:ahLst/>
                <a:cxnLst/>
                <a:rect l="l" t="t" r="r" b="b"/>
                <a:pathLst>
                  <a:path w="1093" h="14919" extrusionOk="0">
                    <a:moveTo>
                      <a:pt x="0" y="1"/>
                    </a:moveTo>
                    <a:lnTo>
                      <a:pt x="0" y="14918"/>
                    </a:lnTo>
                    <a:lnTo>
                      <a:pt x="1092" y="11951"/>
                    </a:lnTo>
                    <a:lnTo>
                      <a:pt x="1092" y="1"/>
                    </a:lnTo>
                    <a:close/>
                  </a:path>
                </a:pathLst>
              </a:custGeom>
              <a:solidFill>
                <a:srgbClr val="E0E0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nvGrpSpPr>
          <p:cNvPr id="7" name="Nhóm 6">
            <a:extLst>
              <a:ext uri="{FF2B5EF4-FFF2-40B4-BE49-F238E27FC236}">
                <a16:creationId xmlns:a16="http://schemas.microsoft.com/office/drawing/2014/main" id="{96DE64BC-5D4E-D73A-D16F-15CD8304F5B4}"/>
              </a:ext>
            </a:extLst>
          </p:cNvPr>
          <p:cNvGrpSpPr/>
          <p:nvPr/>
        </p:nvGrpSpPr>
        <p:grpSpPr>
          <a:xfrm>
            <a:off x="668594" y="1632697"/>
            <a:ext cx="10854812" cy="4556754"/>
            <a:chOff x="668594" y="1632697"/>
            <a:chExt cx="10854812" cy="4040516"/>
          </a:xfrm>
        </p:grpSpPr>
        <p:grpSp>
          <p:nvGrpSpPr>
            <p:cNvPr id="6" name="Nhóm 5">
              <a:extLst>
                <a:ext uri="{FF2B5EF4-FFF2-40B4-BE49-F238E27FC236}">
                  <a16:creationId xmlns:a16="http://schemas.microsoft.com/office/drawing/2014/main" id="{71492597-1A4E-097B-44C3-9B890EE9D399}"/>
                </a:ext>
              </a:extLst>
            </p:cNvPr>
            <p:cNvGrpSpPr/>
            <p:nvPr/>
          </p:nvGrpSpPr>
          <p:grpSpPr>
            <a:xfrm>
              <a:off x="668594" y="1632697"/>
              <a:ext cx="10854812" cy="4040516"/>
              <a:chOff x="668594" y="1632697"/>
              <a:chExt cx="10854812" cy="4040516"/>
            </a:xfrm>
          </p:grpSpPr>
          <p:sp>
            <p:nvSpPr>
              <p:cNvPr id="3" name="Hình chữ nhật: Góc Tròn 2">
                <a:extLst>
                  <a:ext uri="{FF2B5EF4-FFF2-40B4-BE49-F238E27FC236}">
                    <a16:creationId xmlns:a16="http://schemas.microsoft.com/office/drawing/2014/main" id="{D2310958-3EE2-00C1-5AB1-A547E0DDD770}"/>
                  </a:ext>
                </a:extLst>
              </p:cNvPr>
              <p:cNvSpPr/>
              <p:nvPr/>
            </p:nvSpPr>
            <p:spPr>
              <a:xfrm>
                <a:off x="698090" y="2180785"/>
                <a:ext cx="10825316" cy="3492428"/>
              </a:xfrm>
              <a:prstGeom prst="roundRect">
                <a:avLst>
                  <a:gd name="adj" fmla="val 0"/>
                </a:avLst>
              </a:prstGeom>
              <a:noFill/>
              <a:ln w="57150">
                <a:solidFill>
                  <a:srgbClr val="AD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35" name="Hình chữ nhật: Góc Tròn 11">
                <a:extLst>
                  <a:ext uri="{FF2B5EF4-FFF2-40B4-BE49-F238E27FC236}">
                    <a16:creationId xmlns:a16="http://schemas.microsoft.com/office/drawing/2014/main" id="{E3D0502D-1ED8-AF41-A39A-E4219C853EFE}"/>
                  </a:ext>
                </a:extLst>
              </p:cNvPr>
              <p:cNvSpPr/>
              <p:nvPr/>
            </p:nvSpPr>
            <p:spPr>
              <a:xfrm>
                <a:off x="668594" y="1632697"/>
                <a:ext cx="1532937" cy="589817"/>
              </a:xfrm>
              <a:prstGeom prst="roundRect">
                <a:avLst/>
              </a:prstGeom>
              <a:solidFill>
                <a:srgbClr val="AD000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Fira Sans ExtraBold" panose="020B0903050000020004" pitchFamily="34" charset="0"/>
                    <a:ea typeface="Cambria" panose="02040503050406030204" pitchFamily="18" charset="0"/>
                    <a:cs typeface="Calibri" panose="020F0502020204030204" pitchFamily="34" charset="0"/>
                  </a:rPr>
                  <a:t>Gợi ý</a:t>
                </a:r>
              </a:p>
            </p:txBody>
          </p:sp>
        </p:grpSp>
        <p:sp>
          <p:nvSpPr>
            <p:cNvPr id="27" name="TextBox 14">
              <a:extLst>
                <a:ext uri="{FF2B5EF4-FFF2-40B4-BE49-F238E27FC236}">
                  <a16:creationId xmlns:a16="http://schemas.microsoft.com/office/drawing/2014/main" id="{4CFE2B31-86AF-A5BE-4ADE-15EBD2329BC9}"/>
                </a:ext>
              </a:extLst>
            </p:cNvPr>
            <p:cNvSpPr txBox="1"/>
            <p:nvPr/>
          </p:nvSpPr>
          <p:spPr>
            <a:xfrm>
              <a:off x="872896" y="2264544"/>
              <a:ext cx="8157564" cy="67185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tab pos="659130" algn="l"/>
                </a:tabLst>
                <a:defRPr/>
              </a:pPr>
              <a:endParaRPr kumimoji="0" lang="en-US" sz="2800" b="1" i="0" u="none" strike="noStrike" kern="1200" cap="none" spc="0" normalizeH="0" baseline="0" noProof="0" dirty="0">
                <a:ln>
                  <a:noFill/>
                </a:ln>
                <a:solidFill>
                  <a:srgbClr val="AD0000"/>
                </a:solidFill>
                <a:effectLst/>
                <a:uLnTx/>
                <a:uFillTx/>
                <a:latin typeface="Calibri" panose="020F0502020204030204" pitchFamily="34" charset="0"/>
                <a:ea typeface="+mn-ea"/>
                <a:cs typeface="Calibri" panose="020F0502020204030204" pitchFamily="34" charset="0"/>
              </a:endParaRPr>
            </a:p>
          </p:txBody>
        </p:sp>
      </p:grpSp>
      <p:sp>
        <p:nvSpPr>
          <p:cNvPr id="31" name="TextBox 30">
            <a:extLst>
              <a:ext uri="{FF2B5EF4-FFF2-40B4-BE49-F238E27FC236}">
                <a16:creationId xmlns:a16="http://schemas.microsoft.com/office/drawing/2014/main" id="{A0A26CB3-113B-36AA-AD92-FCE28CE09981}"/>
              </a:ext>
            </a:extLst>
          </p:cNvPr>
          <p:cNvSpPr txBox="1"/>
          <p:nvPr/>
        </p:nvSpPr>
        <p:spPr>
          <a:xfrm>
            <a:off x="816634" y="2237183"/>
            <a:ext cx="10608449" cy="3937616"/>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Calibri" panose="020F0502020204030204" pitchFamily="34" charset="0"/>
                <a:ea typeface="Yu Mincho" panose="02020400000000000000" pitchFamily="18" charset="-128"/>
                <a:cs typeface="Calibri" panose="020F0502020204030204" pitchFamily="34" charset="0"/>
              </a:rPr>
              <a:t>Đề</a:t>
            </a:r>
            <a:r>
              <a:rPr kumimoji="0" lang="en-US" sz="2000" b="1" i="0" u="none" strike="noStrike" kern="1200" cap="none" spc="0" normalizeH="0" baseline="0" noProof="0" dirty="0">
                <a:ln>
                  <a:noFill/>
                </a:ln>
                <a:solidFill>
                  <a:prstClr val="black"/>
                </a:solidFill>
                <a:effectLst/>
                <a:uLnTx/>
                <a:uFillTx/>
                <a:latin typeface="Calibri" panose="020F0502020204030204" pitchFamily="34" charset="0"/>
                <a:ea typeface="Yu Mincho" panose="02020400000000000000" pitchFamily="18" charset="-128"/>
                <a:cs typeface="Calibri" panose="020F0502020204030204" pitchFamily="34" charset="0"/>
              </a:rPr>
              <a:t> 1. </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Yu Mincho" panose="02020400000000000000" pitchFamily="18" charset="-128"/>
              <a:cs typeface="Calibri" panose="020F0502020204030204" pitchFamily="34" charset="0"/>
            </a:endParaRPr>
          </a:p>
          <a:p>
            <a:pPr indent="457200" algn="just">
              <a:lnSpc>
                <a:spcPct val="150000"/>
              </a:lnSpc>
              <a:spcAft>
                <a:spcPts val="800"/>
              </a:spcAft>
            </a:pPr>
            <a:r>
              <a:rPr lang="en-US" sz="1800" dirty="0" err="1">
                <a:effectLst/>
                <a:latin typeface="Calibri" panose="020F0502020204030204" pitchFamily="34" charset="0"/>
                <a:ea typeface="Yu Mincho" panose="02020400000000000000" pitchFamily="18" charset="-128"/>
                <a:cs typeface="Calibri" panose="020F0502020204030204" pitchFamily="34" charset="0"/>
              </a:rPr>
              <a:t>Như</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vậy</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cho</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thấy</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việc</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khai</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thiên</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lập</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địa</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của</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ông</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Thần</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Tru</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Trời</a:t>
            </a:r>
            <a:r>
              <a:rPr lang="en-US" sz="1800" dirty="0">
                <a:effectLst/>
                <a:latin typeface="Calibri" panose="020F0502020204030204" pitchFamily="34" charset="0"/>
                <a:ea typeface="Yu Mincho" panose="02020400000000000000" pitchFamily="18" charset="-128"/>
                <a:cs typeface="Calibri" panose="020F0502020204030204" pitchFamily="34" charset="0"/>
              </a:rPr>
              <a:t> ở </a:t>
            </a:r>
            <a:r>
              <a:rPr lang="en-US" sz="1800" dirty="0" err="1">
                <a:effectLst/>
                <a:latin typeface="Calibri" panose="020F0502020204030204" pitchFamily="34" charset="0"/>
                <a:ea typeface="Yu Mincho" panose="02020400000000000000" pitchFamily="18" charset="-128"/>
                <a:cs typeface="Calibri" panose="020F0502020204030204" pitchFamily="34" charset="0"/>
              </a:rPr>
              <a:t>Việt</a:t>
            </a:r>
            <a:r>
              <a:rPr lang="en-US" sz="1800" dirty="0">
                <a:effectLst/>
                <a:latin typeface="Calibri" panose="020F0502020204030204" pitchFamily="34" charset="0"/>
                <a:ea typeface="Yu Mincho" panose="02020400000000000000" pitchFamily="18" charset="-128"/>
                <a:cs typeface="Calibri" panose="020F0502020204030204" pitchFamily="34" charset="0"/>
              </a:rPr>
              <a:t> Nam </a:t>
            </a:r>
            <a:r>
              <a:rPr lang="en-US" sz="1800" dirty="0" err="1">
                <a:effectLst/>
                <a:latin typeface="Calibri" panose="020F0502020204030204" pitchFamily="34" charset="0"/>
                <a:ea typeface="Yu Mincho" panose="02020400000000000000" pitchFamily="18" charset="-128"/>
                <a:cs typeface="Calibri" panose="020F0502020204030204" pitchFamily="34" charset="0"/>
              </a:rPr>
              <a:t>va</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ông</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Bàn</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Cô</a:t>
            </a:r>
            <a:r>
              <a:rPr lang="en-US" sz="1800" dirty="0">
                <a:effectLst/>
                <a:latin typeface="Calibri" panose="020F0502020204030204" pitchFamily="34" charset="0"/>
                <a:ea typeface="Yu Mincho" panose="02020400000000000000" pitchFamily="18" charset="-128"/>
                <a:cs typeface="Calibri" panose="020F0502020204030204" pitchFamily="34" charset="0"/>
              </a:rPr>
              <a:t>̉ ở </a:t>
            </a:r>
            <a:r>
              <a:rPr lang="en-US" sz="1800" dirty="0" err="1">
                <a:effectLst/>
                <a:latin typeface="Calibri" panose="020F0502020204030204" pitchFamily="34" charset="0"/>
                <a:ea typeface="Yu Mincho" panose="02020400000000000000" pitchFamily="18" charset="-128"/>
                <a:cs typeface="Calibri" panose="020F0502020204030204" pitchFamily="34" charset="0"/>
              </a:rPr>
              <a:t>Trung</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Quốc</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vừa</a:t>
            </a:r>
            <a:r>
              <a:rPr lang="en-US" sz="1800" dirty="0">
                <a:effectLst/>
                <a:latin typeface="Calibri" panose="020F0502020204030204" pitchFamily="34" charset="0"/>
                <a:ea typeface="Yu Mincho" panose="02020400000000000000" pitchFamily="18" charset="-128"/>
                <a:cs typeface="Calibri" panose="020F0502020204030204" pitchFamily="34" charset="0"/>
              </a:rPr>
              <a:t> có </a:t>
            </a:r>
            <a:r>
              <a:rPr lang="en-US" sz="1800" dirty="0" err="1">
                <a:effectLst/>
                <a:latin typeface="Calibri" panose="020F0502020204030204" pitchFamily="34" charset="0"/>
                <a:ea typeface="Yu Mincho" panose="02020400000000000000" pitchFamily="18" charset="-128"/>
                <a:cs typeface="Calibri" panose="020F0502020204030204" pitchFamily="34" charset="0"/>
              </a:rPr>
              <a:t>điểm</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giống</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nhau</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vừa</a:t>
            </a:r>
            <a:r>
              <a:rPr lang="en-US" sz="1800" dirty="0">
                <a:effectLst/>
                <a:latin typeface="Calibri" panose="020F0502020204030204" pitchFamily="34" charset="0"/>
                <a:ea typeface="Yu Mincho" panose="02020400000000000000" pitchFamily="18" charset="-128"/>
                <a:cs typeface="Calibri" panose="020F0502020204030204" pitchFamily="34" charset="0"/>
              </a:rPr>
              <a:t> có </a:t>
            </a:r>
            <a:r>
              <a:rPr lang="en-US" sz="1800" dirty="0" err="1">
                <a:effectLst/>
                <a:latin typeface="Calibri" panose="020F0502020204030204" pitchFamily="34" charset="0"/>
                <a:ea typeface="Yu Mincho" panose="02020400000000000000" pitchFamily="18" charset="-128"/>
                <a:cs typeface="Calibri" panose="020F0502020204030204" pitchFamily="34" charset="0"/>
              </a:rPr>
              <a:t>điểm</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khác</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nhau</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Va</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đo</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cũng</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chính</a:t>
            </a:r>
            <a:r>
              <a:rPr lang="en-US" sz="1800" dirty="0">
                <a:effectLst/>
                <a:latin typeface="Calibri" panose="020F0502020204030204" pitchFamily="34" charset="0"/>
                <a:ea typeface="Yu Mincho" panose="02020400000000000000" pitchFamily="18" charset="-128"/>
                <a:cs typeface="Calibri" panose="020F0502020204030204" pitchFamily="34" charset="0"/>
              </a:rPr>
              <a:t> là </a:t>
            </a:r>
            <a:r>
              <a:rPr lang="en-US" sz="1800" dirty="0" err="1">
                <a:effectLst/>
                <a:latin typeface="Calibri" panose="020F0502020204030204" pitchFamily="34" charset="0"/>
                <a:ea typeface="Yu Mincho" panose="02020400000000000000" pitchFamily="18" charset="-128"/>
                <a:cs typeface="Calibri" panose="020F0502020204030204" pitchFamily="34" charset="0"/>
              </a:rPr>
              <a:t>nét</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chung</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va</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nét</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riêng</a:t>
            </a:r>
            <a:r>
              <a:rPr lang="en-US" sz="1800" dirty="0">
                <a:effectLst/>
                <a:latin typeface="Calibri" panose="020F0502020204030204" pitchFamily="34" charset="0"/>
                <a:ea typeface="Yu Mincho" panose="02020400000000000000" pitchFamily="18" charset="-128"/>
                <a:cs typeface="Calibri" panose="020F0502020204030204" pitchFamily="34" charset="0"/>
              </a:rPr>
              <a:t> có ở </a:t>
            </a:r>
            <a:r>
              <a:rPr lang="en-US" sz="1800" dirty="0" err="1">
                <a:effectLst/>
                <a:latin typeface="Calibri" panose="020F0502020204030204" pitchFamily="34" charset="0"/>
                <a:ea typeface="Yu Mincho" panose="02020400000000000000" pitchFamily="18" charset="-128"/>
                <a:cs typeface="Calibri" panose="020F0502020204030204" pitchFamily="34" charset="0"/>
              </a:rPr>
              <a:t>trong</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thần</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thoại</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của</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các</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dân</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tộc</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Tư</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cái</a:t>
            </a:r>
            <a:r>
              <a:rPr lang="en-US" sz="1800" dirty="0">
                <a:effectLst/>
                <a:latin typeface="Calibri" panose="020F0502020204030204" pitchFamily="34" charset="0"/>
                <a:ea typeface="Yu Mincho" panose="02020400000000000000" pitchFamily="18" charset="-128"/>
                <a:cs typeface="Calibri" panose="020F0502020204030204" pitchFamily="34" charset="0"/>
              </a:rPr>
              <a:t> ban </a:t>
            </a:r>
            <a:r>
              <a:rPr lang="en-US" sz="1800" dirty="0" err="1">
                <a:effectLst/>
                <a:latin typeface="Calibri" panose="020F0502020204030204" pitchFamily="34" charset="0"/>
                <a:ea typeface="Yu Mincho" panose="02020400000000000000" pitchFamily="18" charset="-128"/>
                <a:cs typeface="Calibri" panose="020F0502020204030204" pitchFamily="34" charset="0"/>
              </a:rPr>
              <a:t>đầu</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vốn</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ít</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ỏi</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người</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Việt</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cô</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cũng</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như</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các</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dân</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tộc</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khác</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trên</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thê</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giới</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không</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ngừng</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bô</a:t>
            </a:r>
            <a:r>
              <a:rPr lang="en-US" sz="1800" dirty="0">
                <a:effectLst/>
                <a:latin typeface="Calibri" panose="020F0502020204030204" pitchFamily="34" charset="0"/>
                <a:ea typeface="Yu Mincho" panose="02020400000000000000" pitchFamily="18" charset="-128"/>
                <a:cs typeface="Calibri" panose="020F0502020204030204" pitchFamily="34" charset="0"/>
              </a:rPr>
              <a:t>̉ sung, </a:t>
            </a:r>
            <a:r>
              <a:rPr lang="en-US" sz="1800" dirty="0" err="1">
                <a:effectLst/>
                <a:latin typeface="Calibri" panose="020F0502020204030204" pitchFamily="34" charset="0"/>
                <a:ea typeface="Yu Mincho" panose="02020400000000000000" pitchFamily="18" charset="-128"/>
                <a:cs typeface="Calibri" panose="020F0502020204030204" pitchFamily="34" charset="0"/>
              </a:rPr>
              <a:t>sáng</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tạo</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làm</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cho</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nền</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văn</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học</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nghê</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thuật</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ngày</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một</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đa</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dạng</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hơn</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Chúng</a:t>
            </a:r>
            <a:r>
              <a:rPr lang="en-US" sz="1800" dirty="0">
                <a:effectLst/>
                <a:latin typeface="Calibri" panose="020F0502020204030204" pitchFamily="34" charset="0"/>
                <a:ea typeface="Yu Mincho" panose="02020400000000000000" pitchFamily="18" charset="-128"/>
                <a:cs typeface="Calibri" panose="020F0502020204030204" pitchFamily="34" charset="0"/>
              </a:rPr>
              <a:t> ta </a:t>
            </a:r>
            <a:r>
              <a:rPr lang="en-US" sz="1800" dirty="0" err="1">
                <a:effectLst/>
                <a:latin typeface="Calibri" panose="020F0502020204030204" pitchFamily="34" charset="0"/>
                <a:ea typeface="Yu Mincho" panose="02020400000000000000" pitchFamily="18" charset="-128"/>
                <a:cs typeface="Calibri" panose="020F0502020204030204" pitchFamily="34" charset="0"/>
              </a:rPr>
              <a:t>cũng</a:t>
            </a:r>
            <a:r>
              <a:rPr lang="en-US" sz="1800" dirty="0">
                <a:effectLst/>
                <a:latin typeface="Calibri" panose="020F0502020204030204" pitchFamily="34" charset="0"/>
                <a:ea typeface="Yu Mincho" panose="02020400000000000000" pitchFamily="18" charset="-128"/>
                <a:cs typeface="Calibri" panose="020F0502020204030204" pitchFamily="34" charset="0"/>
              </a:rPr>
              <a:t> có </a:t>
            </a:r>
            <a:r>
              <a:rPr lang="en-US" sz="1800" dirty="0" err="1">
                <a:effectLst/>
                <a:latin typeface="Calibri" panose="020F0502020204030204" pitchFamily="34" charset="0"/>
                <a:ea typeface="Yu Mincho" panose="02020400000000000000" pitchFamily="18" charset="-128"/>
                <a:cs typeface="Calibri" panose="020F0502020204030204" pitchFamily="34" charset="0"/>
              </a:rPr>
              <a:t>thê</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đánh</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gia</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vê</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kho</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tàng</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thần</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thoại</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Việt</a:t>
            </a:r>
            <a:r>
              <a:rPr lang="en-US" sz="1800" dirty="0">
                <a:effectLst/>
                <a:latin typeface="Calibri" panose="020F0502020204030204" pitchFamily="34" charset="0"/>
                <a:ea typeface="Yu Mincho" panose="02020400000000000000" pitchFamily="18" charset="-128"/>
                <a:cs typeface="Calibri" panose="020F0502020204030204" pitchFamily="34" charset="0"/>
              </a:rPr>
              <a:t> Nam </a:t>
            </a:r>
            <a:r>
              <a:rPr lang="en-US" sz="1800" dirty="0" err="1">
                <a:effectLst/>
                <a:latin typeface="Calibri" panose="020F0502020204030204" pitchFamily="34" charset="0"/>
                <a:ea typeface="Yu Mincho" panose="02020400000000000000" pitchFamily="18" charset="-128"/>
                <a:cs typeface="Calibri" panose="020F0502020204030204" pitchFamily="34" charset="0"/>
              </a:rPr>
              <a:t>đối</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với</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nền</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nghê</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thuật</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Việt</a:t>
            </a:r>
            <a:r>
              <a:rPr lang="en-US" sz="1800" dirty="0">
                <a:effectLst/>
                <a:latin typeface="Calibri" panose="020F0502020204030204" pitchFamily="34" charset="0"/>
                <a:ea typeface="Yu Mincho" panose="02020400000000000000" pitchFamily="18" charset="-128"/>
                <a:cs typeface="Calibri" panose="020F0502020204030204" pitchFamily="34" charset="0"/>
              </a:rPr>
              <a:t> Nam </a:t>
            </a:r>
            <a:r>
              <a:rPr lang="en-US" sz="1800" dirty="0" err="1">
                <a:effectLst/>
                <a:latin typeface="Calibri" panose="020F0502020204030204" pitchFamily="34" charset="0"/>
                <a:ea typeface="Yu Mincho" panose="02020400000000000000" pitchFamily="18" charset="-128"/>
                <a:cs typeface="Calibri" panose="020F0502020204030204" pitchFamily="34" charset="0"/>
              </a:rPr>
              <a:t>như</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thê</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nào</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Cũng</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nhờ</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nghệ</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thuật</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phóng</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đại</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mà</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các</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nhân</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vật</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thần</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thoại</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có</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được</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sức</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sống</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lâu</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bền</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vượt</a:t>
            </a:r>
            <a:r>
              <a:rPr lang="en-US" sz="1800" dirty="0">
                <a:effectLst/>
                <a:latin typeface="Calibri" panose="020F0502020204030204" pitchFamily="34" charset="0"/>
                <a:ea typeface="Yu Mincho" panose="02020400000000000000" pitchFamily="18" charset="-128"/>
                <a:cs typeface="Calibri" panose="020F0502020204030204" pitchFamily="34" charset="0"/>
              </a:rPr>
              <a:t> qua </a:t>
            </a:r>
            <a:r>
              <a:rPr lang="en-US" sz="1800" dirty="0" err="1">
                <a:effectLst/>
                <a:latin typeface="Calibri" panose="020F0502020204030204" pitchFamily="34" charset="0"/>
                <a:ea typeface="Yu Mincho" panose="02020400000000000000" pitchFamily="18" charset="-128"/>
                <a:cs typeface="Calibri" panose="020F0502020204030204" pitchFamily="34" charset="0"/>
              </a:rPr>
              <a:t>mọi</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thời</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gian</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để</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còn</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lại</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với</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chúng</a:t>
            </a:r>
            <a:r>
              <a:rPr lang="en-US" sz="1800" dirty="0">
                <a:effectLst/>
                <a:latin typeface="Calibri" panose="020F0502020204030204" pitchFamily="34" charset="0"/>
                <a:ea typeface="Yu Mincho" panose="02020400000000000000" pitchFamily="18" charset="-128"/>
                <a:cs typeface="Calibri" panose="020F0502020204030204" pitchFamily="34" charset="0"/>
              </a:rPr>
              <a:t> ta </a:t>
            </a:r>
            <a:r>
              <a:rPr lang="en-US" sz="1800" dirty="0" err="1">
                <a:effectLst/>
                <a:latin typeface="Calibri" panose="020F0502020204030204" pitchFamily="34" charset="0"/>
                <a:ea typeface="Yu Mincho" panose="02020400000000000000" pitchFamily="18" charset="-128"/>
                <a:cs typeface="Calibri" panose="020F0502020204030204" pitchFamily="34" charset="0"/>
              </a:rPr>
              <a:t>ngày</a:t>
            </a:r>
            <a:r>
              <a:rPr lang="en-US" sz="1800" dirty="0">
                <a:effectLst/>
                <a:latin typeface="Calibri" panose="020F0502020204030204" pitchFamily="34" charset="0"/>
                <a:ea typeface="Yu Mincho" panose="02020400000000000000" pitchFamily="18" charset="-128"/>
                <a:cs typeface="Calibri" panose="020F0502020204030204" pitchFamily="34" charset="0"/>
              </a:rPr>
              <a:t> nay. </a:t>
            </a:r>
            <a:r>
              <a:rPr lang="en-US" sz="1800" dirty="0" err="1">
                <a:effectLst/>
                <a:latin typeface="Calibri" panose="020F0502020204030204" pitchFamily="34" charset="0"/>
                <a:ea typeface="Yu Mincho" panose="02020400000000000000" pitchFamily="18" charset="-128"/>
                <a:cs typeface="Calibri" panose="020F0502020204030204" pitchFamily="34" charset="0"/>
              </a:rPr>
              <a:t>Thần</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thoại</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đa</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tạo</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nên</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cho</a:t>
            </a:r>
            <a:r>
              <a:rPr lang="en-US" sz="1800" dirty="0">
                <a:effectLst/>
                <a:latin typeface="Calibri" panose="020F0502020204030204" pitchFamily="34" charset="0"/>
                <a:ea typeface="Yu Mincho" panose="02020400000000000000" pitchFamily="18" charset="-128"/>
                <a:cs typeface="Calibri" panose="020F0502020204030204" pitchFamily="34" charset="0"/>
              </a:rPr>
              <a:t> con </a:t>
            </a:r>
            <a:r>
              <a:rPr lang="en-US" sz="1800" dirty="0" err="1">
                <a:effectLst/>
                <a:latin typeface="Calibri" panose="020F0502020204030204" pitchFamily="34" charset="0"/>
                <a:ea typeface="Yu Mincho" panose="02020400000000000000" pitchFamily="18" charset="-128"/>
                <a:cs typeface="Calibri" panose="020F0502020204030204" pitchFamily="34" charset="0"/>
              </a:rPr>
              <a:t>người</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Việt</a:t>
            </a:r>
            <a:r>
              <a:rPr lang="en-US" sz="1800" dirty="0">
                <a:effectLst/>
                <a:latin typeface="Calibri" panose="020F0502020204030204" pitchFamily="34" charset="0"/>
                <a:ea typeface="Yu Mincho" panose="02020400000000000000" pitchFamily="18" charset="-128"/>
                <a:cs typeface="Calibri" panose="020F0502020204030204" pitchFamily="34" charset="0"/>
              </a:rPr>
              <a:t> Nam </a:t>
            </a:r>
            <a:r>
              <a:rPr lang="en-US" sz="1800" dirty="0" err="1">
                <a:effectLst/>
                <a:latin typeface="Calibri" panose="020F0502020204030204" pitchFamily="34" charset="0"/>
                <a:ea typeface="Yu Mincho" panose="02020400000000000000" pitchFamily="18" charset="-128"/>
                <a:cs typeface="Calibri" panose="020F0502020204030204" pitchFamily="34" charset="0"/>
              </a:rPr>
              <a:t>nếp</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cảm</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nếp</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nghi</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nếp</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tư</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duy</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đầy</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hình</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tượng</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phóng</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đại</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va</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khoáng</a:t>
            </a:r>
            <a:r>
              <a:rPr lang="en-US" sz="1800" dirty="0">
                <a:effectLst/>
                <a:latin typeface="Calibri" panose="020F0502020204030204" pitchFamily="34" charset="0"/>
                <a:ea typeface="Yu Mincho" panose="02020400000000000000" pitchFamily="18" charset="-128"/>
                <a:cs typeface="Calibri" panose="020F0502020204030204" pitchFamily="34" charset="0"/>
              </a:rPr>
              <a:t> </a:t>
            </a:r>
            <a:r>
              <a:rPr lang="en-US" sz="1800" dirty="0" err="1">
                <a:effectLst/>
                <a:latin typeface="Calibri" panose="020F0502020204030204" pitchFamily="34" charset="0"/>
                <a:ea typeface="Yu Mincho" panose="02020400000000000000" pitchFamily="18" charset="-128"/>
                <a:cs typeface="Calibri" panose="020F0502020204030204" pitchFamily="34" charset="0"/>
              </a:rPr>
              <a:t>đạt</a:t>
            </a:r>
            <a:r>
              <a:rPr lang="en-US" sz="1800" dirty="0">
                <a:effectLst/>
                <a:latin typeface="Calibri" panose="020F0502020204030204" pitchFamily="34" charset="0"/>
                <a:ea typeface="Yu Mincho" panose="02020400000000000000" pitchFamily="18" charset="-128"/>
                <a:cs typeface="Calibri" panose="020F0502020204030204" pitchFamily="34" charset="0"/>
              </a:rPr>
              <a:t>.</a:t>
            </a:r>
          </a:p>
        </p:txBody>
      </p:sp>
    </p:spTree>
    <p:extLst>
      <p:ext uri="{BB962C8B-B14F-4D97-AF65-F5344CB8AC3E}">
        <p14:creationId xmlns:p14="http://schemas.microsoft.com/office/powerpoint/2010/main" val="15343000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 name="Hình ảnh 85">
            <a:extLst>
              <a:ext uri="{FF2B5EF4-FFF2-40B4-BE49-F238E27FC236}">
                <a16:creationId xmlns:a16="http://schemas.microsoft.com/office/drawing/2014/main" id="{4C0D4697-9D99-03EF-19B0-9B8583B24233}"/>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sp>
        <p:nvSpPr>
          <p:cNvPr id="44" name="Hình chữ nhật: Góc Tròn 43">
            <a:extLst>
              <a:ext uri="{FF2B5EF4-FFF2-40B4-BE49-F238E27FC236}">
                <a16:creationId xmlns:a16="http://schemas.microsoft.com/office/drawing/2014/main" id="{290B6515-08E4-B49C-5069-11AB3F0B6958}"/>
              </a:ext>
            </a:extLst>
          </p:cNvPr>
          <p:cNvSpPr/>
          <p:nvPr/>
        </p:nvSpPr>
        <p:spPr>
          <a:xfrm>
            <a:off x="422787" y="428877"/>
            <a:ext cx="11452081" cy="6000248"/>
          </a:xfrm>
          <a:prstGeom prst="roundRect">
            <a:avLst>
              <a:gd name="adj" fmla="val 6305"/>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grpSp>
        <p:nvGrpSpPr>
          <p:cNvPr id="28" name="Group 22">
            <a:extLst>
              <a:ext uri="{FF2B5EF4-FFF2-40B4-BE49-F238E27FC236}">
                <a16:creationId xmlns:a16="http://schemas.microsoft.com/office/drawing/2014/main" id="{B7B0F779-1D0B-1608-5010-362FC6C5DAE9}"/>
              </a:ext>
            </a:extLst>
          </p:cNvPr>
          <p:cNvGrpSpPr/>
          <p:nvPr/>
        </p:nvGrpSpPr>
        <p:grpSpPr>
          <a:xfrm>
            <a:off x="-347467" y="306736"/>
            <a:ext cx="3840503" cy="802247"/>
            <a:chOff x="-107576" y="39225"/>
            <a:chExt cx="3840503" cy="802247"/>
          </a:xfrm>
          <a:effectLst>
            <a:outerShdw blurRad="63500" sx="102000" sy="102000" algn="ctr" rotWithShape="0">
              <a:prstClr val="black">
                <a:alpha val="40000"/>
              </a:prstClr>
            </a:outerShdw>
          </a:effectLst>
        </p:grpSpPr>
        <p:grpSp>
          <p:nvGrpSpPr>
            <p:cNvPr id="29" name="Group 3">
              <a:extLst>
                <a:ext uri="{FF2B5EF4-FFF2-40B4-BE49-F238E27FC236}">
                  <a16:creationId xmlns:a16="http://schemas.microsoft.com/office/drawing/2014/main" id="{F8541BF5-616D-B41E-60EB-8B6975D6D6A2}"/>
                </a:ext>
              </a:extLst>
            </p:cNvPr>
            <p:cNvGrpSpPr/>
            <p:nvPr/>
          </p:nvGrpSpPr>
          <p:grpSpPr>
            <a:xfrm>
              <a:off x="-107576" y="161365"/>
              <a:ext cx="3181755" cy="613808"/>
              <a:chOff x="-107576" y="161365"/>
              <a:chExt cx="3181755" cy="613808"/>
            </a:xfrm>
          </p:grpSpPr>
          <p:sp>
            <p:nvSpPr>
              <p:cNvPr id="41" name="TextBox 4">
                <a:extLst>
                  <a:ext uri="{FF2B5EF4-FFF2-40B4-BE49-F238E27FC236}">
                    <a16:creationId xmlns:a16="http://schemas.microsoft.com/office/drawing/2014/main" id="{74CA5CDD-211D-C143-32E5-084CD2148AE6}"/>
                  </a:ext>
                </a:extLst>
              </p:cNvPr>
              <p:cNvSpPr txBox="1"/>
              <p:nvPr/>
            </p:nvSpPr>
            <p:spPr>
              <a:xfrm>
                <a:off x="-107576" y="161365"/>
                <a:ext cx="3181755" cy="613808"/>
              </a:xfrm>
              <a:prstGeom prst="rect">
                <a:avLst/>
              </a:prstGeom>
              <a:solidFill>
                <a:schemeClr val="bg1"/>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42" name="TextBox 5">
                <a:extLst>
                  <a:ext uri="{FF2B5EF4-FFF2-40B4-BE49-F238E27FC236}">
                    <a16:creationId xmlns:a16="http://schemas.microsoft.com/office/drawing/2014/main" id="{9A11A72F-C85A-5337-1344-77E9241D3AE5}"/>
                  </a:ext>
                </a:extLst>
              </p:cNvPr>
              <p:cNvSpPr txBox="1"/>
              <p:nvPr/>
            </p:nvSpPr>
            <p:spPr>
              <a:xfrm>
                <a:off x="46053" y="309960"/>
                <a:ext cx="2874495" cy="4001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C00000"/>
                    </a:solidFill>
                    <a:effectLst/>
                    <a:uLnTx/>
                    <a:uFillTx/>
                    <a:latin typeface="#9Slide03 Arima Madurai Medium" panose="00000600000000000000" pitchFamily="2" charset="0"/>
                    <a:ea typeface="+mn-ea"/>
                    <a:cs typeface="#9Slide03 Arima Madurai Medium" panose="00000600000000000000" pitchFamily="2" charset="0"/>
                  </a:rPr>
                  <a:t>CHÂN TRỜI SÁNG TẠO</a:t>
                </a:r>
              </a:p>
            </p:txBody>
          </p:sp>
        </p:grpSp>
        <p:pic>
          <p:nvPicPr>
            <p:cNvPr id="40" name="Picture 14" descr="Logo&#10;&#10;Description automatically generated">
              <a:extLst>
                <a:ext uri="{FF2B5EF4-FFF2-40B4-BE49-F238E27FC236}">
                  <a16:creationId xmlns:a16="http://schemas.microsoft.com/office/drawing/2014/main" id="{4DD375E1-81F0-0516-3951-33D3642883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22689" y="39225"/>
              <a:ext cx="1010238" cy="802247"/>
            </a:xfrm>
            <a:prstGeom prst="rect">
              <a:avLst/>
            </a:prstGeom>
            <a:ln>
              <a:noFill/>
            </a:ln>
          </p:spPr>
        </p:pic>
      </p:grpSp>
      <p:grpSp>
        <p:nvGrpSpPr>
          <p:cNvPr id="5" name="Nhóm 4">
            <a:extLst>
              <a:ext uri="{FF2B5EF4-FFF2-40B4-BE49-F238E27FC236}">
                <a16:creationId xmlns:a16="http://schemas.microsoft.com/office/drawing/2014/main" id="{C6CAD423-45B6-E3A3-1C47-F877AEA70F46}"/>
              </a:ext>
            </a:extLst>
          </p:cNvPr>
          <p:cNvGrpSpPr/>
          <p:nvPr/>
        </p:nvGrpSpPr>
        <p:grpSpPr>
          <a:xfrm>
            <a:off x="4033562" y="584454"/>
            <a:ext cx="7391521" cy="941215"/>
            <a:chOff x="4033562" y="584454"/>
            <a:chExt cx="7391521" cy="941215"/>
          </a:xfrm>
        </p:grpSpPr>
        <p:sp>
          <p:nvSpPr>
            <p:cNvPr id="38" name="椭圆 37">
              <a:extLst>
                <a:ext uri="{FF2B5EF4-FFF2-40B4-BE49-F238E27FC236}">
                  <a16:creationId xmlns:a16="http://schemas.microsoft.com/office/drawing/2014/main" id="{4D9F6D38-7D6B-4748-A832-E27B60ABB17E}"/>
                </a:ext>
              </a:extLst>
            </p:cNvPr>
            <p:cNvSpPr/>
            <p:nvPr/>
          </p:nvSpPr>
          <p:spPr>
            <a:xfrm>
              <a:off x="5384732" y="685408"/>
              <a:ext cx="261861" cy="261861"/>
            </a:xfrm>
            <a:prstGeom prst="ellipse">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Hình chữ nhật: Góc Tròn 1">
              <a:extLst>
                <a:ext uri="{FF2B5EF4-FFF2-40B4-BE49-F238E27FC236}">
                  <a16:creationId xmlns:a16="http://schemas.microsoft.com/office/drawing/2014/main" id="{B5317D07-D94F-1587-A214-2E8CBDFDD30F}"/>
                </a:ext>
              </a:extLst>
            </p:cNvPr>
            <p:cNvSpPr/>
            <p:nvPr/>
          </p:nvSpPr>
          <p:spPr>
            <a:xfrm>
              <a:off x="4088084" y="806245"/>
              <a:ext cx="7220984" cy="719424"/>
            </a:xfrm>
            <a:prstGeom prst="roundRect">
              <a:avLst/>
            </a:prstGeom>
            <a:solidFill>
              <a:schemeClr val="bg1"/>
            </a:solidFill>
            <a:ln w="38100">
              <a:solidFill>
                <a:srgbClr val="C51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43" name="Hộp Văn bản 8">
              <a:extLst>
                <a:ext uri="{FF2B5EF4-FFF2-40B4-BE49-F238E27FC236}">
                  <a16:creationId xmlns:a16="http://schemas.microsoft.com/office/drawing/2014/main" id="{53B79E6B-BEB2-20A6-3279-AED7EAA9C859}"/>
                </a:ext>
              </a:extLst>
            </p:cNvPr>
            <p:cNvSpPr txBox="1"/>
            <p:nvPr/>
          </p:nvSpPr>
          <p:spPr>
            <a:xfrm>
              <a:off x="4033562" y="609016"/>
              <a:ext cx="7391521" cy="461665"/>
            </a:xfrm>
            <a:prstGeom prst="rect">
              <a:avLst/>
            </a:prstGeom>
            <a:solidFill>
              <a:srgbClr val="F0B094"/>
            </a:solidFill>
            <a:ln>
              <a:noFill/>
            </a:ln>
          </p:spPr>
          <p:txBody>
            <a:bodyPr wrap="square">
              <a:spAutoFit/>
            </a:bodyPr>
            <a:lstStyle/>
            <a:p>
              <a:pPr marL="625475"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Fira Sans ExtraBold" panose="020B0903050000020004" pitchFamily="34" charset="0"/>
                  <a:ea typeface="Cambria" panose="02040503050406030204" pitchFamily="18" charset="0"/>
                  <a:cs typeface="Calibri" panose="020F0502020204030204" pitchFamily="34" charset="0"/>
                </a:rPr>
                <a:t>LIÊN HỆ - VẬN DỤNG</a:t>
              </a:r>
            </a:p>
          </p:txBody>
        </p:sp>
        <p:sp>
          <p:nvSpPr>
            <p:cNvPr id="58" name="Hộp Văn bản 8">
              <a:extLst>
                <a:ext uri="{FF2B5EF4-FFF2-40B4-BE49-F238E27FC236}">
                  <a16:creationId xmlns:a16="http://schemas.microsoft.com/office/drawing/2014/main" id="{C5F776E3-99EE-BFF4-DA3D-41FFB0D2FB44}"/>
                </a:ext>
              </a:extLst>
            </p:cNvPr>
            <p:cNvSpPr txBox="1"/>
            <p:nvPr/>
          </p:nvSpPr>
          <p:spPr>
            <a:xfrm>
              <a:off x="4190009" y="1042684"/>
              <a:ext cx="6885726" cy="442674"/>
            </a:xfrm>
            <a:prstGeom prst="roundRect">
              <a:avLst/>
            </a:prstGeom>
            <a:noFill/>
            <a:ln>
              <a:noFill/>
            </a:ln>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Calibri" panose="020F0502020204030204"/>
                  <a:ea typeface="Cambria" panose="02040503050406030204" pitchFamily="18" charset="0"/>
                  <a:cs typeface="Times New Roman" panose="02020603050405020304" pitchFamily="18" charset="0"/>
                </a:rPr>
                <a:t>NHIỆM VỤ</a:t>
              </a:r>
              <a:endParaRPr kumimoji="0" lang="en-US" sz="1600" b="1" i="0" u="none" strike="noStrike" kern="1200" cap="none" spc="0" normalizeH="0" baseline="0" noProof="0" dirty="0">
                <a:ln>
                  <a:noFill/>
                </a:ln>
                <a:solidFill>
                  <a:srgbClr val="C00000"/>
                </a:solidFill>
                <a:effectLst/>
                <a:uLnTx/>
                <a:uFillTx/>
                <a:latin typeface="Calibri" panose="020F0502020204030204"/>
                <a:ea typeface="Cambria" panose="02040503050406030204" pitchFamily="18" charset="0"/>
                <a:cs typeface="Times New Roman" panose="02020603050405020304" pitchFamily="18" charset="0"/>
              </a:endParaRPr>
            </a:p>
          </p:txBody>
        </p:sp>
        <p:grpSp>
          <p:nvGrpSpPr>
            <p:cNvPr id="59" name="Google Shape;2365;p47">
              <a:extLst>
                <a:ext uri="{FF2B5EF4-FFF2-40B4-BE49-F238E27FC236}">
                  <a16:creationId xmlns:a16="http://schemas.microsoft.com/office/drawing/2014/main" id="{DC3F4B6F-557B-383E-F5BE-D9794C51DDE7}"/>
                </a:ext>
              </a:extLst>
            </p:cNvPr>
            <p:cNvGrpSpPr/>
            <p:nvPr/>
          </p:nvGrpSpPr>
          <p:grpSpPr>
            <a:xfrm>
              <a:off x="4114982" y="584454"/>
              <a:ext cx="445314" cy="443581"/>
              <a:chOff x="1576325" y="2162175"/>
              <a:chExt cx="526625" cy="524575"/>
            </a:xfrm>
          </p:grpSpPr>
          <p:sp>
            <p:nvSpPr>
              <p:cNvPr id="60" name="Google Shape;2366;p47">
                <a:extLst>
                  <a:ext uri="{FF2B5EF4-FFF2-40B4-BE49-F238E27FC236}">
                    <a16:creationId xmlns:a16="http://schemas.microsoft.com/office/drawing/2014/main" id="{7DE6D3E9-615B-F7AE-6485-18FB698383FC}"/>
                  </a:ext>
                </a:extLst>
              </p:cNvPr>
              <p:cNvSpPr/>
              <p:nvPr/>
            </p:nvSpPr>
            <p:spPr>
              <a:xfrm>
                <a:off x="1576325" y="2406300"/>
                <a:ext cx="526625" cy="280450"/>
              </a:xfrm>
              <a:custGeom>
                <a:avLst/>
                <a:gdLst/>
                <a:ahLst/>
                <a:cxnLst/>
                <a:rect l="l" t="t" r="r" b="b"/>
                <a:pathLst>
                  <a:path w="21065" h="11218" extrusionOk="0">
                    <a:moveTo>
                      <a:pt x="4321" y="1"/>
                    </a:moveTo>
                    <a:cubicBezTo>
                      <a:pt x="4060" y="1"/>
                      <a:pt x="3832" y="164"/>
                      <a:pt x="3767" y="425"/>
                    </a:cubicBezTo>
                    <a:lnTo>
                      <a:pt x="82" y="10500"/>
                    </a:lnTo>
                    <a:cubicBezTo>
                      <a:pt x="1" y="10859"/>
                      <a:pt x="262" y="11217"/>
                      <a:pt x="637" y="11217"/>
                    </a:cubicBezTo>
                    <a:lnTo>
                      <a:pt x="16842" y="11217"/>
                    </a:lnTo>
                    <a:cubicBezTo>
                      <a:pt x="17087" y="11217"/>
                      <a:pt x="17315" y="11038"/>
                      <a:pt x="17380" y="10793"/>
                    </a:cubicBezTo>
                    <a:lnTo>
                      <a:pt x="21065" y="718"/>
                    </a:lnTo>
                    <a:cubicBezTo>
                      <a:pt x="21065" y="359"/>
                      <a:pt x="20886" y="1"/>
                      <a:pt x="20511" y="1"/>
                    </a:cubicBezTo>
                    <a:close/>
                  </a:path>
                </a:pathLst>
              </a:custGeom>
              <a:solidFill>
                <a:srgbClr val="AD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61" name="Google Shape;2367;p47">
                <a:extLst>
                  <a:ext uri="{FF2B5EF4-FFF2-40B4-BE49-F238E27FC236}">
                    <a16:creationId xmlns:a16="http://schemas.microsoft.com/office/drawing/2014/main" id="{E1368B2B-9833-2D86-5927-EAB40927D3E5}"/>
                  </a:ext>
                </a:extLst>
              </p:cNvPr>
              <p:cNvSpPr/>
              <p:nvPr/>
            </p:nvSpPr>
            <p:spPr>
              <a:xfrm>
                <a:off x="2012450" y="2324800"/>
                <a:ext cx="36300" cy="81525"/>
              </a:xfrm>
              <a:custGeom>
                <a:avLst/>
                <a:gdLst/>
                <a:ahLst/>
                <a:cxnLst/>
                <a:rect l="l" t="t" r="r" b="b"/>
                <a:pathLst>
                  <a:path w="1452" h="3261" extrusionOk="0">
                    <a:moveTo>
                      <a:pt x="1" y="0"/>
                    </a:moveTo>
                    <a:lnTo>
                      <a:pt x="1" y="3261"/>
                    </a:lnTo>
                    <a:lnTo>
                      <a:pt x="1452" y="3261"/>
                    </a:lnTo>
                    <a:lnTo>
                      <a:pt x="1452" y="636"/>
                    </a:lnTo>
                    <a:cubicBezTo>
                      <a:pt x="1452" y="277"/>
                      <a:pt x="1158" y="0"/>
                      <a:pt x="816" y="0"/>
                    </a:cubicBezTo>
                    <a:close/>
                  </a:path>
                </a:pathLst>
              </a:custGeom>
              <a:solidFill>
                <a:srgbClr val="AD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2" name="Google Shape;2368;p47">
                <a:extLst>
                  <a:ext uri="{FF2B5EF4-FFF2-40B4-BE49-F238E27FC236}">
                    <a16:creationId xmlns:a16="http://schemas.microsoft.com/office/drawing/2014/main" id="{06CBDECE-119C-ED5C-3496-5B36AC7E8AA0}"/>
                  </a:ext>
                </a:extLst>
              </p:cNvPr>
              <p:cNvSpPr/>
              <p:nvPr/>
            </p:nvSpPr>
            <p:spPr>
              <a:xfrm>
                <a:off x="1577975" y="2261625"/>
                <a:ext cx="36300" cy="402300"/>
              </a:xfrm>
              <a:custGeom>
                <a:avLst/>
                <a:gdLst/>
                <a:ahLst/>
                <a:cxnLst/>
                <a:rect l="l" t="t" r="r" b="b"/>
                <a:pathLst>
                  <a:path w="1452" h="16092" extrusionOk="0">
                    <a:moveTo>
                      <a:pt x="636" y="0"/>
                    </a:moveTo>
                    <a:cubicBezTo>
                      <a:pt x="277" y="0"/>
                      <a:pt x="0" y="277"/>
                      <a:pt x="0" y="620"/>
                    </a:cubicBezTo>
                    <a:lnTo>
                      <a:pt x="0" y="16091"/>
                    </a:lnTo>
                    <a:lnTo>
                      <a:pt x="82" y="16091"/>
                    </a:lnTo>
                    <a:lnTo>
                      <a:pt x="1451" y="12342"/>
                    </a:lnTo>
                    <a:lnTo>
                      <a:pt x="1451" y="0"/>
                    </a:lnTo>
                    <a:close/>
                  </a:path>
                </a:pathLst>
              </a:custGeom>
              <a:solidFill>
                <a:srgbClr val="AD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63" name="Google Shape;2369;p47">
                <a:extLst>
                  <a:ext uri="{FF2B5EF4-FFF2-40B4-BE49-F238E27FC236}">
                    <a16:creationId xmlns:a16="http://schemas.microsoft.com/office/drawing/2014/main" id="{FB04A339-DACD-B3D0-B843-E80CDF50B1E1}"/>
                  </a:ext>
                </a:extLst>
              </p:cNvPr>
              <p:cNvSpPr/>
              <p:nvPr/>
            </p:nvSpPr>
            <p:spPr>
              <a:xfrm>
                <a:off x="1668450" y="2162175"/>
                <a:ext cx="344025" cy="260050"/>
              </a:xfrm>
              <a:custGeom>
                <a:avLst/>
                <a:gdLst/>
                <a:ahLst/>
                <a:cxnLst/>
                <a:rect l="l" t="t" r="r" b="b"/>
                <a:pathLst>
                  <a:path w="13761" h="10402" extrusionOk="0">
                    <a:moveTo>
                      <a:pt x="0" y="0"/>
                    </a:moveTo>
                    <a:lnTo>
                      <a:pt x="0" y="10402"/>
                    </a:lnTo>
                    <a:lnTo>
                      <a:pt x="82" y="10190"/>
                    </a:lnTo>
                    <a:cubicBezTo>
                      <a:pt x="147" y="9929"/>
                      <a:pt x="375" y="9766"/>
                      <a:pt x="636" y="9766"/>
                    </a:cubicBezTo>
                    <a:lnTo>
                      <a:pt x="13761" y="9766"/>
                    </a:lnTo>
                    <a:lnTo>
                      <a:pt x="13761" y="0"/>
                    </a:lnTo>
                    <a:close/>
                  </a:path>
                </a:pathLst>
              </a:custGeom>
              <a:solidFill>
                <a:srgbClr val="EBEBE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4" name="Google Shape;2370;p47">
                <a:extLst>
                  <a:ext uri="{FF2B5EF4-FFF2-40B4-BE49-F238E27FC236}">
                    <a16:creationId xmlns:a16="http://schemas.microsoft.com/office/drawing/2014/main" id="{880F9A55-6288-E538-2A9D-FA9334C11013}"/>
                  </a:ext>
                </a:extLst>
              </p:cNvPr>
              <p:cNvSpPr/>
              <p:nvPr/>
            </p:nvSpPr>
            <p:spPr>
              <a:xfrm>
                <a:off x="1719800" y="2288525"/>
                <a:ext cx="241325" cy="18350"/>
              </a:xfrm>
              <a:custGeom>
                <a:avLst/>
                <a:gdLst/>
                <a:ahLst/>
                <a:cxnLst/>
                <a:rect l="l" t="t" r="r" b="b"/>
                <a:pathLst>
                  <a:path w="9653" h="734" extrusionOk="0">
                    <a:moveTo>
                      <a:pt x="490" y="0"/>
                    </a:moveTo>
                    <a:cubicBezTo>
                      <a:pt x="1" y="0"/>
                      <a:pt x="1" y="734"/>
                      <a:pt x="490" y="734"/>
                    </a:cubicBezTo>
                    <a:lnTo>
                      <a:pt x="9163" y="734"/>
                    </a:lnTo>
                    <a:cubicBezTo>
                      <a:pt x="9652" y="734"/>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5" name="Google Shape;2371;p47">
                <a:extLst>
                  <a:ext uri="{FF2B5EF4-FFF2-40B4-BE49-F238E27FC236}">
                    <a16:creationId xmlns:a16="http://schemas.microsoft.com/office/drawing/2014/main" id="{BA74C202-B2F9-0E05-A9D0-3BFC0BCDB0E4}"/>
                  </a:ext>
                </a:extLst>
              </p:cNvPr>
              <p:cNvSpPr/>
              <p:nvPr/>
            </p:nvSpPr>
            <p:spPr>
              <a:xfrm>
                <a:off x="1719800" y="2225350"/>
                <a:ext cx="114550" cy="17950"/>
              </a:xfrm>
              <a:custGeom>
                <a:avLst/>
                <a:gdLst/>
                <a:ahLst/>
                <a:cxnLst/>
                <a:rect l="l" t="t" r="r" b="b"/>
                <a:pathLst>
                  <a:path w="4582" h="718" extrusionOk="0">
                    <a:moveTo>
                      <a:pt x="490" y="0"/>
                    </a:moveTo>
                    <a:cubicBezTo>
                      <a:pt x="1" y="0"/>
                      <a:pt x="1" y="717"/>
                      <a:pt x="490" y="717"/>
                    </a:cubicBezTo>
                    <a:lnTo>
                      <a:pt x="4109" y="717"/>
                    </a:lnTo>
                    <a:cubicBezTo>
                      <a:pt x="4582" y="717"/>
                      <a:pt x="4582" y="0"/>
                      <a:pt x="4109"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6" name="Google Shape;2372;p47">
                <a:extLst>
                  <a:ext uri="{FF2B5EF4-FFF2-40B4-BE49-F238E27FC236}">
                    <a16:creationId xmlns:a16="http://schemas.microsoft.com/office/drawing/2014/main" id="{8051C47F-D944-C479-6A9D-06504C50363A}"/>
                  </a:ext>
                </a:extLst>
              </p:cNvPr>
              <p:cNvSpPr/>
              <p:nvPr/>
            </p:nvSpPr>
            <p:spPr>
              <a:xfrm>
                <a:off x="1719800" y="2352100"/>
                <a:ext cx="241325" cy="17950"/>
              </a:xfrm>
              <a:custGeom>
                <a:avLst/>
                <a:gdLst/>
                <a:ahLst/>
                <a:cxnLst/>
                <a:rect l="l" t="t" r="r" b="b"/>
                <a:pathLst>
                  <a:path w="9653" h="718" extrusionOk="0">
                    <a:moveTo>
                      <a:pt x="490" y="0"/>
                    </a:moveTo>
                    <a:cubicBezTo>
                      <a:pt x="1" y="0"/>
                      <a:pt x="1" y="718"/>
                      <a:pt x="490" y="718"/>
                    </a:cubicBezTo>
                    <a:lnTo>
                      <a:pt x="9163" y="718"/>
                    </a:lnTo>
                    <a:cubicBezTo>
                      <a:pt x="9652" y="718"/>
                      <a:pt x="9652" y="0"/>
                      <a:pt x="916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7" name="Google Shape;2373;p47">
                <a:extLst>
                  <a:ext uri="{FF2B5EF4-FFF2-40B4-BE49-F238E27FC236}">
                    <a16:creationId xmlns:a16="http://schemas.microsoft.com/office/drawing/2014/main" id="{4FA03308-ECC5-6383-2F23-CCACD1A69284}"/>
                  </a:ext>
                </a:extLst>
              </p:cNvPr>
              <p:cNvSpPr/>
              <p:nvPr/>
            </p:nvSpPr>
            <p:spPr>
              <a:xfrm>
                <a:off x="1641550" y="2180100"/>
                <a:ext cx="26925" cy="316700"/>
              </a:xfrm>
              <a:custGeom>
                <a:avLst/>
                <a:gdLst/>
                <a:ahLst/>
                <a:cxnLst/>
                <a:rect l="l" t="t" r="r" b="b"/>
                <a:pathLst>
                  <a:path w="1077" h="12668" extrusionOk="0">
                    <a:moveTo>
                      <a:pt x="0" y="0"/>
                    </a:moveTo>
                    <a:lnTo>
                      <a:pt x="0" y="12668"/>
                    </a:lnTo>
                    <a:lnTo>
                      <a:pt x="1076" y="9685"/>
                    </a:lnTo>
                    <a:lnTo>
                      <a:pt x="1076" y="0"/>
                    </a:lnTo>
                    <a:close/>
                  </a:path>
                </a:pathLst>
              </a:custGeom>
              <a:solidFill>
                <a:srgbClr val="E0E0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8" name="Google Shape;2374;p47">
                <a:extLst>
                  <a:ext uri="{FF2B5EF4-FFF2-40B4-BE49-F238E27FC236}">
                    <a16:creationId xmlns:a16="http://schemas.microsoft.com/office/drawing/2014/main" id="{CE128221-3941-EABD-E82C-F87A100E6FCC}"/>
                  </a:ext>
                </a:extLst>
              </p:cNvPr>
              <p:cNvSpPr/>
              <p:nvPr/>
            </p:nvSpPr>
            <p:spPr>
              <a:xfrm>
                <a:off x="1614250" y="2198025"/>
                <a:ext cx="27325" cy="372975"/>
              </a:xfrm>
              <a:custGeom>
                <a:avLst/>
                <a:gdLst/>
                <a:ahLst/>
                <a:cxnLst/>
                <a:rect l="l" t="t" r="r" b="b"/>
                <a:pathLst>
                  <a:path w="1093" h="14919" extrusionOk="0">
                    <a:moveTo>
                      <a:pt x="0" y="1"/>
                    </a:moveTo>
                    <a:lnTo>
                      <a:pt x="0" y="14918"/>
                    </a:lnTo>
                    <a:lnTo>
                      <a:pt x="1092" y="11951"/>
                    </a:lnTo>
                    <a:lnTo>
                      <a:pt x="1092" y="1"/>
                    </a:lnTo>
                    <a:close/>
                  </a:path>
                </a:pathLst>
              </a:custGeom>
              <a:solidFill>
                <a:srgbClr val="E0E0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grpSp>
      <p:grpSp>
        <p:nvGrpSpPr>
          <p:cNvPr id="7" name="Nhóm 6">
            <a:extLst>
              <a:ext uri="{FF2B5EF4-FFF2-40B4-BE49-F238E27FC236}">
                <a16:creationId xmlns:a16="http://schemas.microsoft.com/office/drawing/2014/main" id="{96DE64BC-5D4E-D73A-D16F-15CD8304F5B4}"/>
              </a:ext>
            </a:extLst>
          </p:cNvPr>
          <p:cNvGrpSpPr/>
          <p:nvPr/>
        </p:nvGrpSpPr>
        <p:grpSpPr>
          <a:xfrm>
            <a:off x="668594" y="1632697"/>
            <a:ext cx="10854812" cy="4556754"/>
            <a:chOff x="668594" y="1632697"/>
            <a:chExt cx="10854812" cy="4040516"/>
          </a:xfrm>
        </p:grpSpPr>
        <p:grpSp>
          <p:nvGrpSpPr>
            <p:cNvPr id="6" name="Nhóm 5">
              <a:extLst>
                <a:ext uri="{FF2B5EF4-FFF2-40B4-BE49-F238E27FC236}">
                  <a16:creationId xmlns:a16="http://schemas.microsoft.com/office/drawing/2014/main" id="{71492597-1A4E-097B-44C3-9B890EE9D399}"/>
                </a:ext>
              </a:extLst>
            </p:cNvPr>
            <p:cNvGrpSpPr/>
            <p:nvPr/>
          </p:nvGrpSpPr>
          <p:grpSpPr>
            <a:xfrm>
              <a:off x="668594" y="1632697"/>
              <a:ext cx="10854812" cy="4040516"/>
              <a:chOff x="668594" y="1632697"/>
              <a:chExt cx="10854812" cy="4040516"/>
            </a:xfrm>
          </p:grpSpPr>
          <p:sp>
            <p:nvSpPr>
              <p:cNvPr id="3" name="Hình chữ nhật: Góc Tròn 2">
                <a:extLst>
                  <a:ext uri="{FF2B5EF4-FFF2-40B4-BE49-F238E27FC236}">
                    <a16:creationId xmlns:a16="http://schemas.microsoft.com/office/drawing/2014/main" id="{D2310958-3EE2-00C1-5AB1-A547E0DDD770}"/>
                  </a:ext>
                </a:extLst>
              </p:cNvPr>
              <p:cNvSpPr/>
              <p:nvPr/>
            </p:nvSpPr>
            <p:spPr>
              <a:xfrm>
                <a:off x="698090" y="2180785"/>
                <a:ext cx="10825316" cy="3492428"/>
              </a:xfrm>
              <a:prstGeom prst="roundRect">
                <a:avLst>
                  <a:gd name="adj" fmla="val 0"/>
                </a:avLst>
              </a:prstGeom>
              <a:noFill/>
              <a:ln w="57150">
                <a:solidFill>
                  <a:srgbClr val="AD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35" name="Hình chữ nhật: Góc Tròn 11">
                <a:extLst>
                  <a:ext uri="{FF2B5EF4-FFF2-40B4-BE49-F238E27FC236}">
                    <a16:creationId xmlns:a16="http://schemas.microsoft.com/office/drawing/2014/main" id="{E3D0502D-1ED8-AF41-A39A-E4219C853EFE}"/>
                  </a:ext>
                </a:extLst>
              </p:cNvPr>
              <p:cNvSpPr/>
              <p:nvPr/>
            </p:nvSpPr>
            <p:spPr>
              <a:xfrm>
                <a:off x="668594" y="1632697"/>
                <a:ext cx="1532937" cy="589817"/>
              </a:xfrm>
              <a:prstGeom prst="roundRect">
                <a:avLst/>
              </a:prstGeom>
              <a:solidFill>
                <a:srgbClr val="AD000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Fira Sans ExtraBold" panose="020B0903050000020004" pitchFamily="34" charset="0"/>
                    <a:ea typeface="Cambria" panose="02040503050406030204" pitchFamily="18" charset="0"/>
                    <a:cs typeface="Calibri" panose="020F0502020204030204" pitchFamily="34" charset="0"/>
                  </a:rPr>
                  <a:t>Gợi ý</a:t>
                </a:r>
              </a:p>
            </p:txBody>
          </p:sp>
        </p:grpSp>
        <p:sp>
          <p:nvSpPr>
            <p:cNvPr id="27" name="TextBox 14">
              <a:extLst>
                <a:ext uri="{FF2B5EF4-FFF2-40B4-BE49-F238E27FC236}">
                  <a16:creationId xmlns:a16="http://schemas.microsoft.com/office/drawing/2014/main" id="{4CFE2B31-86AF-A5BE-4ADE-15EBD2329BC9}"/>
                </a:ext>
              </a:extLst>
            </p:cNvPr>
            <p:cNvSpPr txBox="1"/>
            <p:nvPr/>
          </p:nvSpPr>
          <p:spPr>
            <a:xfrm>
              <a:off x="872896" y="2264544"/>
              <a:ext cx="8157564" cy="67185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tab pos="659130" algn="l"/>
                </a:tabLst>
                <a:defRPr/>
              </a:pPr>
              <a:endParaRPr kumimoji="0" lang="en-US" sz="2800" b="1" i="0" u="none" strike="noStrike" kern="1200" cap="none" spc="0" normalizeH="0" baseline="0" noProof="0" dirty="0">
                <a:ln>
                  <a:noFill/>
                </a:ln>
                <a:solidFill>
                  <a:srgbClr val="AD0000"/>
                </a:solidFill>
                <a:effectLst/>
                <a:uLnTx/>
                <a:uFillTx/>
                <a:latin typeface="Calibri" panose="020F0502020204030204" pitchFamily="34" charset="0"/>
                <a:ea typeface="+mn-ea"/>
                <a:cs typeface="Calibri" panose="020F0502020204030204" pitchFamily="34" charset="0"/>
              </a:endParaRPr>
            </a:p>
          </p:txBody>
        </p:sp>
      </p:grpSp>
      <p:sp>
        <p:nvSpPr>
          <p:cNvPr id="31" name="TextBox 30">
            <a:extLst>
              <a:ext uri="{FF2B5EF4-FFF2-40B4-BE49-F238E27FC236}">
                <a16:creationId xmlns:a16="http://schemas.microsoft.com/office/drawing/2014/main" id="{A0A26CB3-113B-36AA-AD92-FCE28CE09981}"/>
              </a:ext>
            </a:extLst>
          </p:cNvPr>
          <p:cNvSpPr txBox="1"/>
          <p:nvPr/>
        </p:nvSpPr>
        <p:spPr>
          <a:xfrm>
            <a:off x="816634" y="2237183"/>
            <a:ext cx="10608449" cy="2067104"/>
          </a:xfrm>
          <a:prstGeom prst="rect">
            <a:avLst/>
          </a:prstGeom>
          <a:noFill/>
        </p:spPr>
        <p:txBody>
          <a:bodyPr wrap="square">
            <a:spAutoFit/>
          </a:bodyPr>
          <a:lstStyle/>
          <a:p>
            <a:pPr>
              <a:lnSpc>
                <a:spcPct val="150000"/>
              </a:lnSpc>
              <a:spcAft>
                <a:spcPts val="800"/>
              </a:spcAft>
            </a:pPr>
            <a:r>
              <a:rPr lang="en-US" sz="2800" b="1" dirty="0" err="1">
                <a:effectLst/>
                <a:latin typeface="Calibri" panose="020F0502020204030204" pitchFamily="34" charset="0"/>
                <a:ea typeface="Yu Mincho" panose="02020400000000000000" pitchFamily="18" charset="-128"/>
                <a:cs typeface="Calibri" panose="020F0502020204030204" pitchFamily="34" charset="0"/>
              </a:rPr>
              <a:t>Đề</a:t>
            </a:r>
            <a:r>
              <a:rPr lang="en-US" sz="2800" b="1" dirty="0">
                <a:effectLst/>
                <a:latin typeface="Calibri" panose="020F0502020204030204" pitchFamily="34" charset="0"/>
                <a:ea typeface="Yu Mincho" panose="02020400000000000000" pitchFamily="18" charset="-128"/>
                <a:cs typeface="Calibri" panose="020F0502020204030204" pitchFamily="34" charset="0"/>
              </a:rPr>
              <a:t> 2. </a:t>
            </a:r>
            <a:endParaRPr lang="en-US" sz="2800" dirty="0">
              <a:effectLst/>
              <a:latin typeface="Calibri" panose="020F0502020204030204" pitchFamily="34" charset="0"/>
              <a:ea typeface="Yu Mincho" panose="02020400000000000000" pitchFamily="18" charset="-128"/>
              <a:cs typeface="Calibri" panose="020F0502020204030204" pitchFamily="34" charset="0"/>
            </a:endParaRPr>
          </a:p>
          <a:p>
            <a:pPr>
              <a:lnSpc>
                <a:spcPct val="150000"/>
              </a:lnSpc>
              <a:spcAft>
                <a:spcPts val="800"/>
              </a:spcAft>
            </a:pP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Học</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sinh</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có</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thể</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trả</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lời</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Niềm</a:t>
            </a:r>
            <a:r>
              <a:rPr lang="en-US" sz="2800" dirty="0">
                <a:effectLst/>
                <a:latin typeface="Calibri" panose="020F0502020204030204" pitchFamily="34" charset="0"/>
                <a:ea typeface="Yu Mincho" panose="02020400000000000000" pitchFamily="18" charset="-128"/>
                <a:cs typeface="Calibri" panose="020F0502020204030204" pitchFamily="34" charset="0"/>
              </a:rPr>
              <a:t> tin </a:t>
            </a:r>
            <a:r>
              <a:rPr lang="en-US" sz="2800" dirty="0" err="1">
                <a:effectLst/>
                <a:latin typeface="Calibri" panose="020F0502020204030204" pitchFamily="34" charset="0"/>
                <a:ea typeface="Yu Mincho" panose="02020400000000000000" pitchFamily="18" charset="-128"/>
                <a:cs typeface="Calibri" panose="020F0502020204030204" pitchFamily="34" charset="0"/>
              </a:rPr>
              <a:t>về</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bản</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thân</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sức</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mạnh</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nội</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tại</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Niềm</a:t>
            </a:r>
            <a:r>
              <a:rPr lang="en-US" sz="2800" dirty="0">
                <a:effectLst/>
                <a:latin typeface="Calibri" panose="020F0502020204030204" pitchFamily="34" charset="0"/>
                <a:ea typeface="Yu Mincho" panose="02020400000000000000" pitchFamily="18" charset="-128"/>
                <a:cs typeface="Calibri" panose="020F0502020204030204" pitchFamily="34" charset="0"/>
              </a:rPr>
              <a:t> tin </a:t>
            </a:r>
            <a:r>
              <a:rPr lang="en-US" sz="2800" dirty="0" err="1">
                <a:effectLst/>
                <a:latin typeface="Calibri" panose="020F0502020204030204" pitchFamily="34" charset="0"/>
                <a:ea typeface="Yu Mincho" panose="02020400000000000000" pitchFamily="18" charset="-128"/>
                <a:cs typeface="Calibri" panose="020F0502020204030204" pitchFamily="34" charset="0"/>
              </a:rPr>
              <a:t>xuất</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phát</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từ</a:t>
            </a:r>
            <a:r>
              <a:rPr lang="en-US" sz="2800" dirty="0">
                <a:effectLst/>
                <a:latin typeface="Calibri" panose="020F0502020204030204" pitchFamily="34" charset="0"/>
                <a:ea typeface="Yu Mincho" panose="02020400000000000000" pitchFamily="18" charset="-128"/>
                <a:cs typeface="Calibri" panose="020F0502020204030204" pitchFamily="34" charset="0"/>
              </a:rPr>
              <a:t> con </a:t>
            </a:r>
            <a:r>
              <a:rPr lang="en-US" sz="2800" dirty="0" err="1">
                <a:effectLst/>
                <a:latin typeface="Calibri" panose="020F0502020204030204" pitchFamily="34" charset="0"/>
                <a:ea typeface="Yu Mincho" panose="02020400000000000000" pitchFamily="18" charset="-128"/>
                <a:cs typeface="Calibri" panose="020F0502020204030204" pitchFamily="34" charset="0"/>
              </a:rPr>
              <a:t>người</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lòng</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yêu</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thương</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trắc</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r>
              <a:rPr lang="en-US" sz="2800" dirty="0" err="1">
                <a:effectLst/>
                <a:latin typeface="Calibri" panose="020F0502020204030204" pitchFamily="34" charset="0"/>
                <a:ea typeface="Yu Mincho" panose="02020400000000000000" pitchFamily="18" charset="-128"/>
                <a:cs typeface="Calibri" panose="020F0502020204030204" pitchFamily="34" charset="0"/>
              </a:rPr>
              <a:t>ẩn</a:t>
            </a:r>
            <a:r>
              <a:rPr lang="en-US" sz="2800" dirty="0">
                <a:effectLst/>
                <a:latin typeface="Calibri" panose="020F0502020204030204" pitchFamily="34" charset="0"/>
                <a:ea typeface="Yu Mincho" panose="02020400000000000000" pitchFamily="18" charset="-128"/>
                <a:cs typeface="Calibri" panose="020F0502020204030204" pitchFamily="34" charset="0"/>
              </a:rPr>
              <a:t>… </a:t>
            </a:r>
          </a:p>
        </p:txBody>
      </p:sp>
    </p:spTree>
    <p:extLst>
      <p:ext uri="{BB962C8B-B14F-4D97-AF65-F5344CB8AC3E}">
        <p14:creationId xmlns:p14="http://schemas.microsoft.com/office/powerpoint/2010/main" val="32615706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5E973D27-137A-4317-BB46-BD25F230FEBF}"/>
              </a:ext>
            </a:extLst>
          </p:cNvPr>
          <p:cNvGrpSpPr/>
          <p:nvPr/>
        </p:nvGrpSpPr>
        <p:grpSpPr>
          <a:xfrm>
            <a:off x="-2633386" y="-2093334"/>
            <a:ext cx="17179380" cy="9390951"/>
            <a:chOff x="-2633386" y="-2093334"/>
            <a:chExt cx="16952336" cy="9390951"/>
          </a:xfrm>
        </p:grpSpPr>
        <p:sp>
          <p:nvSpPr>
            <p:cNvPr id="2" name="空心弧 1">
              <a:extLst>
                <a:ext uri="{FF2B5EF4-FFF2-40B4-BE49-F238E27FC236}">
                  <a16:creationId xmlns:a16="http://schemas.microsoft.com/office/drawing/2014/main" id="{AB981785-9148-4D62-8C04-F599C980B41C}"/>
                </a:ext>
              </a:extLst>
            </p:cNvPr>
            <p:cNvSpPr/>
            <p:nvPr/>
          </p:nvSpPr>
          <p:spPr>
            <a:xfrm flipV="1">
              <a:off x="-2633386" y="-2093334"/>
              <a:ext cx="16952336" cy="8951334"/>
            </a:xfrm>
            <a:prstGeom prst="blockArc">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 name="矩形 2">
              <a:extLst>
                <a:ext uri="{FF2B5EF4-FFF2-40B4-BE49-F238E27FC236}">
                  <a16:creationId xmlns:a16="http://schemas.microsoft.com/office/drawing/2014/main" id="{F15C24D3-8A97-460F-9D69-4FCD9AB56A1C}"/>
                </a:ext>
              </a:extLst>
            </p:cNvPr>
            <p:cNvSpPr/>
            <p:nvPr/>
          </p:nvSpPr>
          <p:spPr>
            <a:xfrm>
              <a:off x="0" y="4695733"/>
              <a:ext cx="12192000" cy="26018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22" name="组合 8">
            <a:extLst>
              <a:ext uri="{FF2B5EF4-FFF2-40B4-BE49-F238E27FC236}">
                <a16:creationId xmlns:a16="http://schemas.microsoft.com/office/drawing/2014/main" id="{7EB2A3D7-7D58-1C66-7E83-FB0439D1B1BA}"/>
              </a:ext>
            </a:extLst>
          </p:cNvPr>
          <p:cNvGrpSpPr/>
          <p:nvPr/>
        </p:nvGrpSpPr>
        <p:grpSpPr>
          <a:xfrm>
            <a:off x="1243409" y="3354280"/>
            <a:ext cx="10096878" cy="4114802"/>
            <a:chOff x="185379" y="0"/>
            <a:chExt cx="11821242" cy="4817536"/>
          </a:xfrm>
        </p:grpSpPr>
        <p:grpSp>
          <p:nvGrpSpPr>
            <p:cNvPr id="23" name="组合 2">
              <a:extLst>
                <a:ext uri="{FF2B5EF4-FFF2-40B4-BE49-F238E27FC236}">
                  <a16:creationId xmlns:a16="http://schemas.microsoft.com/office/drawing/2014/main" id="{7B50D86B-90E0-61F7-33BE-345D865E5B4F}"/>
                </a:ext>
              </a:extLst>
            </p:cNvPr>
            <p:cNvGrpSpPr/>
            <p:nvPr/>
          </p:nvGrpSpPr>
          <p:grpSpPr>
            <a:xfrm>
              <a:off x="185379" y="0"/>
              <a:ext cx="11821242" cy="2421638"/>
              <a:chOff x="580200" y="0"/>
              <a:chExt cx="8792706" cy="1801228"/>
            </a:xfrm>
          </p:grpSpPr>
          <p:pic>
            <p:nvPicPr>
              <p:cNvPr id="27" name="图片 3">
                <a:extLst>
                  <a:ext uri="{FF2B5EF4-FFF2-40B4-BE49-F238E27FC236}">
                    <a16:creationId xmlns:a16="http://schemas.microsoft.com/office/drawing/2014/main" id="{E7E0B738-8C34-8A85-4753-D217783F0A73}"/>
                  </a:ext>
                </a:extLst>
              </p:cNvPr>
              <p:cNvPicPr>
                <a:picLocks noChangeAspect="1"/>
              </p:cNvPicPr>
              <p:nvPr/>
            </p:nvPicPr>
            <p:blipFill rotWithShape="1">
              <a:blip r:embed="rId3">
                <a:extLst>
                  <a:ext uri="{28A0092B-C50C-407E-A947-70E740481C1C}">
                    <a14:useLocalDpi xmlns:a14="http://schemas.microsoft.com/office/drawing/2010/main" val="0"/>
                  </a:ext>
                </a:extLst>
              </a:blip>
              <a:srcRect l="34630" b="82147"/>
              <a:stretch/>
            </p:blipFill>
            <p:spPr>
              <a:xfrm>
                <a:off x="580200" y="0"/>
                <a:ext cx="4396353" cy="1801228"/>
              </a:xfrm>
              <a:prstGeom prst="rect">
                <a:avLst/>
              </a:prstGeom>
            </p:spPr>
          </p:pic>
          <p:pic>
            <p:nvPicPr>
              <p:cNvPr id="28" name="图片 4">
                <a:extLst>
                  <a:ext uri="{FF2B5EF4-FFF2-40B4-BE49-F238E27FC236}">
                    <a16:creationId xmlns:a16="http://schemas.microsoft.com/office/drawing/2014/main" id="{68CA6E0B-FBFF-9650-48E8-2FB4DE43E572}"/>
                  </a:ext>
                </a:extLst>
              </p:cNvPr>
              <p:cNvPicPr>
                <a:picLocks noChangeAspect="1"/>
              </p:cNvPicPr>
              <p:nvPr/>
            </p:nvPicPr>
            <p:blipFill rotWithShape="1">
              <a:blip r:embed="rId3">
                <a:extLst>
                  <a:ext uri="{28A0092B-C50C-407E-A947-70E740481C1C}">
                    <a14:useLocalDpi xmlns:a14="http://schemas.microsoft.com/office/drawing/2010/main" val="0"/>
                  </a:ext>
                </a:extLst>
              </a:blip>
              <a:srcRect l="34630" b="82147"/>
              <a:stretch/>
            </p:blipFill>
            <p:spPr>
              <a:xfrm flipH="1">
                <a:off x="4976553" y="0"/>
                <a:ext cx="4396353" cy="1801228"/>
              </a:xfrm>
              <a:prstGeom prst="rect">
                <a:avLst/>
              </a:prstGeom>
            </p:spPr>
          </p:pic>
        </p:grpSp>
        <p:grpSp>
          <p:nvGrpSpPr>
            <p:cNvPr id="24" name="组合 5">
              <a:extLst>
                <a:ext uri="{FF2B5EF4-FFF2-40B4-BE49-F238E27FC236}">
                  <a16:creationId xmlns:a16="http://schemas.microsoft.com/office/drawing/2014/main" id="{680C1023-5D69-0EDD-3A1E-CBBE5149C7C1}"/>
                </a:ext>
              </a:extLst>
            </p:cNvPr>
            <p:cNvGrpSpPr/>
            <p:nvPr/>
          </p:nvGrpSpPr>
          <p:grpSpPr>
            <a:xfrm>
              <a:off x="2726576" y="411166"/>
              <a:ext cx="6738848" cy="4406370"/>
              <a:chOff x="1051531" y="528595"/>
              <a:chExt cx="8871421" cy="5800807"/>
            </a:xfrm>
          </p:grpSpPr>
          <p:pic>
            <p:nvPicPr>
              <p:cNvPr id="25" name="图片 6">
                <a:extLst>
                  <a:ext uri="{FF2B5EF4-FFF2-40B4-BE49-F238E27FC236}">
                    <a16:creationId xmlns:a16="http://schemas.microsoft.com/office/drawing/2014/main" id="{6830A08D-880B-12CF-361B-0F0E3D7FA14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255" b="61407"/>
              <a:stretch/>
            </p:blipFill>
            <p:spPr>
              <a:xfrm>
                <a:off x="1051531" y="528595"/>
                <a:ext cx="6787752" cy="5800807"/>
              </a:xfrm>
              <a:prstGeom prst="rect">
                <a:avLst/>
              </a:prstGeom>
            </p:spPr>
          </p:pic>
          <p:pic>
            <p:nvPicPr>
              <p:cNvPr id="26" name="图片 7">
                <a:extLst>
                  <a:ext uri="{FF2B5EF4-FFF2-40B4-BE49-F238E27FC236}">
                    <a16:creationId xmlns:a16="http://schemas.microsoft.com/office/drawing/2014/main" id="{441F07D5-393D-706D-E5AA-87A330AAC7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255" b="61407"/>
              <a:stretch/>
            </p:blipFill>
            <p:spPr>
              <a:xfrm flipH="1">
                <a:off x="3135200" y="528595"/>
                <a:ext cx="6787752" cy="5800807"/>
              </a:xfrm>
              <a:prstGeom prst="rect">
                <a:avLst/>
              </a:prstGeom>
            </p:spPr>
          </p:pic>
        </p:grpSp>
      </p:grpSp>
      <p:grpSp>
        <p:nvGrpSpPr>
          <p:cNvPr id="29" name="Group 22">
            <a:extLst>
              <a:ext uri="{FF2B5EF4-FFF2-40B4-BE49-F238E27FC236}">
                <a16:creationId xmlns:a16="http://schemas.microsoft.com/office/drawing/2014/main" id="{ADCE24E8-0C5A-1C13-4364-597D5B1EC4DB}"/>
              </a:ext>
            </a:extLst>
          </p:cNvPr>
          <p:cNvGrpSpPr/>
          <p:nvPr/>
        </p:nvGrpSpPr>
        <p:grpSpPr>
          <a:xfrm>
            <a:off x="-347467" y="306736"/>
            <a:ext cx="3840503" cy="802247"/>
            <a:chOff x="-107576" y="39225"/>
            <a:chExt cx="3840503" cy="802247"/>
          </a:xfrm>
          <a:effectLst>
            <a:outerShdw blurRad="63500" sx="102000" sy="102000" algn="ctr" rotWithShape="0">
              <a:prstClr val="black">
                <a:alpha val="40000"/>
              </a:prstClr>
            </a:outerShdw>
          </a:effectLst>
        </p:grpSpPr>
        <p:grpSp>
          <p:nvGrpSpPr>
            <p:cNvPr id="30" name="Group 3">
              <a:extLst>
                <a:ext uri="{FF2B5EF4-FFF2-40B4-BE49-F238E27FC236}">
                  <a16:creationId xmlns:a16="http://schemas.microsoft.com/office/drawing/2014/main" id="{5CFA09A3-742D-8ADF-4FBB-1EA4FCE40A7C}"/>
                </a:ext>
              </a:extLst>
            </p:cNvPr>
            <p:cNvGrpSpPr/>
            <p:nvPr/>
          </p:nvGrpSpPr>
          <p:grpSpPr>
            <a:xfrm>
              <a:off x="-107576" y="161365"/>
              <a:ext cx="3181755" cy="613808"/>
              <a:chOff x="-107576" y="161365"/>
              <a:chExt cx="3181755" cy="613808"/>
            </a:xfrm>
          </p:grpSpPr>
          <p:sp>
            <p:nvSpPr>
              <p:cNvPr id="32" name="TextBox 4">
                <a:extLst>
                  <a:ext uri="{FF2B5EF4-FFF2-40B4-BE49-F238E27FC236}">
                    <a16:creationId xmlns:a16="http://schemas.microsoft.com/office/drawing/2014/main" id="{006B5489-9CD3-B387-A5DE-F83C42D39009}"/>
                  </a:ext>
                </a:extLst>
              </p:cNvPr>
              <p:cNvSpPr txBox="1"/>
              <p:nvPr/>
            </p:nvSpPr>
            <p:spPr>
              <a:xfrm>
                <a:off x="-107576" y="161365"/>
                <a:ext cx="3181755" cy="613808"/>
              </a:xfrm>
              <a:prstGeom prst="rect">
                <a:avLst/>
              </a:prstGeom>
              <a:solidFill>
                <a:schemeClr val="bg1"/>
              </a:solidFill>
              <a:ln>
                <a:noFill/>
              </a:ln>
            </p:spPr>
            <p:txBody>
              <a:bodyPr wrap="square" rtlCol="0">
                <a:spAutoFit/>
              </a:bodyPr>
              <a:lstStyle/>
              <a:p>
                <a:endParaRPr lang="en-GB" dirty="0"/>
              </a:p>
            </p:txBody>
          </p:sp>
          <p:sp>
            <p:nvSpPr>
              <p:cNvPr id="33" name="TextBox 5">
                <a:extLst>
                  <a:ext uri="{FF2B5EF4-FFF2-40B4-BE49-F238E27FC236}">
                    <a16:creationId xmlns:a16="http://schemas.microsoft.com/office/drawing/2014/main" id="{996AC408-A37A-1F1A-D389-445F8E41F9A4}"/>
                  </a:ext>
                </a:extLst>
              </p:cNvPr>
              <p:cNvSpPr txBox="1"/>
              <p:nvPr/>
            </p:nvSpPr>
            <p:spPr>
              <a:xfrm>
                <a:off x="46053" y="309960"/>
                <a:ext cx="2874495" cy="4001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b="1" dirty="0">
                    <a:solidFill>
                      <a:srgbClr val="C00000"/>
                    </a:solidFill>
                    <a:latin typeface="#9Slide03 Arima Madurai Medium" panose="00000600000000000000" pitchFamily="2" charset="0"/>
                    <a:cs typeface="#9Slide03 Arima Madurai Medium" panose="00000600000000000000" pitchFamily="2" charset="0"/>
                  </a:rPr>
                  <a:t>CHÂN TRỜI SÁNG TẠO</a:t>
                </a:r>
              </a:p>
            </p:txBody>
          </p:sp>
        </p:grpSp>
        <p:pic>
          <p:nvPicPr>
            <p:cNvPr id="31" name="Picture 14" descr="Logo&#10;&#10;Description automatically generated">
              <a:extLst>
                <a:ext uri="{FF2B5EF4-FFF2-40B4-BE49-F238E27FC236}">
                  <a16:creationId xmlns:a16="http://schemas.microsoft.com/office/drawing/2014/main" id="{37ED3895-02CD-DBE1-B7FE-6366593FAB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22689" y="39225"/>
              <a:ext cx="1010238" cy="802247"/>
            </a:xfrm>
            <a:prstGeom prst="rect">
              <a:avLst/>
            </a:prstGeom>
            <a:ln>
              <a:noFill/>
            </a:ln>
          </p:spPr>
        </p:pic>
      </p:grpSp>
      <p:sp>
        <p:nvSpPr>
          <p:cNvPr id="34" name="TextBox 21">
            <a:extLst>
              <a:ext uri="{FF2B5EF4-FFF2-40B4-BE49-F238E27FC236}">
                <a16:creationId xmlns:a16="http://schemas.microsoft.com/office/drawing/2014/main" id="{089FF8E8-E011-6DA5-035E-60E12CBC7D51}"/>
              </a:ext>
            </a:extLst>
          </p:cNvPr>
          <p:cNvSpPr txBox="1"/>
          <p:nvPr/>
        </p:nvSpPr>
        <p:spPr>
          <a:xfrm>
            <a:off x="1629732" y="1164824"/>
            <a:ext cx="9085848" cy="2554545"/>
          </a:xfrm>
          <a:prstGeom prst="rect">
            <a:avLst/>
          </a:prstGeom>
          <a:noFill/>
        </p:spPr>
        <p:txBody>
          <a:bodyPr wrap="square">
            <a:spAutoFit/>
          </a:bodyPr>
          <a:lstStyle/>
          <a:p>
            <a:pPr algn="just"/>
            <a:r>
              <a:rPr lang="en-US" sz="3200" b="1" dirty="0" err="1">
                <a:latin typeface="Calibri" panose="020F0502020204030204" pitchFamily="34" charset="0"/>
                <a:cs typeface="Calibri" panose="020F0502020204030204" pitchFamily="34" charset="0"/>
              </a:rPr>
              <a:t>Xem</a:t>
            </a:r>
            <a:r>
              <a:rPr lang="en-US" sz="3200" b="1" dirty="0">
                <a:latin typeface="Calibri" panose="020F0502020204030204" pitchFamily="34" charset="0"/>
                <a:cs typeface="Calibri" panose="020F0502020204030204" pitchFamily="34" charset="0"/>
              </a:rPr>
              <a:t> video </a:t>
            </a:r>
            <a:r>
              <a:rPr lang="en-US" sz="3200" b="1" dirty="0" err="1">
                <a:latin typeface="Calibri" panose="020F0502020204030204" pitchFamily="34" charset="0"/>
                <a:cs typeface="Calibri" panose="020F0502020204030204" pitchFamily="34" charset="0"/>
              </a:rPr>
              <a:t>và</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trả</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lời</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câu</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hỏi</a:t>
            </a:r>
            <a:r>
              <a:rPr lang="en-US" sz="3200" b="1" dirty="0">
                <a:latin typeface="Calibri" panose="020F0502020204030204" pitchFamily="34" charset="0"/>
                <a:cs typeface="Calibri" panose="020F0502020204030204" pitchFamily="34" charset="0"/>
              </a:rPr>
              <a:t> </a:t>
            </a:r>
          </a:p>
          <a:p>
            <a:pPr algn="just"/>
            <a:r>
              <a:rPr lang="en-US" sz="3200" i="1" dirty="0">
                <a:latin typeface="Calibri" panose="020F0502020204030204" pitchFamily="34" charset="0"/>
                <a:cs typeface="Calibri" panose="020F0502020204030204" pitchFamily="34" charset="0"/>
              </a:rPr>
              <a:t>Sau </a:t>
            </a:r>
            <a:r>
              <a:rPr lang="en-US" sz="3200" i="1" dirty="0" err="1">
                <a:latin typeface="Calibri" panose="020F0502020204030204" pitchFamily="34" charset="0"/>
                <a:cs typeface="Calibri" panose="020F0502020204030204" pitchFamily="34" charset="0"/>
              </a:rPr>
              <a:t>khi</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xem</a:t>
            </a:r>
            <a:r>
              <a:rPr lang="en-US" sz="3200" i="1" dirty="0">
                <a:latin typeface="Calibri" panose="020F0502020204030204" pitchFamily="34" charset="0"/>
                <a:cs typeface="Calibri" panose="020F0502020204030204" pitchFamily="34" charset="0"/>
              </a:rPr>
              <a:t> video con </a:t>
            </a:r>
            <a:r>
              <a:rPr lang="en-US" sz="3200" i="1" dirty="0" err="1">
                <a:latin typeface="Calibri" panose="020F0502020204030204" pitchFamily="34" charset="0"/>
                <a:cs typeface="Calibri" panose="020F0502020204030204" pitchFamily="34" charset="0"/>
              </a:rPr>
              <a:t>ghi</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nhớ</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được</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câu</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chuyện</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của</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vị</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thần</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nào</a:t>
            </a:r>
            <a:r>
              <a:rPr lang="en-US" sz="3200" i="1" dirty="0">
                <a:latin typeface="Calibri" panose="020F0502020204030204" pitchFamily="34" charset="0"/>
                <a:cs typeface="Calibri" panose="020F0502020204030204" pitchFamily="34" charset="0"/>
              </a:rPr>
              <a:t>? Theo con </a:t>
            </a:r>
            <a:r>
              <a:rPr lang="en-US" sz="3200" i="1" dirty="0" err="1">
                <a:latin typeface="Calibri" panose="020F0502020204030204" pitchFamily="34" charset="0"/>
                <a:cs typeface="Calibri" panose="020F0502020204030204" pitchFamily="34" charset="0"/>
              </a:rPr>
              <a:t>vì</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sao</a:t>
            </a:r>
            <a:r>
              <a:rPr lang="en-US" sz="3200" i="1" dirty="0">
                <a:latin typeface="Calibri" panose="020F0502020204030204" pitchFamily="34" charset="0"/>
                <a:cs typeface="Calibri" panose="020F0502020204030204" pitchFamily="34" charset="0"/>
              </a:rPr>
              <a:t> con </a:t>
            </a:r>
            <a:r>
              <a:rPr lang="en-US" sz="3200" i="1" dirty="0" err="1">
                <a:latin typeface="Calibri" panose="020F0502020204030204" pitchFamily="34" charset="0"/>
                <a:cs typeface="Calibri" panose="020F0502020204030204" pitchFamily="34" charset="0"/>
              </a:rPr>
              <a:t>người</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thuở</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sơ</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khai</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lại</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hình</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thành</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nên</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những</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câu</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chuyện</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về</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những</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vị</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thần</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sáng</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tạo</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vũ</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trụ</a:t>
            </a:r>
            <a:r>
              <a:rPr lang="en-US" sz="3200" i="1"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315992134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750" fill="hold"/>
                                        <p:tgtEl>
                                          <p:spTgt spid="22"/>
                                        </p:tgtEl>
                                        <p:attrNameLst>
                                          <p:attrName>ppt_x</p:attrName>
                                        </p:attrNameLst>
                                      </p:cBhvr>
                                      <p:tavLst>
                                        <p:tav tm="0">
                                          <p:val>
                                            <p:strVal val="#ppt_x"/>
                                          </p:val>
                                        </p:tav>
                                        <p:tav tm="100000">
                                          <p:val>
                                            <p:strVal val="#ppt_x"/>
                                          </p:val>
                                        </p:tav>
                                      </p:tavLst>
                                    </p:anim>
                                    <p:anim calcmode="lin" valueType="num">
                                      <p:cBhvr additive="base">
                                        <p:cTn id="8" dur="75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ppt_x"/>
                                          </p:val>
                                        </p:tav>
                                        <p:tav tm="100000">
                                          <p:val>
                                            <p:strVal val="#ppt_x"/>
                                          </p:val>
                                        </p:tav>
                                      </p:tavLst>
                                    </p:anim>
                                    <p:anim calcmode="lin" valueType="num">
                                      <p:cBhvr additive="base">
                                        <p:cTn id="12" dur="75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barn(outVertical)">
                                      <p:cBhvr>
                                        <p:cTn id="17" dur="75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ư liệu học tập) CTST - Bài 1. Ba vị thần gánh cả bầu trời trên lưng">
            <a:hlinkClick r:id="" action="ppaction://media"/>
            <a:extLst>
              <a:ext uri="{FF2B5EF4-FFF2-40B4-BE49-F238E27FC236}">
                <a16:creationId xmlns:a16="http://schemas.microsoft.com/office/drawing/2014/main" id="{ED65913C-EF86-EE5F-6AEA-7509E2CAA21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4807207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40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a:extLst>
              <a:ext uri="{FF2B5EF4-FFF2-40B4-BE49-F238E27FC236}">
                <a16:creationId xmlns:a16="http://schemas.microsoft.com/office/drawing/2014/main" id="{A3B904DA-F8EE-42DA-AB59-792A4F7D92FA}"/>
              </a:ext>
            </a:extLst>
          </p:cNvPr>
          <p:cNvSpPr/>
          <p:nvPr/>
        </p:nvSpPr>
        <p:spPr>
          <a:xfrm>
            <a:off x="9045388" y="282388"/>
            <a:ext cx="6293223" cy="6293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9" name="组合 8">
            <a:extLst>
              <a:ext uri="{FF2B5EF4-FFF2-40B4-BE49-F238E27FC236}">
                <a16:creationId xmlns:a16="http://schemas.microsoft.com/office/drawing/2014/main" id="{F77DF320-C0E3-49BA-8307-D971F9F3AD72}"/>
              </a:ext>
            </a:extLst>
          </p:cNvPr>
          <p:cNvGrpSpPr/>
          <p:nvPr/>
        </p:nvGrpSpPr>
        <p:grpSpPr>
          <a:xfrm>
            <a:off x="7143560" y="1371598"/>
            <a:ext cx="10096878" cy="4114802"/>
            <a:chOff x="185379" y="0"/>
            <a:chExt cx="11821242" cy="4817536"/>
          </a:xfrm>
        </p:grpSpPr>
        <p:grpSp>
          <p:nvGrpSpPr>
            <p:cNvPr id="3" name="组合 2">
              <a:extLst>
                <a:ext uri="{FF2B5EF4-FFF2-40B4-BE49-F238E27FC236}">
                  <a16:creationId xmlns:a16="http://schemas.microsoft.com/office/drawing/2014/main" id="{5F94E34D-3972-48C0-88B6-D384E3C64C8A}"/>
                </a:ext>
              </a:extLst>
            </p:cNvPr>
            <p:cNvGrpSpPr/>
            <p:nvPr/>
          </p:nvGrpSpPr>
          <p:grpSpPr>
            <a:xfrm>
              <a:off x="185379" y="0"/>
              <a:ext cx="11821242" cy="2421638"/>
              <a:chOff x="580200" y="0"/>
              <a:chExt cx="8792706" cy="1801228"/>
            </a:xfrm>
          </p:grpSpPr>
          <p:pic>
            <p:nvPicPr>
              <p:cNvPr id="4" name="图片 3">
                <a:extLst>
                  <a:ext uri="{FF2B5EF4-FFF2-40B4-BE49-F238E27FC236}">
                    <a16:creationId xmlns:a16="http://schemas.microsoft.com/office/drawing/2014/main" id="{D3F93674-8FED-4E60-939B-F27F1162DF29}"/>
                  </a:ext>
                </a:extLst>
              </p:cNvPr>
              <p:cNvPicPr>
                <a:picLocks noChangeAspect="1"/>
              </p:cNvPicPr>
              <p:nvPr/>
            </p:nvPicPr>
            <p:blipFill rotWithShape="1">
              <a:blip r:embed="rId3">
                <a:extLst>
                  <a:ext uri="{28A0092B-C50C-407E-A947-70E740481C1C}">
                    <a14:useLocalDpi xmlns:a14="http://schemas.microsoft.com/office/drawing/2010/main" val="0"/>
                  </a:ext>
                </a:extLst>
              </a:blip>
              <a:srcRect l="34630" b="82147"/>
              <a:stretch/>
            </p:blipFill>
            <p:spPr>
              <a:xfrm>
                <a:off x="580200" y="0"/>
                <a:ext cx="4396353" cy="1801228"/>
              </a:xfrm>
              <a:prstGeom prst="rect">
                <a:avLst/>
              </a:prstGeom>
            </p:spPr>
          </p:pic>
          <p:pic>
            <p:nvPicPr>
              <p:cNvPr id="5" name="图片 4">
                <a:extLst>
                  <a:ext uri="{FF2B5EF4-FFF2-40B4-BE49-F238E27FC236}">
                    <a16:creationId xmlns:a16="http://schemas.microsoft.com/office/drawing/2014/main" id="{0B44729A-F689-4CF9-9C55-344AD7BA9A47}"/>
                  </a:ext>
                </a:extLst>
              </p:cNvPr>
              <p:cNvPicPr>
                <a:picLocks noChangeAspect="1"/>
              </p:cNvPicPr>
              <p:nvPr/>
            </p:nvPicPr>
            <p:blipFill rotWithShape="1">
              <a:blip r:embed="rId3">
                <a:extLst>
                  <a:ext uri="{28A0092B-C50C-407E-A947-70E740481C1C}">
                    <a14:useLocalDpi xmlns:a14="http://schemas.microsoft.com/office/drawing/2010/main" val="0"/>
                  </a:ext>
                </a:extLst>
              </a:blip>
              <a:srcRect l="34630" b="82147"/>
              <a:stretch/>
            </p:blipFill>
            <p:spPr>
              <a:xfrm flipH="1">
                <a:off x="4976553" y="0"/>
                <a:ext cx="4396353" cy="1801228"/>
              </a:xfrm>
              <a:prstGeom prst="rect">
                <a:avLst/>
              </a:prstGeom>
            </p:spPr>
          </p:pic>
        </p:grpSp>
        <p:grpSp>
          <p:nvGrpSpPr>
            <p:cNvPr id="6" name="组合 5">
              <a:extLst>
                <a:ext uri="{FF2B5EF4-FFF2-40B4-BE49-F238E27FC236}">
                  <a16:creationId xmlns:a16="http://schemas.microsoft.com/office/drawing/2014/main" id="{307D590A-BD7A-433A-AE9E-6A214F0C6A23}"/>
                </a:ext>
              </a:extLst>
            </p:cNvPr>
            <p:cNvGrpSpPr/>
            <p:nvPr/>
          </p:nvGrpSpPr>
          <p:grpSpPr>
            <a:xfrm>
              <a:off x="2726576" y="411166"/>
              <a:ext cx="6738848" cy="4406370"/>
              <a:chOff x="1051531" y="528595"/>
              <a:chExt cx="8871421" cy="5800807"/>
            </a:xfrm>
          </p:grpSpPr>
          <p:pic>
            <p:nvPicPr>
              <p:cNvPr id="7" name="图片 6">
                <a:extLst>
                  <a:ext uri="{FF2B5EF4-FFF2-40B4-BE49-F238E27FC236}">
                    <a16:creationId xmlns:a16="http://schemas.microsoft.com/office/drawing/2014/main" id="{55A73BAE-A2BB-496E-9426-1FF371CFC50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255" b="61407"/>
              <a:stretch/>
            </p:blipFill>
            <p:spPr>
              <a:xfrm>
                <a:off x="1051531" y="528595"/>
                <a:ext cx="6787752" cy="5800807"/>
              </a:xfrm>
              <a:prstGeom prst="rect">
                <a:avLst/>
              </a:prstGeom>
            </p:spPr>
          </p:pic>
          <p:pic>
            <p:nvPicPr>
              <p:cNvPr id="8" name="图片 7">
                <a:extLst>
                  <a:ext uri="{FF2B5EF4-FFF2-40B4-BE49-F238E27FC236}">
                    <a16:creationId xmlns:a16="http://schemas.microsoft.com/office/drawing/2014/main" id="{3AF4BEAC-2CF2-402B-BA3B-5905BE996B9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255" b="61407"/>
              <a:stretch/>
            </p:blipFill>
            <p:spPr>
              <a:xfrm flipH="1">
                <a:off x="3135200" y="528595"/>
                <a:ext cx="6787752" cy="5800807"/>
              </a:xfrm>
              <a:prstGeom prst="rect">
                <a:avLst/>
              </a:prstGeom>
            </p:spPr>
          </p:pic>
        </p:grpSp>
      </p:grpSp>
      <p:pic>
        <p:nvPicPr>
          <p:cNvPr id="10" name="图片 9">
            <a:extLst>
              <a:ext uri="{FF2B5EF4-FFF2-40B4-BE49-F238E27FC236}">
                <a16:creationId xmlns:a16="http://schemas.microsoft.com/office/drawing/2014/main" id="{9C5FDCE3-845D-433F-A22D-8DCE853AFA5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0661" t="17629" r="26560" b="29735"/>
          <a:stretch/>
        </p:blipFill>
        <p:spPr>
          <a:xfrm>
            <a:off x="99131" y="1564503"/>
            <a:ext cx="2032164" cy="3750978"/>
          </a:xfrm>
          <a:prstGeom prst="rect">
            <a:avLst/>
          </a:prstGeom>
        </p:spPr>
      </p:pic>
      <p:sp>
        <p:nvSpPr>
          <p:cNvPr id="14" name="TextBox 22">
            <a:extLst>
              <a:ext uri="{FF2B5EF4-FFF2-40B4-BE49-F238E27FC236}">
                <a16:creationId xmlns:a16="http://schemas.microsoft.com/office/drawing/2014/main" id="{6B990461-026C-7CAD-FEDF-89FE643E1F5D}"/>
              </a:ext>
            </a:extLst>
          </p:cNvPr>
          <p:cNvSpPr txBox="1"/>
          <p:nvPr/>
        </p:nvSpPr>
        <p:spPr>
          <a:xfrm>
            <a:off x="1738291" y="1708575"/>
            <a:ext cx="6755852" cy="4154984"/>
          </a:xfrm>
          <a:prstGeom prst="rect">
            <a:avLst/>
          </a:prstGeom>
          <a:noFill/>
        </p:spPr>
        <p:txBody>
          <a:bodyPr wrap="square" rtlCol="0">
            <a:spAutoFit/>
          </a:bodyPr>
          <a:lstStyle/>
          <a:p>
            <a:pPr algn="ctr"/>
            <a:r>
              <a:rPr lang="en-US" sz="8800" b="1" dirty="0">
                <a:solidFill>
                  <a:srgbClr val="E36832"/>
                </a:solidFill>
                <a:latin typeface="Fira Sans ExtraBold" panose="020B0903050000020004" pitchFamily="34" charset="0"/>
                <a:cs typeface="#9Slide03 Arima Madurai Bold" panose="00000800000000000000" pitchFamily="2" charset="0"/>
              </a:rPr>
              <a:t>HÌNH THÀNH KIẾN THỨC MỚI</a:t>
            </a:r>
            <a:endParaRPr lang="en-US" sz="8800" b="1" dirty="0">
              <a:solidFill>
                <a:srgbClr val="AD0000"/>
              </a:solidFill>
              <a:latin typeface="Fira Sans ExtraBold" panose="020B0903050000020004" pitchFamily="34" charset="0"/>
              <a:cs typeface="#9Slide03 Arima Madurai Bold" panose="00000800000000000000" pitchFamily="2" charset="0"/>
            </a:endParaRPr>
          </a:p>
        </p:txBody>
      </p:sp>
      <p:grpSp>
        <p:nvGrpSpPr>
          <p:cNvPr id="15" name="Group 22">
            <a:extLst>
              <a:ext uri="{FF2B5EF4-FFF2-40B4-BE49-F238E27FC236}">
                <a16:creationId xmlns:a16="http://schemas.microsoft.com/office/drawing/2014/main" id="{5173ABD1-F267-CD5E-2CB8-9ADB060BAEEC}"/>
              </a:ext>
            </a:extLst>
          </p:cNvPr>
          <p:cNvGrpSpPr/>
          <p:nvPr/>
        </p:nvGrpSpPr>
        <p:grpSpPr>
          <a:xfrm>
            <a:off x="-347467" y="306736"/>
            <a:ext cx="3840503" cy="802247"/>
            <a:chOff x="-107576" y="39225"/>
            <a:chExt cx="3840503" cy="802247"/>
          </a:xfrm>
          <a:effectLst>
            <a:outerShdw blurRad="63500" sx="102000" sy="102000" algn="ctr" rotWithShape="0">
              <a:prstClr val="black">
                <a:alpha val="40000"/>
              </a:prstClr>
            </a:outerShdw>
          </a:effectLst>
        </p:grpSpPr>
        <p:grpSp>
          <p:nvGrpSpPr>
            <p:cNvPr id="16" name="Group 3">
              <a:extLst>
                <a:ext uri="{FF2B5EF4-FFF2-40B4-BE49-F238E27FC236}">
                  <a16:creationId xmlns:a16="http://schemas.microsoft.com/office/drawing/2014/main" id="{5A42EAB5-8D1C-C595-F7F2-0E14A0031AF1}"/>
                </a:ext>
              </a:extLst>
            </p:cNvPr>
            <p:cNvGrpSpPr/>
            <p:nvPr/>
          </p:nvGrpSpPr>
          <p:grpSpPr>
            <a:xfrm>
              <a:off x="-107576" y="161365"/>
              <a:ext cx="3181755" cy="613808"/>
              <a:chOff x="-107576" y="161365"/>
              <a:chExt cx="3181755" cy="613808"/>
            </a:xfrm>
          </p:grpSpPr>
          <p:sp>
            <p:nvSpPr>
              <p:cNvPr id="18" name="TextBox 4">
                <a:extLst>
                  <a:ext uri="{FF2B5EF4-FFF2-40B4-BE49-F238E27FC236}">
                    <a16:creationId xmlns:a16="http://schemas.microsoft.com/office/drawing/2014/main" id="{62CA1C28-2BA1-1BA6-36F7-D488C1625CFB}"/>
                  </a:ext>
                </a:extLst>
              </p:cNvPr>
              <p:cNvSpPr txBox="1"/>
              <p:nvPr/>
            </p:nvSpPr>
            <p:spPr>
              <a:xfrm>
                <a:off x="-107576" y="161365"/>
                <a:ext cx="3181755" cy="613808"/>
              </a:xfrm>
              <a:prstGeom prst="rect">
                <a:avLst/>
              </a:prstGeom>
              <a:solidFill>
                <a:schemeClr val="bg1"/>
              </a:solidFill>
              <a:ln>
                <a:noFill/>
              </a:ln>
            </p:spPr>
            <p:txBody>
              <a:bodyPr wrap="square" rtlCol="0">
                <a:spAutoFit/>
              </a:bodyPr>
              <a:lstStyle/>
              <a:p>
                <a:endParaRPr lang="en-GB" dirty="0"/>
              </a:p>
            </p:txBody>
          </p:sp>
          <p:sp>
            <p:nvSpPr>
              <p:cNvPr id="19" name="TextBox 5">
                <a:extLst>
                  <a:ext uri="{FF2B5EF4-FFF2-40B4-BE49-F238E27FC236}">
                    <a16:creationId xmlns:a16="http://schemas.microsoft.com/office/drawing/2014/main" id="{807691D9-1DC9-77CA-6E96-5A3DD5CF4B5E}"/>
                  </a:ext>
                </a:extLst>
              </p:cNvPr>
              <p:cNvSpPr txBox="1"/>
              <p:nvPr/>
            </p:nvSpPr>
            <p:spPr>
              <a:xfrm>
                <a:off x="46053" y="309960"/>
                <a:ext cx="2874495" cy="4001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b="1" dirty="0">
                    <a:solidFill>
                      <a:srgbClr val="C00000"/>
                    </a:solidFill>
                    <a:latin typeface="#9Slide03 Arima Madurai Medium" panose="00000600000000000000" pitchFamily="2" charset="0"/>
                    <a:cs typeface="#9Slide03 Arima Madurai Medium" panose="00000600000000000000" pitchFamily="2" charset="0"/>
                  </a:rPr>
                  <a:t>CHÂN TRỜI SÁNG TẠO</a:t>
                </a:r>
              </a:p>
            </p:txBody>
          </p:sp>
        </p:grpSp>
        <p:pic>
          <p:nvPicPr>
            <p:cNvPr id="17" name="Picture 14" descr="Logo&#10;&#10;Description automatically generated">
              <a:extLst>
                <a:ext uri="{FF2B5EF4-FFF2-40B4-BE49-F238E27FC236}">
                  <a16:creationId xmlns:a16="http://schemas.microsoft.com/office/drawing/2014/main" id="{101BE572-7718-2660-A26A-00CD29946FC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22689" y="39225"/>
              <a:ext cx="1010238" cy="802247"/>
            </a:xfrm>
            <a:prstGeom prst="rect">
              <a:avLst/>
            </a:prstGeom>
            <a:ln>
              <a:noFill/>
            </a:ln>
          </p:spPr>
        </p:pic>
      </p:grpSp>
    </p:spTree>
    <p:extLst>
      <p:ext uri="{BB962C8B-B14F-4D97-AF65-F5344CB8AC3E}">
        <p14:creationId xmlns:p14="http://schemas.microsoft.com/office/powerpoint/2010/main" val="400091569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750" fill="hold"/>
                                        <p:tgtEl>
                                          <p:spTgt spid="2"/>
                                        </p:tgtEl>
                                        <p:attrNameLst>
                                          <p:attrName>ppt_w</p:attrName>
                                        </p:attrNameLst>
                                      </p:cBhvr>
                                      <p:tavLst>
                                        <p:tav tm="0">
                                          <p:val>
                                            <p:fltVal val="0"/>
                                          </p:val>
                                        </p:tav>
                                        <p:tav tm="100000">
                                          <p:val>
                                            <p:strVal val="#ppt_w"/>
                                          </p:val>
                                        </p:tav>
                                      </p:tavLst>
                                    </p:anim>
                                    <p:anim calcmode="lin" valueType="num">
                                      <p:cBhvr>
                                        <p:cTn id="15" dur="750" fill="hold"/>
                                        <p:tgtEl>
                                          <p:spTgt spid="2"/>
                                        </p:tgtEl>
                                        <p:attrNameLst>
                                          <p:attrName>ppt_h</p:attrName>
                                        </p:attrNameLst>
                                      </p:cBhvr>
                                      <p:tavLst>
                                        <p:tav tm="0">
                                          <p:val>
                                            <p:fltVal val="0"/>
                                          </p:val>
                                        </p:tav>
                                        <p:tav tm="100000">
                                          <p:val>
                                            <p:strVal val="#ppt_h"/>
                                          </p:val>
                                        </p:tav>
                                      </p:tavLst>
                                    </p:anim>
                                    <p:animEffect transition="in" filter="fade">
                                      <p:cBhvr>
                                        <p:cTn id="16" dur="750"/>
                                        <p:tgtEl>
                                          <p:spTgt spid="2"/>
                                        </p:tgtEl>
                                      </p:cBhvr>
                                    </p:animEffect>
                                  </p:childTnLst>
                                </p:cTn>
                              </p:par>
                              <p:par>
                                <p:cTn id="17" presetID="53" presetClass="entr" presetSubtype="1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750" fill="hold"/>
                                        <p:tgtEl>
                                          <p:spTgt spid="9"/>
                                        </p:tgtEl>
                                        <p:attrNameLst>
                                          <p:attrName>ppt_w</p:attrName>
                                        </p:attrNameLst>
                                      </p:cBhvr>
                                      <p:tavLst>
                                        <p:tav tm="0">
                                          <p:val>
                                            <p:fltVal val="0"/>
                                          </p:val>
                                        </p:tav>
                                        <p:tav tm="100000">
                                          <p:val>
                                            <p:strVal val="#ppt_w"/>
                                          </p:val>
                                        </p:tav>
                                      </p:tavLst>
                                    </p:anim>
                                    <p:anim calcmode="lin" valueType="num">
                                      <p:cBhvr>
                                        <p:cTn id="20" dur="750" fill="hold"/>
                                        <p:tgtEl>
                                          <p:spTgt spid="9"/>
                                        </p:tgtEl>
                                        <p:attrNameLst>
                                          <p:attrName>ppt_h</p:attrName>
                                        </p:attrNameLst>
                                      </p:cBhvr>
                                      <p:tavLst>
                                        <p:tav tm="0">
                                          <p:val>
                                            <p:fltVal val="0"/>
                                          </p:val>
                                        </p:tav>
                                        <p:tav tm="100000">
                                          <p:val>
                                            <p:strVal val="#ppt_h"/>
                                          </p:val>
                                        </p:tav>
                                      </p:tavLst>
                                    </p:anim>
                                    <p:animEffect transition="in" filter="fade">
                                      <p:cBhvr>
                                        <p:cTn id="21" dur="75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Nhóm 13">
            <a:extLst>
              <a:ext uri="{FF2B5EF4-FFF2-40B4-BE49-F238E27FC236}">
                <a16:creationId xmlns:a16="http://schemas.microsoft.com/office/drawing/2014/main" id="{D9E0FBB0-7D35-3AF9-2E88-5DFD2F6B8812}"/>
              </a:ext>
            </a:extLst>
          </p:cNvPr>
          <p:cNvGrpSpPr/>
          <p:nvPr/>
        </p:nvGrpSpPr>
        <p:grpSpPr>
          <a:xfrm>
            <a:off x="-5048439" y="282388"/>
            <a:ext cx="10096878" cy="6293223"/>
            <a:chOff x="-5048439" y="282388"/>
            <a:chExt cx="10096878" cy="6293223"/>
          </a:xfrm>
        </p:grpSpPr>
        <p:sp>
          <p:nvSpPr>
            <p:cNvPr id="2" name="椭圆 1">
              <a:extLst>
                <a:ext uri="{FF2B5EF4-FFF2-40B4-BE49-F238E27FC236}">
                  <a16:creationId xmlns:a16="http://schemas.microsoft.com/office/drawing/2014/main" id="{673073D7-1896-458C-8279-ACB23A71E589}"/>
                </a:ext>
              </a:extLst>
            </p:cNvPr>
            <p:cNvSpPr/>
            <p:nvPr/>
          </p:nvSpPr>
          <p:spPr>
            <a:xfrm>
              <a:off x="-3146612" y="282388"/>
              <a:ext cx="6293223" cy="62932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3" name="组合 2">
              <a:extLst>
                <a:ext uri="{FF2B5EF4-FFF2-40B4-BE49-F238E27FC236}">
                  <a16:creationId xmlns:a16="http://schemas.microsoft.com/office/drawing/2014/main" id="{3783ECBA-F23E-4F49-8034-6B4C8238B15C}"/>
                </a:ext>
              </a:extLst>
            </p:cNvPr>
            <p:cNvGrpSpPr/>
            <p:nvPr/>
          </p:nvGrpSpPr>
          <p:grpSpPr>
            <a:xfrm>
              <a:off x="-5048439" y="1371598"/>
              <a:ext cx="10096878" cy="4114802"/>
              <a:chOff x="185379" y="0"/>
              <a:chExt cx="11821242" cy="4817536"/>
            </a:xfrm>
          </p:grpSpPr>
          <p:grpSp>
            <p:nvGrpSpPr>
              <p:cNvPr id="4" name="组合 3">
                <a:extLst>
                  <a:ext uri="{FF2B5EF4-FFF2-40B4-BE49-F238E27FC236}">
                    <a16:creationId xmlns:a16="http://schemas.microsoft.com/office/drawing/2014/main" id="{9203753B-AA5D-46B8-BF96-1FF8F49C8E4A}"/>
                  </a:ext>
                </a:extLst>
              </p:cNvPr>
              <p:cNvGrpSpPr/>
              <p:nvPr/>
            </p:nvGrpSpPr>
            <p:grpSpPr>
              <a:xfrm>
                <a:off x="185379" y="0"/>
                <a:ext cx="11821242" cy="2421638"/>
                <a:chOff x="580200" y="0"/>
                <a:chExt cx="8792706" cy="1801228"/>
              </a:xfrm>
            </p:grpSpPr>
            <p:pic>
              <p:nvPicPr>
                <p:cNvPr id="8" name="图片 7">
                  <a:extLst>
                    <a:ext uri="{FF2B5EF4-FFF2-40B4-BE49-F238E27FC236}">
                      <a16:creationId xmlns:a16="http://schemas.microsoft.com/office/drawing/2014/main" id="{3F694CF4-5C7B-4532-808C-343625E46AE1}"/>
                    </a:ext>
                  </a:extLst>
                </p:cNvPr>
                <p:cNvPicPr>
                  <a:picLocks noChangeAspect="1"/>
                </p:cNvPicPr>
                <p:nvPr/>
              </p:nvPicPr>
              <p:blipFill rotWithShape="1">
                <a:blip r:embed="rId3">
                  <a:extLst>
                    <a:ext uri="{28A0092B-C50C-407E-A947-70E740481C1C}">
                      <a14:useLocalDpi xmlns:a14="http://schemas.microsoft.com/office/drawing/2010/main" val="0"/>
                    </a:ext>
                  </a:extLst>
                </a:blip>
                <a:srcRect l="34630" b="82147"/>
                <a:stretch/>
              </p:blipFill>
              <p:spPr>
                <a:xfrm>
                  <a:off x="580200" y="0"/>
                  <a:ext cx="4396353" cy="1801228"/>
                </a:xfrm>
                <a:prstGeom prst="rect">
                  <a:avLst/>
                </a:prstGeom>
              </p:spPr>
            </p:pic>
            <p:pic>
              <p:nvPicPr>
                <p:cNvPr id="9" name="图片 8">
                  <a:extLst>
                    <a:ext uri="{FF2B5EF4-FFF2-40B4-BE49-F238E27FC236}">
                      <a16:creationId xmlns:a16="http://schemas.microsoft.com/office/drawing/2014/main" id="{D625EF98-927F-44CA-9F59-3324E25E909B}"/>
                    </a:ext>
                  </a:extLst>
                </p:cNvPr>
                <p:cNvPicPr>
                  <a:picLocks noChangeAspect="1"/>
                </p:cNvPicPr>
                <p:nvPr/>
              </p:nvPicPr>
              <p:blipFill rotWithShape="1">
                <a:blip r:embed="rId3">
                  <a:extLst>
                    <a:ext uri="{28A0092B-C50C-407E-A947-70E740481C1C}">
                      <a14:useLocalDpi xmlns:a14="http://schemas.microsoft.com/office/drawing/2010/main" val="0"/>
                    </a:ext>
                  </a:extLst>
                </a:blip>
                <a:srcRect l="34630" b="82147"/>
                <a:stretch/>
              </p:blipFill>
              <p:spPr>
                <a:xfrm flipH="1">
                  <a:off x="4976553" y="0"/>
                  <a:ext cx="4396353" cy="1801228"/>
                </a:xfrm>
                <a:prstGeom prst="rect">
                  <a:avLst/>
                </a:prstGeom>
              </p:spPr>
            </p:pic>
          </p:grpSp>
          <p:grpSp>
            <p:nvGrpSpPr>
              <p:cNvPr id="5" name="组合 4">
                <a:extLst>
                  <a:ext uri="{FF2B5EF4-FFF2-40B4-BE49-F238E27FC236}">
                    <a16:creationId xmlns:a16="http://schemas.microsoft.com/office/drawing/2014/main" id="{FFBB7248-C5DA-43CB-B016-8610325725B4}"/>
                  </a:ext>
                </a:extLst>
              </p:cNvPr>
              <p:cNvGrpSpPr/>
              <p:nvPr/>
            </p:nvGrpSpPr>
            <p:grpSpPr>
              <a:xfrm>
                <a:off x="2726576" y="411166"/>
                <a:ext cx="6738848" cy="4406370"/>
                <a:chOff x="1051531" y="528595"/>
                <a:chExt cx="8871421" cy="5800807"/>
              </a:xfrm>
            </p:grpSpPr>
            <p:pic>
              <p:nvPicPr>
                <p:cNvPr id="6" name="图片 5">
                  <a:extLst>
                    <a:ext uri="{FF2B5EF4-FFF2-40B4-BE49-F238E27FC236}">
                      <a16:creationId xmlns:a16="http://schemas.microsoft.com/office/drawing/2014/main" id="{65355B19-3C62-44B8-8789-0791C19BB63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255" b="61407"/>
                <a:stretch/>
              </p:blipFill>
              <p:spPr>
                <a:xfrm>
                  <a:off x="1051531" y="528595"/>
                  <a:ext cx="6787752" cy="5800807"/>
                </a:xfrm>
                <a:prstGeom prst="rect">
                  <a:avLst/>
                </a:prstGeom>
              </p:spPr>
            </p:pic>
            <p:pic>
              <p:nvPicPr>
                <p:cNvPr id="7" name="图片 6">
                  <a:extLst>
                    <a:ext uri="{FF2B5EF4-FFF2-40B4-BE49-F238E27FC236}">
                      <a16:creationId xmlns:a16="http://schemas.microsoft.com/office/drawing/2014/main" id="{2BAC8888-AE30-4FA0-BE0E-44E8467BA54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255" b="61407"/>
                <a:stretch/>
              </p:blipFill>
              <p:spPr>
                <a:xfrm flipH="1">
                  <a:off x="3135200" y="528595"/>
                  <a:ext cx="6787752" cy="5800807"/>
                </a:xfrm>
                <a:prstGeom prst="rect">
                  <a:avLst/>
                </a:prstGeom>
              </p:spPr>
            </p:pic>
          </p:grpSp>
        </p:grpSp>
      </p:grpSp>
      <p:pic>
        <p:nvPicPr>
          <p:cNvPr id="10" name="图片 9">
            <a:extLst>
              <a:ext uri="{FF2B5EF4-FFF2-40B4-BE49-F238E27FC236}">
                <a16:creationId xmlns:a16="http://schemas.microsoft.com/office/drawing/2014/main" id="{10B9F737-CE85-44C0-9CF7-91DA33043F5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0661" t="17629" r="26560" b="29735"/>
          <a:stretch/>
        </p:blipFill>
        <p:spPr>
          <a:xfrm flipH="1">
            <a:off x="10232161" y="5283673"/>
            <a:ext cx="1959839" cy="3617480"/>
          </a:xfrm>
          <a:prstGeom prst="rect">
            <a:avLst/>
          </a:prstGeom>
        </p:spPr>
      </p:pic>
      <p:grpSp>
        <p:nvGrpSpPr>
          <p:cNvPr id="21" name="Nhóm 20">
            <a:extLst>
              <a:ext uri="{FF2B5EF4-FFF2-40B4-BE49-F238E27FC236}">
                <a16:creationId xmlns:a16="http://schemas.microsoft.com/office/drawing/2014/main" id="{2CD4528E-72AF-A79F-1915-000B0DFA10C5}"/>
              </a:ext>
            </a:extLst>
          </p:cNvPr>
          <p:cNvGrpSpPr/>
          <p:nvPr/>
        </p:nvGrpSpPr>
        <p:grpSpPr>
          <a:xfrm>
            <a:off x="3835830" y="756957"/>
            <a:ext cx="8043620" cy="5035873"/>
            <a:chOff x="3835830" y="756957"/>
            <a:chExt cx="8043620" cy="5035873"/>
          </a:xfrm>
        </p:grpSpPr>
        <p:grpSp>
          <p:nvGrpSpPr>
            <p:cNvPr id="20" name="Nhóm 19">
              <a:extLst>
                <a:ext uri="{FF2B5EF4-FFF2-40B4-BE49-F238E27FC236}">
                  <a16:creationId xmlns:a16="http://schemas.microsoft.com/office/drawing/2014/main" id="{A0B66318-C763-468F-30CF-11C905B38A41}"/>
                </a:ext>
              </a:extLst>
            </p:cNvPr>
            <p:cNvGrpSpPr/>
            <p:nvPr/>
          </p:nvGrpSpPr>
          <p:grpSpPr>
            <a:xfrm>
              <a:off x="3835830" y="1744981"/>
              <a:ext cx="8043620" cy="4047849"/>
              <a:chOff x="3835830" y="1744981"/>
              <a:chExt cx="8043620" cy="4047849"/>
            </a:xfrm>
          </p:grpSpPr>
          <p:sp>
            <p:nvSpPr>
              <p:cNvPr id="11" name="Hình chữ nhật: Góc Tròn 10">
                <a:extLst>
                  <a:ext uri="{FF2B5EF4-FFF2-40B4-BE49-F238E27FC236}">
                    <a16:creationId xmlns:a16="http://schemas.microsoft.com/office/drawing/2014/main" id="{33F186DF-9E1F-8055-76A8-48F78E98A754}"/>
                  </a:ext>
                </a:extLst>
              </p:cNvPr>
              <p:cNvSpPr/>
              <p:nvPr/>
            </p:nvSpPr>
            <p:spPr>
              <a:xfrm>
                <a:off x="3835830" y="1744981"/>
                <a:ext cx="8043620" cy="4047849"/>
              </a:xfrm>
              <a:prstGeom prst="roundRect">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Hộp Văn bản 11">
                <a:extLst>
                  <a:ext uri="{FF2B5EF4-FFF2-40B4-BE49-F238E27FC236}">
                    <a16:creationId xmlns:a16="http://schemas.microsoft.com/office/drawing/2014/main" id="{7CB0A807-23E6-F9E7-01C9-2826F1C4BF80}"/>
                  </a:ext>
                </a:extLst>
              </p:cNvPr>
              <p:cNvSpPr txBox="1"/>
              <p:nvPr/>
            </p:nvSpPr>
            <p:spPr>
              <a:xfrm>
                <a:off x="4076054" y="1777051"/>
                <a:ext cx="7563173" cy="3896017"/>
              </a:xfrm>
              <a:prstGeom prst="roundRect">
                <a:avLst>
                  <a:gd name="adj" fmla="val 14087"/>
                </a:avLst>
              </a:prstGeom>
              <a:solidFill>
                <a:schemeClr val="bg1">
                  <a:alpha val="70000"/>
                </a:schemeClr>
              </a:solidFill>
            </p:spPr>
            <p:txBody>
              <a:bodyPr wrap="square">
                <a:spAutoFit/>
              </a:bodyPr>
              <a:lstStyle/>
              <a:p>
                <a:pPr algn="just">
                  <a:lnSpc>
                    <a:spcPct val="150000"/>
                  </a:lnSpc>
                  <a:spcAft>
                    <a:spcPts val="800"/>
                  </a:spcAft>
                </a:pPr>
                <a:r>
                  <a:rPr lang="en-US" sz="2000" b="1" dirty="0">
                    <a:effectLst/>
                    <a:latin typeface="Calibri" panose="020F0502020204030204" pitchFamily="34" charset="0"/>
                    <a:ea typeface="Yu Mincho" panose="02020400000000000000" pitchFamily="18" charset="-128"/>
                    <a:cs typeface="Calibri" panose="020F0502020204030204" pitchFamily="34" charset="0"/>
                  </a:rPr>
                  <a:t>- </a:t>
                </a:r>
                <a:r>
                  <a:rPr lang="en-US" sz="2000" b="1" dirty="0" err="1">
                    <a:effectLst/>
                    <a:latin typeface="Calibri" panose="020F0502020204030204" pitchFamily="34" charset="0"/>
                    <a:ea typeface="Yu Mincho" panose="02020400000000000000" pitchFamily="18" charset="-128"/>
                    <a:cs typeface="Calibri" panose="020F0502020204030204" pitchFamily="34" charset="0"/>
                  </a:rPr>
                  <a:t>Nhóm</a:t>
                </a:r>
                <a:r>
                  <a:rPr lang="en-US" sz="2000" b="1" dirty="0">
                    <a:effectLst/>
                    <a:latin typeface="Calibri" panose="020F0502020204030204" pitchFamily="34" charset="0"/>
                    <a:ea typeface="Yu Mincho" panose="02020400000000000000" pitchFamily="18" charset="-128"/>
                    <a:cs typeface="Calibri" panose="020F0502020204030204" pitchFamily="34" charset="0"/>
                  </a:rPr>
                  <a:t> 1</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Hình</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ảnh</a:t>
                </a:r>
                <a:r>
                  <a:rPr lang="en-US" sz="2000" dirty="0">
                    <a:effectLst/>
                    <a:latin typeface="Calibri" panose="020F0502020204030204" pitchFamily="34" charset="0"/>
                    <a:ea typeface="Yu Mincho" panose="02020400000000000000" pitchFamily="18" charset="-128"/>
                    <a:cs typeface="Calibri" panose="020F0502020204030204" pitchFamily="34" charset="0"/>
                  </a:rPr>
                  <a:t> – </a:t>
                </a:r>
                <a:r>
                  <a:rPr lang="en-US" sz="2000" dirty="0" err="1">
                    <a:effectLst/>
                    <a:latin typeface="Calibri" panose="020F0502020204030204" pitchFamily="34" charset="0"/>
                    <a:ea typeface="Yu Mincho" panose="02020400000000000000" pitchFamily="18" charset="-128"/>
                    <a:cs typeface="Calibri" panose="020F0502020204030204" pitchFamily="34" charset="0"/>
                  </a:rPr>
                  <a:t>Vẽ</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lại</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chân</a:t>
                </a:r>
                <a:r>
                  <a:rPr lang="en-US" sz="2000" dirty="0">
                    <a:effectLst/>
                    <a:latin typeface="Calibri" panose="020F0502020204030204" pitchFamily="34" charset="0"/>
                    <a:ea typeface="Yu Mincho" panose="02020400000000000000" pitchFamily="18" charset="-128"/>
                    <a:cs typeface="Calibri" panose="020F0502020204030204" pitchFamily="34" charset="0"/>
                  </a:rPr>
                  <a:t> dung </a:t>
                </a:r>
                <a:r>
                  <a:rPr lang="en-US" sz="2000" dirty="0" err="1">
                    <a:effectLst/>
                    <a:latin typeface="Calibri" panose="020F0502020204030204" pitchFamily="34" charset="0"/>
                    <a:ea typeface="Yu Mincho" panose="02020400000000000000" pitchFamily="18" charset="-128"/>
                    <a:cs typeface="Calibri" panose="020F0502020204030204" pitchFamily="34" charset="0"/>
                  </a:rPr>
                  <a:t>thần</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trụ</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trời</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và</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thuyết</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trình</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p>
              <a:p>
                <a:pPr algn="just">
                  <a:lnSpc>
                    <a:spcPct val="150000"/>
                  </a:lnSpc>
                  <a:spcAft>
                    <a:spcPts val="800"/>
                  </a:spcAft>
                </a:pPr>
                <a:r>
                  <a:rPr lang="en-US" sz="2000" b="1" dirty="0">
                    <a:effectLst/>
                    <a:latin typeface="Calibri" panose="020F0502020204030204" pitchFamily="34" charset="0"/>
                    <a:ea typeface="Yu Mincho" panose="02020400000000000000" pitchFamily="18" charset="-128"/>
                    <a:cs typeface="Calibri" panose="020F0502020204030204" pitchFamily="34" charset="0"/>
                  </a:rPr>
                  <a:t>- </a:t>
                </a:r>
                <a:r>
                  <a:rPr lang="en-US" sz="2000" b="1" dirty="0" err="1">
                    <a:effectLst/>
                    <a:latin typeface="Calibri" panose="020F0502020204030204" pitchFamily="34" charset="0"/>
                    <a:ea typeface="Yu Mincho" panose="02020400000000000000" pitchFamily="18" charset="-128"/>
                    <a:cs typeface="Calibri" panose="020F0502020204030204" pitchFamily="34" charset="0"/>
                  </a:rPr>
                  <a:t>Nhóm</a:t>
                </a:r>
                <a:r>
                  <a:rPr lang="en-US" sz="2000" b="1" dirty="0">
                    <a:effectLst/>
                    <a:latin typeface="Calibri" panose="020F0502020204030204" pitchFamily="34" charset="0"/>
                    <a:ea typeface="Yu Mincho" panose="02020400000000000000" pitchFamily="18" charset="-128"/>
                    <a:cs typeface="Calibri" panose="020F0502020204030204" pitchFamily="34" charset="0"/>
                  </a:rPr>
                  <a:t> 2</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Tư</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duy</a:t>
                </a:r>
                <a:r>
                  <a:rPr lang="en-US" sz="2000" dirty="0">
                    <a:effectLst/>
                    <a:latin typeface="Calibri" panose="020F0502020204030204" pitchFamily="34" charset="0"/>
                    <a:ea typeface="Yu Mincho" panose="02020400000000000000" pitchFamily="18" charset="-128"/>
                    <a:cs typeface="Calibri" panose="020F0502020204030204" pitchFamily="34" charset="0"/>
                  </a:rPr>
                  <a:t> – </a:t>
                </a:r>
                <a:r>
                  <a:rPr lang="en-US" sz="2000" dirty="0" err="1">
                    <a:effectLst/>
                    <a:latin typeface="Calibri" panose="020F0502020204030204" pitchFamily="34" charset="0"/>
                    <a:ea typeface="Yu Mincho" panose="02020400000000000000" pitchFamily="18" charset="-128"/>
                    <a:cs typeface="Calibri" panose="020F0502020204030204" pitchFamily="34" charset="0"/>
                  </a:rPr>
                  <a:t>Sơ</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đồ</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hóa</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các</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đặc</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điểm</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của</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thần</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trụ</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trời</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xác</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định</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không</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gian</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thời</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gian</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và</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cốt</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truyện</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p>
              <a:p>
                <a:pPr algn="just">
                  <a:lnSpc>
                    <a:spcPct val="150000"/>
                  </a:lnSpc>
                  <a:spcAft>
                    <a:spcPts val="800"/>
                  </a:spcAft>
                </a:pPr>
                <a:r>
                  <a:rPr lang="en-US" sz="2000" b="1" dirty="0">
                    <a:effectLst/>
                    <a:latin typeface="Calibri" panose="020F0502020204030204" pitchFamily="34" charset="0"/>
                    <a:ea typeface="Yu Mincho" panose="02020400000000000000" pitchFamily="18" charset="-128"/>
                    <a:cs typeface="Calibri" panose="020F0502020204030204" pitchFamily="34" charset="0"/>
                  </a:rPr>
                  <a:t>- </a:t>
                </a:r>
                <a:r>
                  <a:rPr lang="en-US" sz="2000" b="1" dirty="0" err="1">
                    <a:effectLst/>
                    <a:latin typeface="Calibri" panose="020F0502020204030204" pitchFamily="34" charset="0"/>
                    <a:ea typeface="Yu Mincho" panose="02020400000000000000" pitchFamily="18" charset="-128"/>
                    <a:cs typeface="Calibri" panose="020F0502020204030204" pitchFamily="34" charset="0"/>
                  </a:rPr>
                  <a:t>Nhóm</a:t>
                </a:r>
                <a:r>
                  <a:rPr lang="en-US" sz="2000" b="1" dirty="0">
                    <a:effectLst/>
                    <a:latin typeface="Calibri" panose="020F0502020204030204" pitchFamily="34" charset="0"/>
                    <a:ea typeface="Yu Mincho" panose="02020400000000000000" pitchFamily="18" charset="-128"/>
                    <a:cs typeface="Calibri" panose="020F0502020204030204" pitchFamily="34" charset="0"/>
                  </a:rPr>
                  <a:t> 3</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Ngôn</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ngữ</a:t>
                </a:r>
                <a:r>
                  <a:rPr lang="en-US" sz="2000" dirty="0">
                    <a:effectLst/>
                    <a:latin typeface="Calibri" panose="020F0502020204030204" pitchFamily="34" charset="0"/>
                    <a:ea typeface="Yu Mincho" panose="02020400000000000000" pitchFamily="18" charset="-128"/>
                    <a:cs typeface="Calibri" panose="020F0502020204030204" pitchFamily="34" charset="0"/>
                  </a:rPr>
                  <a:t> - </a:t>
                </a:r>
                <a:r>
                  <a:rPr lang="en-US" sz="2000" dirty="0" err="1">
                    <a:effectLst/>
                    <a:latin typeface="Calibri" panose="020F0502020204030204" pitchFamily="34" charset="0"/>
                    <a:ea typeface="Yu Mincho" panose="02020400000000000000" pitchFamily="18" charset="-128"/>
                    <a:cs typeface="Calibri" panose="020F0502020204030204" pitchFamily="34" charset="0"/>
                  </a:rPr>
                  <a:t>Viết</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đoạn</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văn</a:t>
                </a:r>
                <a:r>
                  <a:rPr lang="en-US" sz="2000" dirty="0">
                    <a:effectLst/>
                    <a:latin typeface="Calibri" panose="020F0502020204030204" pitchFamily="34" charset="0"/>
                    <a:ea typeface="Yu Mincho" panose="02020400000000000000" pitchFamily="18" charset="-128"/>
                    <a:cs typeface="Calibri" panose="020F0502020204030204" pitchFamily="34" charset="0"/>
                  </a:rPr>
                  <a:t>/</a:t>
                </a:r>
                <a:r>
                  <a:rPr lang="en-US" sz="2000" dirty="0" err="1">
                    <a:effectLst/>
                    <a:latin typeface="Calibri" panose="020F0502020204030204" pitchFamily="34" charset="0"/>
                    <a:ea typeface="Yu Mincho" panose="02020400000000000000" pitchFamily="18" charset="-128"/>
                    <a:cs typeface="Calibri" panose="020F0502020204030204" pitchFamily="34" charset="0"/>
                  </a:rPr>
                  <a:t>bài</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văn</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ngắn</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để</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chỉ</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ra</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các</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dấu</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hiệu</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của</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thần</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thoại</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biểu</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hiện</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trong</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tác</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phẩm</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p>
              <a:p>
                <a:pPr algn="just">
                  <a:lnSpc>
                    <a:spcPct val="150000"/>
                  </a:lnSpc>
                  <a:spcAft>
                    <a:spcPts val="800"/>
                  </a:spcAft>
                </a:pPr>
                <a:r>
                  <a:rPr lang="en-US" sz="2000" b="1" dirty="0">
                    <a:effectLst/>
                    <a:latin typeface="Calibri" panose="020F0502020204030204" pitchFamily="34" charset="0"/>
                    <a:ea typeface="Yu Mincho" panose="02020400000000000000" pitchFamily="18" charset="-128"/>
                    <a:cs typeface="Calibri" panose="020F0502020204030204" pitchFamily="34" charset="0"/>
                  </a:rPr>
                  <a:t>- </a:t>
                </a:r>
                <a:r>
                  <a:rPr lang="en-US" sz="2000" b="1" dirty="0" err="1">
                    <a:effectLst/>
                    <a:latin typeface="Calibri" panose="020F0502020204030204" pitchFamily="34" charset="0"/>
                    <a:ea typeface="Yu Mincho" panose="02020400000000000000" pitchFamily="18" charset="-128"/>
                    <a:cs typeface="Calibri" panose="020F0502020204030204" pitchFamily="34" charset="0"/>
                  </a:rPr>
                  <a:t>Nhóm</a:t>
                </a:r>
                <a:r>
                  <a:rPr lang="en-US" sz="2000" b="1" dirty="0">
                    <a:effectLst/>
                    <a:latin typeface="Calibri" panose="020F0502020204030204" pitchFamily="34" charset="0"/>
                    <a:ea typeface="Yu Mincho" panose="02020400000000000000" pitchFamily="18" charset="-128"/>
                    <a:cs typeface="Calibri" panose="020F0502020204030204" pitchFamily="34" charset="0"/>
                  </a:rPr>
                  <a:t> 4</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Nghệ</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thuật</a:t>
                </a:r>
                <a:r>
                  <a:rPr lang="en-US" sz="2000" dirty="0">
                    <a:effectLst/>
                    <a:latin typeface="Calibri" panose="020F0502020204030204" pitchFamily="34" charset="0"/>
                    <a:ea typeface="Yu Mincho" panose="02020400000000000000" pitchFamily="18" charset="-128"/>
                    <a:cs typeface="Calibri" panose="020F0502020204030204" pitchFamily="34" charset="0"/>
                  </a:rPr>
                  <a:t> – </a:t>
                </a:r>
                <a:r>
                  <a:rPr lang="en-US" sz="2000" dirty="0" err="1">
                    <a:effectLst/>
                    <a:latin typeface="Calibri" panose="020F0502020204030204" pitchFamily="34" charset="0"/>
                    <a:ea typeface="Yu Mincho" panose="02020400000000000000" pitchFamily="18" charset="-128"/>
                    <a:cs typeface="Calibri" panose="020F0502020204030204" pitchFamily="34" charset="0"/>
                  </a:rPr>
                  <a:t>Viết</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bài</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thơ</a:t>
                </a:r>
                <a:r>
                  <a:rPr lang="en-US" sz="2000" dirty="0">
                    <a:effectLst/>
                    <a:latin typeface="Calibri" panose="020F0502020204030204" pitchFamily="34" charset="0"/>
                    <a:ea typeface="Yu Mincho" panose="02020400000000000000" pitchFamily="18" charset="-128"/>
                    <a:cs typeface="Calibri" panose="020F0502020204030204" pitchFamily="34" charset="0"/>
                  </a:rPr>
                  <a:t>/</a:t>
                </a:r>
                <a:r>
                  <a:rPr lang="en-US" sz="2000" dirty="0" err="1">
                    <a:effectLst/>
                    <a:latin typeface="Calibri" panose="020F0502020204030204" pitchFamily="34" charset="0"/>
                    <a:ea typeface="Yu Mincho" panose="02020400000000000000" pitchFamily="18" charset="-128"/>
                    <a:cs typeface="Calibri" panose="020F0502020204030204" pitchFamily="34" charset="0"/>
                  </a:rPr>
                  <a:t>bài</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hát</a:t>
                </a:r>
                <a:r>
                  <a:rPr lang="en-US" sz="2000" dirty="0">
                    <a:effectLst/>
                    <a:latin typeface="Calibri" panose="020F0502020204030204" pitchFamily="34" charset="0"/>
                    <a:ea typeface="Yu Mincho" panose="02020400000000000000" pitchFamily="18" charset="-128"/>
                    <a:cs typeface="Calibri" panose="020F0502020204030204" pitchFamily="34" charset="0"/>
                  </a:rPr>
                  <a:t>/</a:t>
                </a:r>
                <a:r>
                  <a:rPr lang="en-US" sz="2000" dirty="0" err="1">
                    <a:effectLst/>
                    <a:latin typeface="Calibri" panose="020F0502020204030204" pitchFamily="34" charset="0"/>
                    <a:ea typeface="Yu Mincho" panose="02020400000000000000" pitchFamily="18" charset="-128"/>
                    <a:cs typeface="Calibri" panose="020F0502020204030204" pitchFamily="34" charset="0"/>
                  </a:rPr>
                  <a:t>đoạn</a:t>
                </a:r>
                <a:r>
                  <a:rPr lang="en-US" sz="2000" dirty="0">
                    <a:effectLst/>
                    <a:latin typeface="Calibri" panose="020F0502020204030204" pitchFamily="34" charset="0"/>
                    <a:ea typeface="Yu Mincho" panose="02020400000000000000" pitchFamily="18" charset="-128"/>
                    <a:cs typeface="Calibri" panose="020F0502020204030204" pitchFamily="34" charset="0"/>
                  </a:rPr>
                  <a:t> rap </a:t>
                </a:r>
                <a:r>
                  <a:rPr lang="en-US" sz="2000" dirty="0" err="1">
                    <a:effectLst/>
                    <a:latin typeface="Calibri" panose="020F0502020204030204" pitchFamily="34" charset="0"/>
                    <a:ea typeface="Yu Mincho" panose="02020400000000000000" pitchFamily="18" charset="-128"/>
                    <a:cs typeface="Calibri" panose="020F0502020204030204" pitchFamily="34" charset="0"/>
                  </a:rPr>
                  <a:t>ngắn</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để</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giới</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thiệu</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về</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thần</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trụ</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r>
                  <a:rPr lang="en-US" sz="2000" dirty="0" err="1">
                    <a:effectLst/>
                    <a:latin typeface="Calibri" panose="020F0502020204030204" pitchFamily="34" charset="0"/>
                    <a:ea typeface="Yu Mincho" panose="02020400000000000000" pitchFamily="18" charset="-128"/>
                    <a:cs typeface="Calibri" panose="020F0502020204030204" pitchFamily="34" charset="0"/>
                  </a:rPr>
                  <a:t>trời</a:t>
                </a:r>
                <a:r>
                  <a:rPr lang="en-US" sz="2000" dirty="0">
                    <a:effectLst/>
                    <a:latin typeface="Calibri" panose="020F0502020204030204" pitchFamily="34" charset="0"/>
                    <a:ea typeface="Yu Mincho" panose="02020400000000000000" pitchFamily="18" charset="-128"/>
                    <a:cs typeface="Calibri" panose="020F0502020204030204" pitchFamily="34" charset="0"/>
                  </a:rPr>
                  <a:t> </a:t>
                </a:r>
              </a:p>
            </p:txBody>
          </p:sp>
        </p:grpSp>
        <p:sp>
          <p:nvSpPr>
            <p:cNvPr id="13" name="Hộp Văn bản 12">
              <a:extLst>
                <a:ext uri="{FF2B5EF4-FFF2-40B4-BE49-F238E27FC236}">
                  <a16:creationId xmlns:a16="http://schemas.microsoft.com/office/drawing/2014/main" id="{A1F101A8-AA72-8BC4-A721-5838886FF372}"/>
                </a:ext>
              </a:extLst>
            </p:cNvPr>
            <p:cNvSpPr txBox="1"/>
            <p:nvPr/>
          </p:nvSpPr>
          <p:spPr>
            <a:xfrm>
              <a:off x="6815797" y="756957"/>
              <a:ext cx="245219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800"/>
                </a:spcAft>
                <a:buClrTx/>
                <a:buSzTx/>
                <a:buFontTx/>
                <a:buNone/>
                <a:tabLst/>
                <a:defRPr/>
              </a:pPr>
              <a:r>
                <a:rPr kumimoji="0" lang="en-US" sz="4000" b="1" i="0" u="none" strike="noStrike" kern="1200" cap="none" spc="0" normalizeH="0" baseline="0" noProof="0" dirty="0">
                  <a:ln>
                    <a:noFill/>
                  </a:ln>
                  <a:solidFill>
                    <a:srgbClr val="C00000"/>
                  </a:solidFill>
                  <a:effectLst/>
                  <a:uLnTx/>
                  <a:uFillTx/>
                  <a:latin typeface="Calibri" panose="020F0502020204030204" pitchFamily="34" charset="0"/>
                  <a:ea typeface="Cambria" panose="02040503050406030204" pitchFamily="18" charset="0"/>
                  <a:cs typeface="Calibri" panose="020F0502020204030204" pitchFamily="34" charset="0"/>
                </a:rPr>
                <a:t>NHIỆM VỤ</a:t>
              </a:r>
            </a:p>
          </p:txBody>
        </p:sp>
      </p:grpSp>
      <p:grpSp>
        <p:nvGrpSpPr>
          <p:cNvPr id="15" name="Group 22">
            <a:extLst>
              <a:ext uri="{FF2B5EF4-FFF2-40B4-BE49-F238E27FC236}">
                <a16:creationId xmlns:a16="http://schemas.microsoft.com/office/drawing/2014/main" id="{EBA8BE29-1355-7477-1801-29C5A2DB0D34}"/>
              </a:ext>
            </a:extLst>
          </p:cNvPr>
          <p:cNvGrpSpPr/>
          <p:nvPr/>
        </p:nvGrpSpPr>
        <p:grpSpPr>
          <a:xfrm>
            <a:off x="-347467" y="306736"/>
            <a:ext cx="3840503" cy="802247"/>
            <a:chOff x="-107576" y="39225"/>
            <a:chExt cx="3840503" cy="802247"/>
          </a:xfrm>
          <a:effectLst>
            <a:outerShdw blurRad="63500" sx="102000" sy="102000" algn="ctr" rotWithShape="0">
              <a:prstClr val="black">
                <a:alpha val="40000"/>
              </a:prstClr>
            </a:outerShdw>
          </a:effectLst>
        </p:grpSpPr>
        <p:grpSp>
          <p:nvGrpSpPr>
            <p:cNvPr id="16" name="Group 3">
              <a:extLst>
                <a:ext uri="{FF2B5EF4-FFF2-40B4-BE49-F238E27FC236}">
                  <a16:creationId xmlns:a16="http://schemas.microsoft.com/office/drawing/2014/main" id="{501E3CE6-996E-9763-B9B7-8B7B88F0DBF0}"/>
                </a:ext>
              </a:extLst>
            </p:cNvPr>
            <p:cNvGrpSpPr/>
            <p:nvPr/>
          </p:nvGrpSpPr>
          <p:grpSpPr>
            <a:xfrm>
              <a:off x="-107576" y="161365"/>
              <a:ext cx="3181755" cy="613808"/>
              <a:chOff x="-107576" y="161365"/>
              <a:chExt cx="3181755" cy="613808"/>
            </a:xfrm>
          </p:grpSpPr>
          <p:sp>
            <p:nvSpPr>
              <p:cNvPr id="18" name="TextBox 4">
                <a:extLst>
                  <a:ext uri="{FF2B5EF4-FFF2-40B4-BE49-F238E27FC236}">
                    <a16:creationId xmlns:a16="http://schemas.microsoft.com/office/drawing/2014/main" id="{77EC2BA7-462B-6C41-1F23-F70465C2E095}"/>
                  </a:ext>
                </a:extLst>
              </p:cNvPr>
              <p:cNvSpPr txBox="1"/>
              <p:nvPr/>
            </p:nvSpPr>
            <p:spPr>
              <a:xfrm>
                <a:off x="-107576" y="161365"/>
                <a:ext cx="3181755" cy="613808"/>
              </a:xfrm>
              <a:prstGeom prst="rect">
                <a:avLst/>
              </a:prstGeom>
              <a:solidFill>
                <a:schemeClr val="bg1"/>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9" name="TextBox 5">
                <a:extLst>
                  <a:ext uri="{FF2B5EF4-FFF2-40B4-BE49-F238E27FC236}">
                    <a16:creationId xmlns:a16="http://schemas.microsoft.com/office/drawing/2014/main" id="{5B61BE7F-F6DF-C903-D320-4642502727C6}"/>
                  </a:ext>
                </a:extLst>
              </p:cNvPr>
              <p:cNvSpPr txBox="1"/>
              <p:nvPr/>
            </p:nvSpPr>
            <p:spPr>
              <a:xfrm>
                <a:off x="46053" y="309960"/>
                <a:ext cx="2874495" cy="4001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C00000"/>
                    </a:solidFill>
                    <a:effectLst/>
                    <a:uLnTx/>
                    <a:uFillTx/>
                    <a:latin typeface="#9Slide03 Arima Madurai Medium" panose="00000600000000000000" pitchFamily="2" charset="0"/>
                    <a:ea typeface="+mn-ea"/>
                    <a:cs typeface="#9Slide03 Arima Madurai Medium" panose="00000600000000000000" pitchFamily="2" charset="0"/>
                  </a:rPr>
                  <a:t>CHÂN TRỜI SÁNG TẠO</a:t>
                </a:r>
              </a:p>
            </p:txBody>
          </p:sp>
        </p:grpSp>
        <p:pic>
          <p:nvPicPr>
            <p:cNvPr id="17" name="Picture 14" descr="Logo&#10;&#10;Description automatically generated">
              <a:extLst>
                <a:ext uri="{FF2B5EF4-FFF2-40B4-BE49-F238E27FC236}">
                  <a16:creationId xmlns:a16="http://schemas.microsoft.com/office/drawing/2014/main" id="{CC85BD2F-F176-305C-6E56-1E14F8EFB34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22689" y="39225"/>
              <a:ext cx="1010238" cy="802247"/>
            </a:xfrm>
            <a:prstGeom prst="rect">
              <a:avLst/>
            </a:prstGeom>
            <a:ln>
              <a:noFill/>
            </a:ln>
          </p:spPr>
        </p:pic>
      </p:grpSp>
    </p:spTree>
    <p:extLst>
      <p:ext uri="{BB962C8B-B14F-4D97-AF65-F5344CB8AC3E}">
        <p14:creationId xmlns:p14="http://schemas.microsoft.com/office/powerpoint/2010/main" val="16518245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750" fill="hold"/>
                                        <p:tgtEl>
                                          <p:spTgt spid="14"/>
                                        </p:tgtEl>
                                        <p:attrNameLst>
                                          <p:attrName>ppt_w</p:attrName>
                                        </p:attrNameLst>
                                      </p:cBhvr>
                                      <p:tavLst>
                                        <p:tav tm="0">
                                          <p:val>
                                            <p:fltVal val="0"/>
                                          </p:val>
                                        </p:tav>
                                        <p:tav tm="100000">
                                          <p:val>
                                            <p:strVal val="#ppt_w"/>
                                          </p:val>
                                        </p:tav>
                                      </p:tavLst>
                                    </p:anim>
                                    <p:anim calcmode="lin" valueType="num">
                                      <p:cBhvr>
                                        <p:cTn id="13" dur="750" fill="hold"/>
                                        <p:tgtEl>
                                          <p:spTgt spid="14"/>
                                        </p:tgtEl>
                                        <p:attrNameLst>
                                          <p:attrName>ppt_h</p:attrName>
                                        </p:attrNameLst>
                                      </p:cBhvr>
                                      <p:tavLst>
                                        <p:tav tm="0">
                                          <p:val>
                                            <p:fltVal val="0"/>
                                          </p:val>
                                        </p:tav>
                                        <p:tav tm="100000">
                                          <p:val>
                                            <p:strVal val="#ppt_h"/>
                                          </p:val>
                                        </p:tav>
                                      </p:tavLst>
                                    </p:anim>
                                    <p:animEffect transition="in" filter="fade">
                                      <p:cBhvr>
                                        <p:cTn id="14" dur="75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30"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800" decel="100000"/>
                                        <p:tgtEl>
                                          <p:spTgt spid="21"/>
                                        </p:tgtEl>
                                      </p:cBhvr>
                                    </p:animEffect>
                                    <p:anim calcmode="lin" valueType="num">
                                      <p:cBhvr>
                                        <p:cTn id="20" dur="800" decel="100000" fill="hold"/>
                                        <p:tgtEl>
                                          <p:spTgt spid="21"/>
                                        </p:tgtEl>
                                        <p:attrNameLst>
                                          <p:attrName>style.rotation</p:attrName>
                                        </p:attrNameLst>
                                      </p:cBhvr>
                                      <p:tavLst>
                                        <p:tav tm="0">
                                          <p:val>
                                            <p:fltVal val="-90"/>
                                          </p:val>
                                        </p:tav>
                                        <p:tav tm="100000">
                                          <p:val>
                                            <p:fltVal val="0"/>
                                          </p:val>
                                        </p:tav>
                                      </p:tavLst>
                                    </p:anim>
                                    <p:anim calcmode="lin" valueType="num">
                                      <p:cBhvr>
                                        <p:cTn id="21" dur="800" decel="100000" fill="hold"/>
                                        <p:tgtEl>
                                          <p:spTgt spid="21"/>
                                        </p:tgtEl>
                                        <p:attrNameLst>
                                          <p:attrName>ppt_x</p:attrName>
                                        </p:attrNameLst>
                                      </p:cBhvr>
                                      <p:tavLst>
                                        <p:tav tm="0">
                                          <p:val>
                                            <p:strVal val="#ppt_x+0.4"/>
                                          </p:val>
                                        </p:tav>
                                        <p:tav tm="100000">
                                          <p:val>
                                            <p:strVal val="#ppt_x-0.05"/>
                                          </p:val>
                                        </p:tav>
                                      </p:tavLst>
                                    </p:anim>
                                    <p:anim calcmode="lin" valueType="num">
                                      <p:cBhvr>
                                        <p:cTn id="22" dur="800" decel="100000" fill="hold"/>
                                        <p:tgtEl>
                                          <p:spTgt spid="21"/>
                                        </p:tgtEl>
                                        <p:attrNameLst>
                                          <p:attrName>ppt_y</p:attrName>
                                        </p:attrNameLst>
                                      </p:cBhvr>
                                      <p:tavLst>
                                        <p:tav tm="0">
                                          <p:val>
                                            <p:strVal val="#ppt_y-0.4"/>
                                          </p:val>
                                        </p:tav>
                                        <p:tav tm="100000">
                                          <p:val>
                                            <p:strVal val="#ppt_y+0.1"/>
                                          </p:val>
                                        </p:tav>
                                      </p:tavLst>
                                    </p:anim>
                                    <p:anim calcmode="lin" valueType="num">
                                      <p:cBhvr>
                                        <p:cTn id="23" dur="200" accel="100000" fill="hold">
                                          <p:stCondLst>
                                            <p:cond delay="800"/>
                                          </p:stCondLst>
                                        </p:cTn>
                                        <p:tgtEl>
                                          <p:spTgt spid="21"/>
                                        </p:tgtEl>
                                        <p:attrNameLst>
                                          <p:attrName>ppt_x</p:attrName>
                                        </p:attrNameLst>
                                      </p:cBhvr>
                                      <p:tavLst>
                                        <p:tav tm="0">
                                          <p:val>
                                            <p:strVal val="#ppt_x-0.05"/>
                                          </p:val>
                                        </p:tav>
                                        <p:tav tm="100000">
                                          <p:val>
                                            <p:strVal val="#ppt_x"/>
                                          </p:val>
                                        </p:tav>
                                      </p:tavLst>
                                    </p:anim>
                                    <p:anim calcmode="lin" valueType="num">
                                      <p:cBhvr>
                                        <p:cTn id="24" dur="200" accel="100000" fill="hold">
                                          <p:stCondLst>
                                            <p:cond delay="800"/>
                                          </p:stCondLst>
                                        </p:cTn>
                                        <p:tgtEl>
                                          <p:spTgt spid="21"/>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16">
            <a:extLst>
              <a:ext uri="{FF2B5EF4-FFF2-40B4-BE49-F238E27FC236}">
                <a16:creationId xmlns:a16="http://schemas.microsoft.com/office/drawing/2014/main" id="{F6B22B17-A419-DA3E-1AAF-4B7DA493C6A1}"/>
              </a:ext>
            </a:extLst>
          </p:cNvPr>
          <p:cNvSpPr txBox="1"/>
          <p:nvPr/>
        </p:nvSpPr>
        <p:spPr>
          <a:xfrm>
            <a:off x="0" y="0"/>
            <a:ext cx="2324245" cy="340519"/>
          </a:xfrm>
          <a:prstGeom prst="flowChartAlternateProcess">
            <a:avLst/>
          </a:prstGeom>
          <a:solidFill>
            <a:srgbClr val="F0B094"/>
          </a:solidFill>
          <a:ln>
            <a:noFill/>
          </a:ln>
          <a:effectLst/>
        </p:spPr>
        <p:txBody>
          <a:bodyPr wrap="square">
            <a:spAutoFit/>
          </a:bodyPr>
          <a:lstStyle/>
          <a:p>
            <a:pPr marL="0" marR="0" algn="ctr">
              <a:spcBef>
                <a:spcPts val="0"/>
              </a:spcBef>
              <a:spcAft>
                <a:spcPts val="800"/>
              </a:spcAft>
            </a:pPr>
            <a:r>
              <a:rPr lang="en-US" sz="1400" b="1" dirty="0">
                <a:solidFill>
                  <a:srgbClr val="AD0000"/>
                </a:solidFill>
                <a:effectLst/>
                <a:latin typeface="Fira Sans ExtraBold" panose="020B0903050000020004" pitchFamily="34" charset="0"/>
                <a:ea typeface="Cambria" panose="02040503050406030204" pitchFamily="18" charset="0"/>
                <a:cs typeface="Times New Roman" panose="02020603050405020304" pitchFamily="18" charset="0"/>
              </a:rPr>
              <a:t>RUBIC THẢO LUẬN NHÓM</a:t>
            </a:r>
            <a:endParaRPr lang="en-US" sz="1100" dirty="0">
              <a:solidFill>
                <a:srgbClr val="AD0000"/>
              </a:solidFill>
              <a:effectLst/>
              <a:latin typeface="Fira Sans ExtraBold" panose="020B0903050000020004" pitchFamily="34" charset="0"/>
              <a:ea typeface="Cambria" panose="02040503050406030204" pitchFamily="18" charset="0"/>
              <a:cs typeface="Times New Roman" panose="02020603050405020304" pitchFamily="18" charset="0"/>
            </a:endParaRPr>
          </a:p>
        </p:txBody>
      </p:sp>
      <p:graphicFrame>
        <p:nvGraphicFramePr>
          <p:cNvPr id="5" name="Table 4">
            <a:extLst>
              <a:ext uri="{FF2B5EF4-FFF2-40B4-BE49-F238E27FC236}">
                <a16:creationId xmlns:a16="http://schemas.microsoft.com/office/drawing/2014/main" id="{354ABD98-717B-BCFB-16DD-3795635C82EE}"/>
              </a:ext>
            </a:extLst>
          </p:cNvPr>
          <p:cNvGraphicFramePr>
            <a:graphicFrameLocks noGrp="1"/>
          </p:cNvGraphicFramePr>
          <p:nvPr>
            <p:extLst>
              <p:ext uri="{D42A27DB-BD31-4B8C-83A1-F6EECF244321}">
                <p14:modId xmlns:p14="http://schemas.microsoft.com/office/powerpoint/2010/main" val="2893551964"/>
              </p:ext>
            </p:extLst>
          </p:nvPr>
        </p:nvGraphicFramePr>
        <p:xfrm>
          <a:off x="0" y="473964"/>
          <a:ext cx="12192001" cy="6384036"/>
        </p:xfrm>
        <a:graphic>
          <a:graphicData uri="http://schemas.openxmlformats.org/drawingml/2006/table">
            <a:tbl>
              <a:tblPr firstRow="1" firstCol="1" bandRow="1">
                <a:tableStyleId>{21E4AEA4-8DFA-4A89-87EB-49C32662AFE0}</a:tableStyleId>
              </a:tblPr>
              <a:tblGrid>
                <a:gridCol w="925902">
                  <a:extLst>
                    <a:ext uri="{9D8B030D-6E8A-4147-A177-3AD203B41FA5}">
                      <a16:colId xmlns:a16="http://schemas.microsoft.com/office/drawing/2014/main" val="1789865841"/>
                    </a:ext>
                  </a:extLst>
                </a:gridCol>
                <a:gridCol w="3709358">
                  <a:extLst>
                    <a:ext uri="{9D8B030D-6E8A-4147-A177-3AD203B41FA5}">
                      <a16:colId xmlns:a16="http://schemas.microsoft.com/office/drawing/2014/main" val="870285745"/>
                    </a:ext>
                  </a:extLst>
                </a:gridCol>
                <a:gridCol w="3720861">
                  <a:extLst>
                    <a:ext uri="{9D8B030D-6E8A-4147-A177-3AD203B41FA5}">
                      <a16:colId xmlns:a16="http://schemas.microsoft.com/office/drawing/2014/main" val="517064730"/>
                    </a:ext>
                  </a:extLst>
                </a:gridCol>
                <a:gridCol w="3835880">
                  <a:extLst>
                    <a:ext uri="{9D8B030D-6E8A-4147-A177-3AD203B41FA5}">
                      <a16:colId xmlns:a16="http://schemas.microsoft.com/office/drawing/2014/main" val="3421786539"/>
                    </a:ext>
                  </a:extLst>
                </a:gridCol>
              </a:tblGrid>
              <a:tr h="600782">
                <a:tc>
                  <a:txBody>
                    <a:bodyPr/>
                    <a:lstStyle/>
                    <a:p>
                      <a:pPr algn="ctr">
                        <a:lnSpc>
                          <a:spcPct val="150000"/>
                        </a:lnSpc>
                        <a:spcAft>
                          <a:spcPts val="800"/>
                        </a:spcAft>
                      </a:pPr>
                      <a:r>
                        <a:rPr lang="en-US" sz="1300">
                          <a:effectLst/>
                          <a:latin typeface="Calibri" panose="020F0502020204030204" pitchFamily="34" charset="0"/>
                          <a:cs typeface="Calibri" panose="020F0502020204030204" pitchFamily="34" charset="0"/>
                        </a:rPr>
                        <a:t>TIÊU CHÍ</a:t>
                      </a:r>
                      <a:endParaRPr lang="en-US" sz="1300">
                        <a:effectLst/>
                        <a:latin typeface="Calibri" panose="020F0502020204030204" pitchFamily="34" charset="0"/>
                        <a:ea typeface="Yu Mincho" panose="02020400000000000000" pitchFamily="18" charset="-128"/>
                        <a:cs typeface="Calibri" panose="020F0502020204030204" pitchFamily="34" charset="0"/>
                      </a:endParaRPr>
                    </a:p>
                  </a:txBody>
                  <a:tcPr marL="18447" marR="18447" marT="0" marB="0"/>
                </a:tc>
                <a:tc>
                  <a:txBody>
                    <a:bodyPr/>
                    <a:lstStyle/>
                    <a:p>
                      <a:pPr algn="ctr">
                        <a:lnSpc>
                          <a:spcPct val="150000"/>
                        </a:lnSpc>
                        <a:spcAft>
                          <a:spcPts val="800"/>
                        </a:spcAft>
                      </a:pPr>
                      <a:r>
                        <a:rPr lang="en-US" sz="1300">
                          <a:effectLst/>
                          <a:latin typeface="Calibri" panose="020F0502020204030204" pitchFamily="34" charset="0"/>
                          <a:cs typeface="Calibri" panose="020F0502020204030204" pitchFamily="34" charset="0"/>
                        </a:rPr>
                        <a:t>CẦN CỐ GẮNG</a:t>
                      </a:r>
                    </a:p>
                    <a:p>
                      <a:pPr algn="ctr">
                        <a:lnSpc>
                          <a:spcPct val="150000"/>
                        </a:lnSpc>
                        <a:spcAft>
                          <a:spcPts val="800"/>
                        </a:spcAft>
                      </a:pPr>
                      <a:r>
                        <a:rPr lang="en-US" sz="1300">
                          <a:effectLst/>
                          <a:latin typeface="Calibri" panose="020F0502020204030204" pitchFamily="34" charset="0"/>
                          <a:cs typeface="Calibri" panose="020F0502020204030204" pitchFamily="34" charset="0"/>
                        </a:rPr>
                        <a:t>(0 – 4 điểm)</a:t>
                      </a:r>
                      <a:endParaRPr lang="en-US" sz="1300">
                        <a:effectLst/>
                        <a:latin typeface="Calibri" panose="020F0502020204030204" pitchFamily="34" charset="0"/>
                        <a:ea typeface="Yu Mincho" panose="02020400000000000000" pitchFamily="18" charset="-128"/>
                        <a:cs typeface="Calibri" panose="020F0502020204030204" pitchFamily="34" charset="0"/>
                      </a:endParaRPr>
                    </a:p>
                  </a:txBody>
                  <a:tcPr marL="18447" marR="18447" marT="0" marB="0"/>
                </a:tc>
                <a:tc>
                  <a:txBody>
                    <a:bodyPr/>
                    <a:lstStyle/>
                    <a:p>
                      <a:pPr algn="ctr">
                        <a:lnSpc>
                          <a:spcPct val="150000"/>
                        </a:lnSpc>
                        <a:spcAft>
                          <a:spcPts val="800"/>
                        </a:spcAft>
                      </a:pPr>
                      <a:r>
                        <a:rPr lang="en-US" sz="1300" dirty="0">
                          <a:effectLst/>
                          <a:latin typeface="Calibri" panose="020F0502020204030204" pitchFamily="34" charset="0"/>
                          <a:cs typeface="Calibri" panose="020F0502020204030204" pitchFamily="34" charset="0"/>
                        </a:rPr>
                        <a:t>ĐÃ LÀM TỐT</a:t>
                      </a:r>
                    </a:p>
                    <a:p>
                      <a:pPr algn="ctr">
                        <a:lnSpc>
                          <a:spcPct val="150000"/>
                        </a:lnSpc>
                        <a:spcAft>
                          <a:spcPts val="800"/>
                        </a:spcAft>
                      </a:pPr>
                      <a:r>
                        <a:rPr lang="en-US" sz="1300" dirty="0">
                          <a:effectLst/>
                          <a:latin typeface="Calibri" panose="020F0502020204030204" pitchFamily="34" charset="0"/>
                          <a:cs typeface="Calibri" panose="020F0502020204030204" pitchFamily="34" charset="0"/>
                        </a:rPr>
                        <a:t>(5 – 7 </a:t>
                      </a:r>
                      <a:r>
                        <a:rPr lang="en-US" sz="1300" dirty="0" err="1">
                          <a:effectLst/>
                          <a:latin typeface="Calibri" panose="020F0502020204030204" pitchFamily="34" charset="0"/>
                          <a:cs typeface="Calibri" panose="020F0502020204030204" pitchFamily="34" charset="0"/>
                        </a:rPr>
                        <a:t>điểm</a:t>
                      </a:r>
                      <a:r>
                        <a:rPr lang="en-US" sz="1300" dirty="0">
                          <a:effectLst/>
                          <a:latin typeface="Calibri" panose="020F0502020204030204" pitchFamily="34" charset="0"/>
                          <a:cs typeface="Calibri" panose="020F0502020204030204" pitchFamily="34" charset="0"/>
                        </a:rPr>
                        <a:t>)</a:t>
                      </a:r>
                      <a:endParaRPr lang="en-US" sz="1300" dirty="0">
                        <a:effectLst/>
                        <a:latin typeface="Calibri" panose="020F0502020204030204" pitchFamily="34" charset="0"/>
                        <a:ea typeface="Yu Mincho" panose="02020400000000000000" pitchFamily="18" charset="-128"/>
                        <a:cs typeface="Calibri" panose="020F0502020204030204" pitchFamily="34" charset="0"/>
                      </a:endParaRPr>
                    </a:p>
                  </a:txBody>
                  <a:tcPr marL="18447" marR="18447" marT="0" marB="0"/>
                </a:tc>
                <a:tc>
                  <a:txBody>
                    <a:bodyPr/>
                    <a:lstStyle/>
                    <a:p>
                      <a:pPr algn="ctr">
                        <a:lnSpc>
                          <a:spcPct val="150000"/>
                        </a:lnSpc>
                        <a:spcAft>
                          <a:spcPts val="800"/>
                        </a:spcAft>
                      </a:pPr>
                      <a:r>
                        <a:rPr lang="en-US" sz="1300" dirty="0">
                          <a:effectLst/>
                          <a:latin typeface="Calibri" panose="020F0502020204030204" pitchFamily="34" charset="0"/>
                          <a:cs typeface="Calibri" panose="020F0502020204030204" pitchFamily="34" charset="0"/>
                        </a:rPr>
                        <a:t>RẤT XUẤT SẮC</a:t>
                      </a:r>
                    </a:p>
                    <a:p>
                      <a:pPr algn="ctr">
                        <a:lnSpc>
                          <a:spcPct val="150000"/>
                        </a:lnSpc>
                        <a:spcAft>
                          <a:spcPts val="800"/>
                        </a:spcAft>
                      </a:pPr>
                      <a:r>
                        <a:rPr lang="en-US" sz="1300" dirty="0">
                          <a:effectLst/>
                          <a:latin typeface="Calibri" panose="020F0502020204030204" pitchFamily="34" charset="0"/>
                          <a:cs typeface="Calibri" panose="020F0502020204030204" pitchFamily="34" charset="0"/>
                        </a:rPr>
                        <a:t>(8 – 10 </a:t>
                      </a:r>
                      <a:r>
                        <a:rPr lang="en-US" sz="1300" dirty="0" err="1">
                          <a:effectLst/>
                          <a:latin typeface="Calibri" panose="020F0502020204030204" pitchFamily="34" charset="0"/>
                          <a:cs typeface="Calibri" panose="020F0502020204030204" pitchFamily="34" charset="0"/>
                        </a:rPr>
                        <a:t>điểm</a:t>
                      </a:r>
                      <a:r>
                        <a:rPr lang="en-US" sz="1300" dirty="0">
                          <a:effectLst/>
                          <a:latin typeface="Calibri" panose="020F0502020204030204" pitchFamily="34" charset="0"/>
                          <a:cs typeface="Calibri" panose="020F0502020204030204" pitchFamily="34" charset="0"/>
                        </a:rPr>
                        <a:t>)</a:t>
                      </a:r>
                      <a:endParaRPr lang="en-US" sz="1300" dirty="0">
                        <a:effectLst/>
                        <a:latin typeface="Calibri" panose="020F0502020204030204" pitchFamily="34" charset="0"/>
                        <a:ea typeface="Yu Mincho" panose="02020400000000000000" pitchFamily="18" charset="-128"/>
                        <a:cs typeface="Calibri" panose="020F0502020204030204" pitchFamily="34" charset="0"/>
                      </a:endParaRPr>
                    </a:p>
                  </a:txBody>
                  <a:tcPr marL="18447" marR="18447" marT="0" marB="0"/>
                </a:tc>
                <a:extLst>
                  <a:ext uri="{0D108BD9-81ED-4DB2-BD59-A6C34878D82A}">
                    <a16:rowId xmlns:a16="http://schemas.microsoft.com/office/drawing/2014/main" val="398633326"/>
                  </a:ext>
                </a:extLst>
              </a:tr>
              <a:tr h="1408540">
                <a:tc>
                  <a:txBody>
                    <a:bodyPr/>
                    <a:lstStyle/>
                    <a:p>
                      <a:pPr algn="ctr">
                        <a:lnSpc>
                          <a:spcPct val="150000"/>
                        </a:lnSpc>
                        <a:spcAft>
                          <a:spcPts val="800"/>
                        </a:spcAft>
                      </a:pPr>
                      <a:r>
                        <a:rPr lang="en-US" sz="1300">
                          <a:effectLst/>
                          <a:latin typeface="Calibri" panose="020F0502020204030204" pitchFamily="34" charset="0"/>
                          <a:cs typeface="Calibri" panose="020F0502020204030204" pitchFamily="34" charset="0"/>
                        </a:rPr>
                        <a:t>Hình thức</a:t>
                      </a:r>
                    </a:p>
                    <a:p>
                      <a:pPr algn="ctr">
                        <a:lnSpc>
                          <a:spcPct val="150000"/>
                        </a:lnSpc>
                        <a:spcAft>
                          <a:spcPts val="800"/>
                        </a:spcAft>
                      </a:pPr>
                      <a:r>
                        <a:rPr lang="en-US" sz="1300">
                          <a:effectLst/>
                          <a:latin typeface="Calibri" panose="020F0502020204030204" pitchFamily="34" charset="0"/>
                          <a:cs typeface="Calibri" panose="020F0502020204030204" pitchFamily="34" charset="0"/>
                        </a:rPr>
                        <a:t>(2 điểm)</a:t>
                      </a:r>
                      <a:endParaRPr lang="en-US" sz="1300">
                        <a:effectLst/>
                        <a:latin typeface="Calibri" panose="020F0502020204030204" pitchFamily="34" charset="0"/>
                        <a:ea typeface="Yu Mincho" panose="02020400000000000000" pitchFamily="18" charset="-128"/>
                        <a:cs typeface="Calibri" panose="020F0502020204030204" pitchFamily="34" charset="0"/>
                      </a:endParaRPr>
                    </a:p>
                  </a:txBody>
                  <a:tcPr marL="18447" marR="18447" marT="0" marB="0" anchor="ctr"/>
                </a:tc>
                <a:tc>
                  <a:txBody>
                    <a:bodyPr/>
                    <a:lstStyle/>
                    <a:p>
                      <a:pPr algn="just">
                        <a:lnSpc>
                          <a:spcPct val="150000"/>
                        </a:lnSpc>
                        <a:spcAft>
                          <a:spcPts val="800"/>
                        </a:spcAft>
                      </a:pPr>
                      <a:r>
                        <a:rPr lang="en-US" sz="1300" dirty="0">
                          <a:effectLst/>
                          <a:latin typeface="Calibri" panose="020F0502020204030204" pitchFamily="34" charset="0"/>
                          <a:cs typeface="Calibri" panose="020F0502020204030204" pitchFamily="34" charset="0"/>
                        </a:rPr>
                        <a:t>0 </a:t>
                      </a:r>
                      <a:r>
                        <a:rPr lang="en-US" sz="1300" dirty="0" err="1">
                          <a:effectLst/>
                          <a:latin typeface="Calibri" panose="020F0502020204030204" pitchFamily="34" charset="0"/>
                          <a:cs typeface="Calibri" panose="020F0502020204030204" pitchFamily="34" charset="0"/>
                        </a:rPr>
                        <a:t>điểm</a:t>
                      </a:r>
                      <a:r>
                        <a:rPr lang="en-US" sz="1300" dirty="0">
                          <a:effectLst/>
                          <a:latin typeface="Calibri" panose="020F0502020204030204" pitchFamily="34" charset="0"/>
                          <a:cs typeface="Calibri" panose="020F0502020204030204" pitchFamily="34" charset="0"/>
                        </a:rPr>
                        <a:t> </a:t>
                      </a:r>
                    </a:p>
                    <a:p>
                      <a:pPr algn="just">
                        <a:lnSpc>
                          <a:spcPct val="150000"/>
                        </a:lnSpc>
                        <a:spcAft>
                          <a:spcPts val="800"/>
                        </a:spcAft>
                      </a:pPr>
                      <a:r>
                        <a:rPr lang="en-US" sz="1300" dirty="0" err="1">
                          <a:effectLst/>
                          <a:latin typeface="Calibri" panose="020F0502020204030204" pitchFamily="34" charset="0"/>
                          <a:cs typeface="Calibri" panose="020F0502020204030204" pitchFamily="34" charset="0"/>
                        </a:rPr>
                        <a:t>Bài</a:t>
                      </a:r>
                      <a:r>
                        <a:rPr lang="en-US" sz="1300" dirty="0">
                          <a:effectLst/>
                          <a:latin typeface="Calibri" panose="020F0502020204030204" pitchFamily="34" charset="0"/>
                          <a:cs typeface="Calibri" panose="020F0502020204030204" pitchFamily="34" charset="0"/>
                        </a:rPr>
                        <a:t> </a:t>
                      </a:r>
                      <a:r>
                        <a:rPr lang="en-US" sz="1300" dirty="0" err="1">
                          <a:effectLst/>
                          <a:latin typeface="Calibri" panose="020F0502020204030204" pitchFamily="34" charset="0"/>
                          <a:cs typeface="Calibri" panose="020F0502020204030204" pitchFamily="34" charset="0"/>
                        </a:rPr>
                        <a:t>làm</a:t>
                      </a:r>
                      <a:r>
                        <a:rPr lang="en-US" sz="1300" dirty="0">
                          <a:effectLst/>
                          <a:latin typeface="Calibri" panose="020F0502020204030204" pitchFamily="34" charset="0"/>
                          <a:cs typeface="Calibri" panose="020F0502020204030204" pitchFamily="34" charset="0"/>
                        </a:rPr>
                        <a:t> </a:t>
                      </a:r>
                      <a:r>
                        <a:rPr lang="en-US" sz="1300" dirty="0" err="1">
                          <a:effectLst/>
                          <a:latin typeface="Calibri" panose="020F0502020204030204" pitchFamily="34" charset="0"/>
                          <a:cs typeface="Calibri" panose="020F0502020204030204" pitchFamily="34" charset="0"/>
                        </a:rPr>
                        <a:t>còn</a:t>
                      </a:r>
                      <a:r>
                        <a:rPr lang="en-US" sz="1300" dirty="0">
                          <a:effectLst/>
                          <a:latin typeface="Calibri" panose="020F0502020204030204" pitchFamily="34" charset="0"/>
                          <a:cs typeface="Calibri" panose="020F0502020204030204" pitchFamily="34" charset="0"/>
                        </a:rPr>
                        <a:t> </a:t>
                      </a:r>
                      <a:r>
                        <a:rPr lang="en-US" sz="1300" dirty="0" err="1">
                          <a:effectLst/>
                          <a:latin typeface="Calibri" panose="020F0502020204030204" pitchFamily="34" charset="0"/>
                          <a:cs typeface="Calibri" panose="020F0502020204030204" pitchFamily="34" charset="0"/>
                        </a:rPr>
                        <a:t>sơ</a:t>
                      </a:r>
                      <a:r>
                        <a:rPr lang="en-US" sz="1300" dirty="0">
                          <a:effectLst/>
                          <a:latin typeface="Calibri" panose="020F0502020204030204" pitchFamily="34" charset="0"/>
                          <a:cs typeface="Calibri" panose="020F0502020204030204" pitchFamily="34" charset="0"/>
                        </a:rPr>
                        <a:t> </a:t>
                      </a:r>
                      <a:r>
                        <a:rPr lang="en-US" sz="1300" dirty="0" err="1">
                          <a:effectLst/>
                          <a:latin typeface="Calibri" panose="020F0502020204030204" pitchFamily="34" charset="0"/>
                          <a:cs typeface="Calibri" panose="020F0502020204030204" pitchFamily="34" charset="0"/>
                        </a:rPr>
                        <a:t>sài</a:t>
                      </a:r>
                      <a:r>
                        <a:rPr lang="en-US" sz="1300" dirty="0">
                          <a:effectLst/>
                          <a:latin typeface="Calibri" panose="020F0502020204030204" pitchFamily="34" charset="0"/>
                          <a:cs typeface="Calibri" panose="020F0502020204030204" pitchFamily="34" charset="0"/>
                        </a:rPr>
                        <a:t>, </a:t>
                      </a:r>
                      <a:r>
                        <a:rPr lang="en-US" sz="1300" dirty="0" err="1">
                          <a:effectLst/>
                          <a:latin typeface="Calibri" panose="020F0502020204030204" pitchFamily="34" charset="0"/>
                          <a:cs typeface="Calibri" panose="020F0502020204030204" pitchFamily="34" charset="0"/>
                        </a:rPr>
                        <a:t>trình</a:t>
                      </a:r>
                      <a:r>
                        <a:rPr lang="en-US" sz="1300" dirty="0">
                          <a:effectLst/>
                          <a:latin typeface="Calibri" panose="020F0502020204030204" pitchFamily="34" charset="0"/>
                          <a:cs typeface="Calibri" panose="020F0502020204030204" pitchFamily="34" charset="0"/>
                        </a:rPr>
                        <a:t> </a:t>
                      </a:r>
                      <a:r>
                        <a:rPr lang="en-US" sz="1300" dirty="0" err="1">
                          <a:effectLst/>
                          <a:latin typeface="Calibri" panose="020F0502020204030204" pitchFamily="34" charset="0"/>
                          <a:cs typeface="Calibri" panose="020F0502020204030204" pitchFamily="34" charset="0"/>
                        </a:rPr>
                        <a:t>bày</a:t>
                      </a:r>
                      <a:r>
                        <a:rPr lang="en-US" sz="1300" dirty="0">
                          <a:effectLst/>
                          <a:latin typeface="Calibri" panose="020F0502020204030204" pitchFamily="34" charset="0"/>
                          <a:cs typeface="Calibri" panose="020F0502020204030204" pitchFamily="34" charset="0"/>
                        </a:rPr>
                        <a:t> </a:t>
                      </a:r>
                      <a:r>
                        <a:rPr lang="en-US" sz="1300" dirty="0" err="1">
                          <a:effectLst/>
                          <a:latin typeface="Calibri" panose="020F0502020204030204" pitchFamily="34" charset="0"/>
                          <a:cs typeface="Calibri" panose="020F0502020204030204" pitchFamily="34" charset="0"/>
                        </a:rPr>
                        <a:t>cẩu</a:t>
                      </a:r>
                      <a:r>
                        <a:rPr lang="en-US" sz="1300" dirty="0">
                          <a:effectLst/>
                          <a:latin typeface="Calibri" panose="020F0502020204030204" pitchFamily="34" charset="0"/>
                          <a:cs typeface="Calibri" panose="020F0502020204030204" pitchFamily="34" charset="0"/>
                        </a:rPr>
                        <a:t> </a:t>
                      </a:r>
                      <a:r>
                        <a:rPr lang="en-US" sz="1300" dirty="0" err="1">
                          <a:effectLst/>
                          <a:latin typeface="Calibri" panose="020F0502020204030204" pitchFamily="34" charset="0"/>
                          <a:cs typeface="Calibri" panose="020F0502020204030204" pitchFamily="34" charset="0"/>
                        </a:rPr>
                        <a:t>thả</a:t>
                      </a:r>
                      <a:endParaRPr lang="en-US" sz="1300" dirty="0">
                        <a:effectLst/>
                        <a:latin typeface="Calibri" panose="020F0502020204030204" pitchFamily="34" charset="0"/>
                        <a:cs typeface="Calibri" panose="020F0502020204030204" pitchFamily="34" charset="0"/>
                      </a:endParaRPr>
                    </a:p>
                    <a:p>
                      <a:pPr algn="just">
                        <a:lnSpc>
                          <a:spcPct val="150000"/>
                        </a:lnSpc>
                        <a:spcAft>
                          <a:spcPts val="800"/>
                        </a:spcAft>
                      </a:pPr>
                      <a:r>
                        <a:rPr lang="en-US" sz="1300" dirty="0">
                          <a:effectLst/>
                          <a:latin typeface="Calibri" panose="020F0502020204030204" pitchFamily="34" charset="0"/>
                          <a:cs typeface="Calibri" panose="020F0502020204030204" pitchFamily="34" charset="0"/>
                        </a:rPr>
                        <a:t>Sai </a:t>
                      </a:r>
                      <a:r>
                        <a:rPr lang="en-US" sz="1300" dirty="0" err="1">
                          <a:effectLst/>
                          <a:latin typeface="Calibri" panose="020F0502020204030204" pitchFamily="34" charset="0"/>
                          <a:cs typeface="Calibri" panose="020F0502020204030204" pitchFamily="34" charset="0"/>
                        </a:rPr>
                        <a:t>lỗi</a:t>
                      </a:r>
                      <a:r>
                        <a:rPr lang="en-US" sz="1300" dirty="0">
                          <a:effectLst/>
                          <a:latin typeface="Calibri" panose="020F0502020204030204" pitchFamily="34" charset="0"/>
                          <a:cs typeface="Calibri" panose="020F0502020204030204" pitchFamily="34" charset="0"/>
                        </a:rPr>
                        <a:t> </a:t>
                      </a:r>
                      <a:r>
                        <a:rPr lang="en-US" sz="1300" dirty="0" err="1">
                          <a:effectLst/>
                          <a:latin typeface="Calibri" panose="020F0502020204030204" pitchFamily="34" charset="0"/>
                          <a:cs typeface="Calibri" panose="020F0502020204030204" pitchFamily="34" charset="0"/>
                        </a:rPr>
                        <a:t>chính</a:t>
                      </a:r>
                      <a:r>
                        <a:rPr lang="en-US" sz="1300" dirty="0">
                          <a:effectLst/>
                          <a:latin typeface="Calibri" panose="020F0502020204030204" pitchFamily="34" charset="0"/>
                          <a:cs typeface="Calibri" panose="020F0502020204030204" pitchFamily="34" charset="0"/>
                        </a:rPr>
                        <a:t> </a:t>
                      </a:r>
                      <a:r>
                        <a:rPr lang="en-US" sz="1300" dirty="0" err="1">
                          <a:effectLst/>
                          <a:latin typeface="Calibri" panose="020F0502020204030204" pitchFamily="34" charset="0"/>
                          <a:cs typeface="Calibri" panose="020F0502020204030204" pitchFamily="34" charset="0"/>
                        </a:rPr>
                        <a:t>tả</a:t>
                      </a:r>
                      <a:r>
                        <a:rPr lang="en-US" sz="1300" dirty="0">
                          <a:effectLst/>
                          <a:latin typeface="Calibri" panose="020F0502020204030204" pitchFamily="34" charset="0"/>
                          <a:cs typeface="Calibri" panose="020F0502020204030204" pitchFamily="34" charset="0"/>
                        </a:rPr>
                        <a:t> </a:t>
                      </a:r>
                      <a:endParaRPr lang="en-US" sz="1300" dirty="0">
                        <a:effectLst/>
                        <a:latin typeface="Calibri" panose="020F0502020204030204" pitchFamily="34" charset="0"/>
                        <a:ea typeface="Yu Mincho" panose="02020400000000000000" pitchFamily="18" charset="-128"/>
                        <a:cs typeface="Calibri" panose="020F0502020204030204" pitchFamily="34" charset="0"/>
                      </a:endParaRPr>
                    </a:p>
                  </a:txBody>
                  <a:tcPr marL="18447" marR="18447" marT="0" marB="0"/>
                </a:tc>
                <a:tc>
                  <a:txBody>
                    <a:bodyPr/>
                    <a:lstStyle/>
                    <a:p>
                      <a:pPr algn="just">
                        <a:lnSpc>
                          <a:spcPct val="150000"/>
                        </a:lnSpc>
                        <a:spcAft>
                          <a:spcPts val="800"/>
                        </a:spcAft>
                      </a:pPr>
                      <a:r>
                        <a:rPr lang="en-US" sz="1300" dirty="0">
                          <a:effectLst/>
                          <a:latin typeface="Calibri" panose="020F0502020204030204" pitchFamily="34" charset="0"/>
                          <a:cs typeface="Calibri" panose="020F0502020204030204" pitchFamily="34" charset="0"/>
                        </a:rPr>
                        <a:t>1 </a:t>
                      </a:r>
                      <a:r>
                        <a:rPr lang="en-US" sz="1300" dirty="0" err="1">
                          <a:effectLst/>
                          <a:latin typeface="Calibri" panose="020F0502020204030204" pitchFamily="34" charset="0"/>
                          <a:cs typeface="Calibri" panose="020F0502020204030204" pitchFamily="34" charset="0"/>
                        </a:rPr>
                        <a:t>điểm</a:t>
                      </a:r>
                      <a:endParaRPr lang="en-US" sz="1300" dirty="0">
                        <a:effectLst/>
                        <a:latin typeface="Calibri" panose="020F0502020204030204" pitchFamily="34" charset="0"/>
                        <a:cs typeface="Calibri" panose="020F0502020204030204" pitchFamily="34" charset="0"/>
                      </a:endParaRPr>
                    </a:p>
                    <a:p>
                      <a:pPr algn="just">
                        <a:lnSpc>
                          <a:spcPct val="150000"/>
                        </a:lnSpc>
                        <a:spcAft>
                          <a:spcPts val="800"/>
                        </a:spcAft>
                      </a:pPr>
                      <a:r>
                        <a:rPr lang="en-US" sz="1300" dirty="0" err="1">
                          <a:effectLst/>
                          <a:latin typeface="Calibri" panose="020F0502020204030204" pitchFamily="34" charset="0"/>
                          <a:cs typeface="Calibri" panose="020F0502020204030204" pitchFamily="34" charset="0"/>
                        </a:rPr>
                        <a:t>Bài</a:t>
                      </a:r>
                      <a:r>
                        <a:rPr lang="en-US" sz="1300" dirty="0">
                          <a:effectLst/>
                          <a:latin typeface="Calibri" panose="020F0502020204030204" pitchFamily="34" charset="0"/>
                          <a:cs typeface="Calibri" panose="020F0502020204030204" pitchFamily="34" charset="0"/>
                        </a:rPr>
                        <a:t> </a:t>
                      </a:r>
                      <a:r>
                        <a:rPr lang="en-US" sz="1300" dirty="0" err="1">
                          <a:effectLst/>
                          <a:latin typeface="Calibri" panose="020F0502020204030204" pitchFamily="34" charset="0"/>
                          <a:cs typeface="Calibri" panose="020F0502020204030204" pitchFamily="34" charset="0"/>
                        </a:rPr>
                        <a:t>làm</a:t>
                      </a:r>
                      <a:r>
                        <a:rPr lang="en-US" sz="1300" dirty="0">
                          <a:effectLst/>
                          <a:latin typeface="Calibri" panose="020F0502020204030204" pitchFamily="34" charset="0"/>
                          <a:cs typeface="Calibri" panose="020F0502020204030204" pitchFamily="34" charset="0"/>
                        </a:rPr>
                        <a:t> </a:t>
                      </a:r>
                      <a:r>
                        <a:rPr lang="en-US" sz="1300" dirty="0" err="1">
                          <a:effectLst/>
                          <a:latin typeface="Calibri" panose="020F0502020204030204" pitchFamily="34" charset="0"/>
                          <a:cs typeface="Calibri" panose="020F0502020204030204" pitchFamily="34" charset="0"/>
                        </a:rPr>
                        <a:t>tương</a:t>
                      </a:r>
                      <a:r>
                        <a:rPr lang="en-US" sz="1300" dirty="0">
                          <a:effectLst/>
                          <a:latin typeface="Calibri" panose="020F0502020204030204" pitchFamily="34" charset="0"/>
                          <a:cs typeface="Calibri" panose="020F0502020204030204" pitchFamily="34" charset="0"/>
                        </a:rPr>
                        <a:t> </a:t>
                      </a:r>
                      <a:r>
                        <a:rPr lang="en-US" sz="1300" dirty="0" err="1">
                          <a:effectLst/>
                          <a:latin typeface="Calibri" panose="020F0502020204030204" pitchFamily="34" charset="0"/>
                          <a:cs typeface="Calibri" panose="020F0502020204030204" pitchFamily="34" charset="0"/>
                        </a:rPr>
                        <a:t>đối</a:t>
                      </a:r>
                      <a:r>
                        <a:rPr lang="en-US" sz="1300" dirty="0">
                          <a:effectLst/>
                          <a:latin typeface="Calibri" panose="020F0502020204030204" pitchFamily="34" charset="0"/>
                          <a:cs typeface="Calibri" panose="020F0502020204030204" pitchFamily="34" charset="0"/>
                        </a:rPr>
                        <a:t> </a:t>
                      </a:r>
                      <a:r>
                        <a:rPr lang="en-US" sz="1300" dirty="0" err="1">
                          <a:effectLst/>
                          <a:latin typeface="Calibri" panose="020F0502020204030204" pitchFamily="34" charset="0"/>
                          <a:cs typeface="Calibri" panose="020F0502020204030204" pitchFamily="34" charset="0"/>
                        </a:rPr>
                        <a:t>đẩy</a:t>
                      </a:r>
                      <a:r>
                        <a:rPr lang="en-US" sz="1300" dirty="0">
                          <a:effectLst/>
                          <a:latin typeface="Calibri" panose="020F0502020204030204" pitchFamily="34" charset="0"/>
                          <a:cs typeface="Calibri" panose="020F0502020204030204" pitchFamily="34" charset="0"/>
                        </a:rPr>
                        <a:t> </a:t>
                      </a:r>
                      <a:r>
                        <a:rPr lang="en-US" sz="1300" dirty="0" err="1">
                          <a:effectLst/>
                          <a:latin typeface="Calibri" panose="020F0502020204030204" pitchFamily="34" charset="0"/>
                          <a:cs typeface="Calibri" panose="020F0502020204030204" pitchFamily="34" charset="0"/>
                        </a:rPr>
                        <a:t>đủ</a:t>
                      </a:r>
                      <a:r>
                        <a:rPr lang="en-US" sz="1300" dirty="0">
                          <a:effectLst/>
                          <a:latin typeface="Calibri" panose="020F0502020204030204" pitchFamily="34" charset="0"/>
                          <a:cs typeface="Calibri" panose="020F0502020204030204" pitchFamily="34" charset="0"/>
                        </a:rPr>
                        <a:t>, </a:t>
                      </a:r>
                      <a:r>
                        <a:rPr lang="en-US" sz="1300" dirty="0" err="1">
                          <a:effectLst/>
                          <a:latin typeface="Calibri" panose="020F0502020204030204" pitchFamily="34" charset="0"/>
                          <a:cs typeface="Calibri" panose="020F0502020204030204" pitchFamily="34" charset="0"/>
                        </a:rPr>
                        <a:t>chỉn</a:t>
                      </a:r>
                      <a:r>
                        <a:rPr lang="en-US" sz="1300" dirty="0">
                          <a:effectLst/>
                          <a:latin typeface="Calibri" panose="020F0502020204030204" pitchFamily="34" charset="0"/>
                          <a:cs typeface="Calibri" panose="020F0502020204030204" pitchFamily="34" charset="0"/>
                        </a:rPr>
                        <a:t> chu </a:t>
                      </a:r>
                    </a:p>
                    <a:p>
                      <a:pPr algn="just">
                        <a:lnSpc>
                          <a:spcPct val="150000"/>
                        </a:lnSpc>
                        <a:spcAft>
                          <a:spcPts val="800"/>
                        </a:spcAft>
                      </a:pPr>
                      <a:r>
                        <a:rPr lang="en-US" sz="1300" dirty="0" err="1">
                          <a:effectLst/>
                          <a:latin typeface="Calibri" panose="020F0502020204030204" pitchFamily="34" charset="0"/>
                          <a:cs typeface="Calibri" panose="020F0502020204030204" pitchFamily="34" charset="0"/>
                        </a:rPr>
                        <a:t>Trình</a:t>
                      </a:r>
                      <a:r>
                        <a:rPr lang="en-US" sz="1300" dirty="0">
                          <a:effectLst/>
                          <a:latin typeface="Calibri" panose="020F0502020204030204" pitchFamily="34" charset="0"/>
                          <a:cs typeface="Calibri" panose="020F0502020204030204" pitchFamily="34" charset="0"/>
                        </a:rPr>
                        <a:t> </a:t>
                      </a:r>
                      <a:r>
                        <a:rPr lang="en-US" sz="1300" dirty="0" err="1">
                          <a:effectLst/>
                          <a:latin typeface="Calibri" panose="020F0502020204030204" pitchFamily="34" charset="0"/>
                          <a:cs typeface="Calibri" panose="020F0502020204030204" pitchFamily="34" charset="0"/>
                        </a:rPr>
                        <a:t>bày</a:t>
                      </a:r>
                      <a:r>
                        <a:rPr lang="en-US" sz="1300" dirty="0">
                          <a:effectLst/>
                          <a:latin typeface="Calibri" panose="020F0502020204030204" pitchFamily="34" charset="0"/>
                          <a:cs typeface="Calibri" panose="020F0502020204030204" pitchFamily="34" charset="0"/>
                        </a:rPr>
                        <a:t> </a:t>
                      </a:r>
                      <a:r>
                        <a:rPr lang="en-US" sz="1300" dirty="0" err="1">
                          <a:effectLst/>
                          <a:latin typeface="Calibri" panose="020F0502020204030204" pitchFamily="34" charset="0"/>
                          <a:cs typeface="Calibri" panose="020F0502020204030204" pitchFamily="34" charset="0"/>
                        </a:rPr>
                        <a:t>cẩn</a:t>
                      </a:r>
                      <a:r>
                        <a:rPr lang="en-US" sz="1300" dirty="0">
                          <a:effectLst/>
                          <a:latin typeface="Calibri" panose="020F0502020204030204" pitchFamily="34" charset="0"/>
                          <a:cs typeface="Calibri" panose="020F0502020204030204" pitchFamily="34" charset="0"/>
                        </a:rPr>
                        <a:t> </a:t>
                      </a:r>
                      <a:r>
                        <a:rPr lang="en-US" sz="1300" dirty="0" err="1">
                          <a:effectLst/>
                          <a:latin typeface="Calibri" panose="020F0502020204030204" pitchFamily="34" charset="0"/>
                          <a:cs typeface="Calibri" panose="020F0502020204030204" pitchFamily="34" charset="0"/>
                        </a:rPr>
                        <a:t>thận</a:t>
                      </a:r>
                      <a:r>
                        <a:rPr lang="en-US" sz="1300" dirty="0">
                          <a:effectLst/>
                          <a:latin typeface="Calibri" panose="020F0502020204030204" pitchFamily="34" charset="0"/>
                          <a:cs typeface="Calibri" panose="020F0502020204030204" pitchFamily="34" charset="0"/>
                        </a:rPr>
                        <a:t> </a:t>
                      </a:r>
                    </a:p>
                    <a:p>
                      <a:pPr algn="just">
                        <a:lnSpc>
                          <a:spcPct val="150000"/>
                        </a:lnSpc>
                        <a:spcAft>
                          <a:spcPts val="800"/>
                        </a:spcAft>
                      </a:pPr>
                      <a:r>
                        <a:rPr lang="en-US" sz="1300" dirty="0" err="1">
                          <a:effectLst/>
                          <a:latin typeface="Calibri" panose="020F0502020204030204" pitchFamily="34" charset="0"/>
                          <a:cs typeface="Calibri" panose="020F0502020204030204" pitchFamily="34" charset="0"/>
                        </a:rPr>
                        <a:t>Không</a:t>
                      </a:r>
                      <a:r>
                        <a:rPr lang="en-US" sz="1300" dirty="0">
                          <a:effectLst/>
                          <a:latin typeface="Calibri" panose="020F0502020204030204" pitchFamily="34" charset="0"/>
                          <a:cs typeface="Calibri" panose="020F0502020204030204" pitchFamily="34" charset="0"/>
                        </a:rPr>
                        <a:t> </a:t>
                      </a:r>
                      <a:r>
                        <a:rPr lang="en-US" sz="1300" dirty="0" err="1">
                          <a:effectLst/>
                          <a:latin typeface="Calibri" panose="020F0502020204030204" pitchFamily="34" charset="0"/>
                          <a:cs typeface="Calibri" panose="020F0502020204030204" pitchFamily="34" charset="0"/>
                        </a:rPr>
                        <a:t>có</a:t>
                      </a:r>
                      <a:r>
                        <a:rPr lang="en-US" sz="1300" dirty="0">
                          <a:effectLst/>
                          <a:latin typeface="Calibri" panose="020F0502020204030204" pitchFamily="34" charset="0"/>
                          <a:cs typeface="Calibri" panose="020F0502020204030204" pitchFamily="34" charset="0"/>
                        </a:rPr>
                        <a:t> </a:t>
                      </a:r>
                      <a:r>
                        <a:rPr lang="en-US" sz="1300" dirty="0" err="1">
                          <a:effectLst/>
                          <a:latin typeface="Calibri" panose="020F0502020204030204" pitchFamily="34" charset="0"/>
                          <a:cs typeface="Calibri" panose="020F0502020204030204" pitchFamily="34" charset="0"/>
                        </a:rPr>
                        <a:t>lỗi</a:t>
                      </a:r>
                      <a:r>
                        <a:rPr lang="en-US" sz="1300" dirty="0">
                          <a:effectLst/>
                          <a:latin typeface="Calibri" panose="020F0502020204030204" pitchFamily="34" charset="0"/>
                          <a:cs typeface="Calibri" panose="020F0502020204030204" pitchFamily="34" charset="0"/>
                        </a:rPr>
                        <a:t> </a:t>
                      </a:r>
                      <a:r>
                        <a:rPr lang="en-US" sz="1300" dirty="0" err="1">
                          <a:effectLst/>
                          <a:latin typeface="Calibri" panose="020F0502020204030204" pitchFamily="34" charset="0"/>
                          <a:cs typeface="Calibri" panose="020F0502020204030204" pitchFamily="34" charset="0"/>
                        </a:rPr>
                        <a:t>chính</a:t>
                      </a:r>
                      <a:r>
                        <a:rPr lang="en-US" sz="1300" dirty="0">
                          <a:effectLst/>
                          <a:latin typeface="Calibri" panose="020F0502020204030204" pitchFamily="34" charset="0"/>
                          <a:cs typeface="Calibri" panose="020F0502020204030204" pitchFamily="34" charset="0"/>
                        </a:rPr>
                        <a:t> </a:t>
                      </a:r>
                      <a:r>
                        <a:rPr lang="en-US" sz="1300" dirty="0" err="1">
                          <a:effectLst/>
                          <a:latin typeface="Calibri" panose="020F0502020204030204" pitchFamily="34" charset="0"/>
                          <a:cs typeface="Calibri" panose="020F0502020204030204" pitchFamily="34" charset="0"/>
                        </a:rPr>
                        <a:t>tả</a:t>
                      </a:r>
                      <a:r>
                        <a:rPr lang="en-US" sz="1300" dirty="0">
                          <a:effectLst/>
                          <a:latin typeface="Calibri" panose="020F0502020204030204" pitchFamily="34" charset="0"/>
                          <a:cs typeface="Calibri" panose="020F0502020204030204" pitchFamily="34" charset="0"/>
                        </a:rPr>
                        <a:t> </a:t>
                      </a:r>
                      <a:endParaRPr lang="en-US" sz="1300" dirty="0">
                        <a:effectLst/>
                        <a:latin typeface="Calibri" panose="020F0502020204030204" pitchFamily="34" charset="0"/>
                        <a:ea typeface="Yu Mincho" panose="02020400000000000000" pitchFamily="18" charset="-128"/>
                        <a:cs typeface="Calibri" panose="020F0502020204030204" pitchFamily="34" charset="0"/>
                      </a:endParaRPr>
                    </a:p>
                  </a:txBody>
                  <a:tcPr marL="18447" marR="18447" marT="0" marB="0"/>
                </a:tc>
                <a:tc>
                  <a:txBody>
                    <a:bodyPr/>
                    <a:lstStyle/>
                    <a:p>
                      <a:pPr algn="just">
                        <a:lnSpc>
                          <a:spcPct val="150000"/>
                        </a:lnSpc>
                        <a:spcAft>
                          <a:spcPts val="800"/>
                        </a:spcAft>
                      </a:pPr>
                      <a:r>
                        <a:rPr lang="en-US" sz="1300" dirty="0">
                          <a:effectLst/>
                          <a:latin typeface="Calibri" panose="020F0502020204030204" pitchFamily="34" charset="0"/>
                          <a:cs typeface="Calibri" panose="020F0502020204030204" pitchFamily="34" charset="0"/>
                        </a:rPr>
                        <a:t>2 </a:t>
                      </a:r>
                      <a:r>
                        <a:rPr lang="en-US" sz="1300" dirty="0" err="1">
                          <a:effectLst/>
                          <a:latin typeface="Calibri" panose="020F0502020204030204" pitchFamily="34" charset="0"/>
                          <a:cs typeface="Calibri" panose="020F0502020204030204" pitchFamily="34" charset="0"/>
                        </a:rPr>
                        <a:t>điểm</a:t>
                      </a:r>
                      <a:r>
                        <a:rPr lang="en-US" sz="1300" dirty="0">
                          <a:effectLst/>
                          <a:latin typeface="Calibri" panose="020F0502020204030204" pitchFamily="34" charset="0"/>
                          <a:cs typeface="Calibri" panose="020F0502020204030204" pitchFamily="34" charset="0"/>
                        </a:rPr>
                        <a:t> </a:t>
                      </a:r>
                    </a:p>
                    <a:p>
                      <a:pPr algn="just">
                        <a:lnSpc>
                          <a:spcPct val="150000"/>
                        </a:lnSpc>
                        <a:spcAft>
                          <a:spcPts val="800"/>
                        </a:spcAft>
                      </a:pPr>
                      <a:r>
                        <a:rPr lang="en-US" sz="1300" dirty="0" err="1">
                          <a:effectLst/>
                          <a:latin typeface="Calibri" panose="020F0502020204030204" pitchFamily="34" charset="0"/>
                          <a:cs typeface="Calibri" panose="020F0502020204030204" pitchFamily="34" charset="0"/>
                        </a:rPr>
                        <a:t>Bài</a:t>
                      </a:r>
                      <a:r>
                        <a:rPr lang="en-US" sz="1300" dirty="0">
                          <a:effectLst/>
                          <a:latin typeface="Calibri" panose="020F0502020204030204" pitchFamily="34" charset="0"/>
                          <a:cs typeface="Calibri" panose="020F0502020204030204" pitchFamily="34" charset="0"/>
                        </a:rPr>
                        <a:t> </a:t>
                      </a:r>
                      <a:r>
                        <a:rPr lang="en-US" sz="1300" dirty="0" err="1">
                          <a:effectLst/>
                          <a:latin typeface="Calibri" panose="020F0502020204030204" pitchFamily="34" charset="0"/>
                          <a:cs typeface="Calibri" panose="020F0502020204030204" pitchFamily="34" charset="0"/>
                        </a:rPr>
                        <a:t>làm</a:t>
                      </a:r>
                      <a:r>
                        <a:rPr lang="en-US" sz="1300" dirty="0">
                          <a:effectLst/>
                          <a:latin typeface="Calibri" panose="020F0502020204030204" pitchFamily="34" charset="0"/>
                          <a:cs typeface="Calibri" panose="020F0502020204030204" pitchFamily="34" charset="0"/>
                        </a:rPr>
                        <a:t> </a:t>
                      </a:r>
                      <a:r>
                        <a:rPr lang="en-US" sz="1300" dirty="0" err="1">
                          <a:effectLst/>
                          <a:latin typeface="Calibri" panose="020F0502020204030204" pitchFamily="34" charset="0"/>
                          <a:cs typeface="Calibri" panose="020F0502020204030204" pitchFamily="34" charset="0"/>
                        </a:rPr>
                        <a:t>tương</a:t>
                      </a:r>
                      <a:r>
                        <a:rPr lang="en-US" sz="1300" dirty="0">
                          <a:effectLst/>
                          <a:latin typeface="Calibri" panose="020F0502020204030204" pitchFamily="34" charset="0"/>
                          <a:cs typeface="Calibri" panose="020F0502020204030204" pitchFamily="34" charset="0"/>
                        </a:rPr>
                        <a:t> </a:t>
                      </a:r>
                      <a:r>
                        <a:rPr lang="en-US" sz="1300" dirty="0" err="1">
                          <a:effectLst/>
                          <a:latin typeface="Calibri" panose="020F0502020204030204" pitchFamily="34" charset="0"/>
                          <a:cs typeface="Calibri" panose="020F0502020204030204" pitchFamily="34" charset="0"/>
                        </a:rPr>
                        <a:t>đối</a:t>
                      </a:r>
                      <a:r>
                        <a:rPr lang="en-US" sz="1300" dirty="0">
                          <a:effectLst/>
                          <a:latin typeface="Calibri" panose="020F0502020204030204" pitchFamily="34" charset="0"/>
                          <a:cs typeface="Calibri" panose="020F0502020204030204" pitchFamily="34" charset="0"/>
                        </a:rPr>
                        <a:t> </a:t>
                      </a:r>
                      <a:r>
                        <a:rPr lang="en-US" sz="1300" dirty="0" err="1">
                          <a:effectLst/>
                          <a:latin typeface="Calibri" panose="020F0502020204030204" pitchFamily="34" charset="0"/>
                          <a:cs typeface="Calibri" panose="020F0502020204030204" pitchFamily="34" charset="0"/>
                        </a:rPr>
                        <a:t>đẩy</a:t>
                      </a:r>
                      <a:r>
                        <a:rPr lang="en-US" sz="1300" dirty="0">
                          <a:effectLst/>
                          <a:latin typeface="Calibri" panose="020F0502020204030204" pitchFamily="34" charset="0"/>
                          <a:cs typeface="Calibri" panose="020F0502020204030204" pitchFamily="34" charset="0"/>
                        </a:rPr>
                        <a:t> </a:t>
                      </a:r>
                      <a:r>
                        <a:rPr lang="en-US" sz="1300" dirty="0" err="1">
                          <a:effectLst/>
                          <a:latin typeface="Calibri" panose="020F0502020204030204" pitchFamily="34" charset="0"/>
                          <a:cs typeface="Calibri" panose="020F0502020204030204" pitchFamily="34" charset="0"/>
                        </a:rPr>
                        <a:t>đủ</a:t>
                      </a:r>
                      <a:r>
                        <a:rPr lang="en-US" sz="1300" dirty="0">
                          <a:effectLst/>
                          <a:latin typeface="Calibri" panose="020F0502020204030204" pitchFamily="34" charset="0"/>
                          <a:cs typeface="Calibri" panose="020F0502020204030204" pitchFamily="34" charset="0"/>
                        </a:rPr>
                        <a:t>, </a:t>
                      </a:r>
                      <a:r>
                        <a:rPr lang="en-US" sz="1300" dirty="0" err="1">
                          <a:effectLst/>
                          <a:latin typeface="Calibri" panose="020F0502020204030204" pitchFamily="34" charset="0"/>
                          <a:cs typeface="Calibri" panose="020F0502020204030204" pitchFamily="34" charset="0"/>
                        </a:rPr>
                        <a:t>chỉn</a:t>
                      </a:r>
                      <a:r>
                        <a:rPr lang="en-US" sz="1300" dirty="0">
                          <a:effectLst/>
                          <a:latin typeface="Calibri" panose="020F0502020204030204" pitchFamily="34" charset="0"/>
                          <a:cs typeface="Calibri" panose="020F0502020204030204" pitchFamily="34" charset="0"/>
                        </a:rPr>
                        <a:t> chu </a:t>
                      </a:r>
                    </a:p>
                    <a:p>
                      <a:pPr algn="just">
                        <a:lnSpc>
                          <a:spcPct val="150000"/>
                        </a:lnSpc>
                        <a:spcAft>
                          <a:spcPts val="800"/>
                        </a:spcAft>
                      </a:pPr>
                      <a:r>
                        <a:rPr lang="en-US" sz="1300" dirty="0" err="1">
                          <a:effectLst/>
                          <a:latin typeface="Calibri" panose="020F0502020204030204" pitchFamily="34" charset="0"/>
                          <a:cs typeface="Calibri" panose="020F0502020204030204" pitchFamily="34" charset="0"/>
                        </a:rPr>
                        <a:t>Trình</a:t>
                      </a:r>
                      <a:r>
                        <a:rPr lang="en-US" sz="1300" dirty="0">
                          <a:effectLst/>
                          <a:latin typeface="Calibri" panose="020F0502020204030204" pitchFamily="34" charset="0"/>
                          <a:cs typeface="Calibri" panose="020F0502020204030204" pitchFamily="34" charset="0"/>
                        </a:rPr>
                        <a:t> </a:t>
                      </a:r>
                      <a:r>
                        <a:rPr lang="en-US" sz="1300" dirty="0" err="1">
                          <a:effectLst/>
                          <a:latin typeface="Calibri" panose="020F0502020204030204" pitchFamily="34" charset="0"/>
                          <a:cs typeface="Calibri" panose="020F0502020204030204" pitchFamily="34" charset="0"/>
                        </a:rPr>
                        <a:t>bày</a:t>
                      </a:r>
                      <a:r>
                        <a:rPr lang="en-US" sz="1300" dirty="0">
                          <a:effectLst/>
                          <a:latin typeface="Calibri" panose="020F0502020204030204" pitchFamily="34" charset="0"/>
                          <a:cs typeface="Calibri" panose="020F0502020204030204" pitchFamily="34" charset="0"/>
                        </a:rPr>
                        <a:t> </a:t>
                      </a:r>
                      <a:r>
                        <a:rPr lang="en-US" sz="1300" dirty="0" err="1">
                          <a:effectLst/>
                          <a:latin typeface="Calibri" panose="020F0502020204030204" pitchFamily="34" charset="0"/>
                          <a:cs typeface="Calibri" panose="020F0502020204030204" pitchFamily="34" charset="0"/>
                        </a:rPr>
                        <a:t>cẩn</a:t>
                      </a:r>
                      <a:r>
                        <a:rPr lang="en-US" sz="1300" dirty="0">
                          <a:effectLst/>
                          <a:latin typeface="Calibri" panose="020F0502020204030204" pitchFamily="34" charset="0"/>
                          <a:cs typeface="Calibri" panose="020F0502020204030204" pitchFamily="34" charset="0"/>
                        </a:rPr>
                        <a:t> </a:t>
                      </a:r>
                      <a:r>
                        <a:rPr lang="en-US" sz="1300" dirty="0" err="1">
                          <a:effectLst/>
                          <a:latin typeface="Calibri" panose="020F0502020204030204" pitchFamily="34" charset="0"/>
                          <a:cs typeface="Calibri" panose="020F0502020204030204" pitchFamily="34" charset="0"/>
                        </a:rPr>
                        <a:t>thận</a:t>
                      </a:r>
                      <a:r>
                        <a:rPr lang="en-US" sz="1300" dirty="0">
                          <a:effectLst/>
                          <a:latin typeface="Calibri" panose="020F0502020204030204" pitchFamily="34" charset="0"/>
                          <a:cs typeface="Calibri" panose="020F0502020204030204" pitchFamily="34" charset="0"/>
                        </a:rPr>
                        <a:t> </a:t>
                      </a:r>
                    </a:p>
                    <a:p>
                      <a:pPr algn="just">
                        <a:lnSpc>
                          <a:spcPct val="150000"/>
                        </a:lnSpc>
                        <a:spcAft>
                          <a:spcPts val="800"/>
                        </a:spcAft>
                      </a:pPr>
                      <a:r>
                        <a:rPr lang="en-US" sz="1300" dirty="0" err="1">
                          <a:effectLst/>
                          <a:latin typeface="Calibri" panose="020F0502020204030204" pitchFamily="34" charset="0"/>
                          <a:cs typeface="Calibri" panose="020F0502020204030204" pitchFamily="34" charset="0"/>
                        </a:rPr>
                        <a:t>Không</a:t>
                      </a:r>
                      <a:r>
                        <a:rPr lang="en-US" sz="1300" dirty="0">
                          <a:effectLst/>
                          <a:latin typeface="Calibri" panose="020F0502020204030204" pitchFamily="34" charset="0"/>
                          <a:cs typeface="Calibri" panose="020F0502020204030204" pitchFamily="34" charset="0"/>
                        </a:rPr>
                        <a:t> </a:t>
                      </a:r>
                      <a:r>
                        <a:rPr lang="en-US" sz="1300" dirty="0" err="1">
                          <a:effectLst/>
                          <a:latin typeface="Calibri" panose="020F0502020204030204" pitchFamily="34" charset="0"/>
                          <a:cs typeface="Calibri" panose="020F0502020204030204" pitchFamily="34" charset="0"/>
                        </a:rPr>
                        <a:t>có</a:t>
                      </a:r>
                      <a:r>
                        <a:rPr lang="en-US" sz="1300" dirty="0">
                          <a:effectLst/>
                          <a:latin typeface="Calibri" panose="020F0502020204030204" pitchFamily="34" charset="0"/>
                          <a:cs typeface="Calibri" panose="020F0502020204030204" pitchFamily="34" charset="0"/>
                        </a:rPr>
                        <a:t> </a:t>
                      </a:r>
                      <a:r>
                        <a:rPr lang="en-US" sz="1300" dirty="0" err="1">
                          <a:effectLst/>
                          <a:latin typeface="Calibri" panose="020F0502020204030204" pitchFamily="34" charset="0"/>
                          <a:cs typeface="Calibri" panose="020F0502020204030204" pitchFamily="34" charset="0"/>
                        </a:rPr>
                        <a:t>lỗi</a:t>
                      </a:r>
                      <a:r>
                        <a:rPr lang="en-US" sz="1300" dirty="0">
                          <a:effectLst/>
                          <a:latin typeface="Calibri" panose="020F0502020204030204" pitchFamily="34" charset="0"/>
                          <a:cs typeface="Calibri" panose="020F0502020204030204" pitchFamily="34" charset="0"/>
                        </a:rPr>
                        <a:t> </a:t>
                      </a:r>
                      <a:r>
                        <a:rPr lang="en-US" sz="1300" dirty="0" err="1">
                          <a:effectLst/>
                          <a:latin typeface="Calibri" panose="020F0502020204030204" pitchFamily="34" charset="0"/>
                          <a:cs typeface="Calibri" panose="020F0502020204030204" pitchFamily="34" charset="0"/>
                        </a:rPr>
                        <a:t>chính</a:t>
                      </a:r>
                      <a:r>
                        <a:rPr lang="en-US" sz="1300" dirty="0">
                          <a:effectLst/>
                          <a:latin typeface="Calibri" panose="020F0502020204030204" pitchFamily="34" charset="0"/>
                          <a:cs typeface="Calibri" panose="020F0502020204030204" pitchFamily="34" charset="0"/>
                        </a:rPr>
                        <a:t> </a:t>
                      </a:r>
                      <a:r>
                        <a:rPr lang="en-US" sz="1300" dirty="0" err="1">
                          <a:effectLst/>
                          <a:latin typeface="Calibri" panose="020F0502020204030204" pitchFamily="34" charset="0"/>
                          <a:cs typeface="Calibri" panose="020F0502020204030204" pitchFamily="34" charset="0"/>
                        </a:rPr>
                        <a:t>tả</a:t>
                      </a:r>
                      <a:endParaRPr lang="en-US" sz="1300" dirty="0">
                        <a:effectLst/>
                        <a:latin typeface="Calibri" panose="020F0502020204030204" pitchFamily="34" charset="0"/>
                        <a:cs typeface="Calibri" panose="020F0502020204030204" pitchFamily="34" charset="0"/>
                      </a:endParaRPr>
                    </a:p>
                    <a:p>
                      <a:pPr algn="just">
                        <a:lnSpc>
                          <a:spcPct val="150000"/>
                        </a:lnSpc>
                        <a:spcAft>
                          <a:spcPts val="800"/>
                        </a:spcAft>
                      </a:pPr>
                      <a:r>
                        <a:rPr lang="en-US" sz="1300" dirty="0" err="1">
                          <a:effectLst/>
                          <a:latin typeface="Calibri" panose="020F0502020204030204" pitchFamily="34" charset="0"/>
                          <a:cs typeface="Calibri" panose="020F0502020204030204" pitchFamily="34" charset="0"/>
                        </a:rPr>
                        <a:t>Có</a:t>
                      </a:r>
                      <a:r>
                        <a:rPr lang="en-US" sz="1300" dirty="0">
                          <a:effectLst/>
                          <a:latin typeface="Calibri" panose="020F0502020204030204" pitchFamily="34" charset="0"/>
                          <a:cs typeface="Calibri" panose="020F0502020204030204" pitchFamily="34" charset="0"/>
                        </a:rPr>
                        <a:t> </a:t>
                      </a:r>
                      <a:r>
                        <a:rPr lang="en-US" sz="1300" dirty="0" err="1">
                          <a:effectLst/>
                          <a:latin typeface="Calibri" panose="020F0502020204030204" pitchFamily="34" charset="0"/>
                          <a:cs typeface="Calibri" panose="020F0502020204030204" pitchFamily="34" charset="0"/>
                        </a:rPr>
                        <a:t>sự</a:t>
                      </a:r>
                      <a:r>
                        <a:rPr lang="en-US" sz="1300" dirty="0">
                          <a:effectLst/>
                          <a:latin typeface="Calibri" panose="020F0502020204030204" pitchFamily="34" charset="0"/>
                          <a:cs typeface="Calibri" panose="020F0502020204030204" pitchFamily="34" charset="0"/>
                        </a:rPr>
                        <a:t> </a:t>
                      </a:r>
                      <a:r>
                        <a:rPr lang="en-US" sz="1300" dirty="0" err="1">
                          <a:effectLst/>
                          <a:latin typeface="Calibri" panose="020F0502020204030204" pitchFamily="34" charset="0"/>
                          <a:cs typeface="Calibri" panose="020F0502020204030204" pitchFamily="34" charset="0"/>
                        </a:rPr>
                        <a:t>sáng</a:t>
                      </a:r>
                      <a:r>
                        <a:rPr lang="en-US" sz="1300" dirty="0">
                          <a:effectLst/>
                          <a:latin typeface="Calibri" panose="020F0502020204030204" pitchFamily="34" charset="0"/>
                          <a:cs typeface="Calibri" panose="020F0502020204030204" pitchFamily="34" charset="0"/>
                        </a:rPr>
                        <a:t> </a:t>
                      </a:r>
                      <a:r>
                        <a:rPr lang="en-US" sz="1300" dirty="0" err="1">
                          <a:effectLst/>
                          <a:latin typeface="Calibri" panose="020F0502020204030204" pitchFamily="34" charset="0"/>
                          <a:cs typeface="Calibri" panose="020F0502020204030204" pitchFamily="34" charset="0"/>
                        </a:rPr>
                        <a:t>tạo</a:t>
                      </a:r>
                      <a:endParaRPr lang="en-US" sz="1300" dirty="0">
                        <a:effectLst/>
                        <a:latin typeface="Calibri" panose="020F0502020204030204" pitchFamily="34" charset="0"/>
                        <a:cs typeface="Calibri" panose="020F0502020204030204" pitchFamily="34" charset="0"/>
                      </a:endParaRPr>
                    </a:p>
                  </a:txBody>
                  <a:tcPr marL="18447" marR="18447" marT="0" marB="0"/>
                </a:tc>
                <a:extLst>
                  <a:ext uri="{0D108BD9-81ED-4DB2-BD59-A6C34878D82A}">
                    <a16:rowId xmlns:a16="http://schemas.microsoft.com/office/drawing/2014/main" val="3917249658"/>
                  </a:ext>
                </a:extLst>
              </a:tr>
              <a:tr h="1859883">
                <a:tc>
                  <a:txBody>
                    <a:bodyPr/>
                    <a:lstStyle/>
                    <a:p>
                      <a:pPr algn="ctr">
                        <a:lnSpc>
                          <a:spcPct val="150000"/>
                        </a:lnSpc>
                        <a:spcAft>
                          <a:spcPts val="800"/>
                        </a:spcAft>
                      </a:pPr>
                      <a:r>
                        <a:rPr lang="en-US" sz="1300">
                          <a:effectLst/>
                          <a:latin typeface="Calibri" panose="020F0502020204030204" pitchFamily="34" charset="0"/>
                          <a:cs typeface="Calibri" panose="020F0502020204030204" pitchFamily="34" charset="0"/>
                        </a:rPr>
                        <a:t>Nội dung</a:t>
                      </a:r>
                    </a:p>
                    <a:p>
                      <a:pPr algn="ctr">
                        <a:lnSpc>
                          <a:spcPct val="150000"/>
                        </a:lnSpc>
                        <a:spcAft>
                          <a:spcPts val="800"/>
                        </a:spcAft>
                      </a:pPr>
                      <a:r>
                        <a:rPr lang="en-US" sz="1300">
                          <a:effectLst/>
                          <a:latin typeface="Calibri" panose="020F0502020204030204" pitchFamily="34" charset="0"/>
                          <a:cs typeface="Calibri" panose="020F0502020204030204" pitchFamily="34" charset="0"/>
                        </a:rPr>
                        <a:t>(6 điểm)</a:t>
                      </a:r>
                      <a:endParaRPr lang="en-US" sz="1300">
                        <a:effectLst/>
                        <a:latin typeface="Calibri" panose="020F0502020204030204" pitchFamily="34" charset="0"/>
                        <a:ea typeface="Yu Mincho" panose="02020400000000000000" pitchFamily="18" charset="-128"/>
                        <a:cs typeface="Calibri" panose="020F0502020204030204" pitchFamily="34" charset="0"/>
                      </a:endParaRPr>
                    </a:p>
                  </a:txBody>
                  <a:tcPr marL="18447" marR="18447" marT="0" marB="0" anchor="ctr"/>
                </a:tc>
                <a:tc>
                  <a:txBody>
                    <a:bodyPr/>
                    <a:lstStyle/>
                    <a:p>
                      <a:pPr algn="just">
                        <a:lnSpc>
                          <a:spcPct val="150000"/>
                        </a:lnSpc>
                        <a:spcAft>
                          <a:spcPts val="800"/>
                        </a:spcAft>
                      </a:pPr>
                      <a:r>
                        <a:rPr lang="en-US" sz="1300" dirty="0">
                          <a:effectLst/>
                          <a:latin typeface="Calibri" panose="020F0502020204030204" pitchFamily="34" charset="0"/>
                          <a:cs typeface="Calibri" panose="020F0502020204030204" pitchFamily="34" charset="0"/>
                        </a:rPr>
                        <a:t>1 - 3 </a:t>
                      </a:r>
                      <a:r>
                        <a:rPr lang="en-US" sz="1300" dirty="0" err="1">
                          <a:effectLst/>
                          <a:latin typeface="Calibri" panose="020F0502020204030204" pitchFamily="34" charset="0"/>
                          <a:cs typeface="Calibri" panose="020F0502020204030204" pitchFamily="34" charset="0"/>
                        </a:rPr>
                        <a:t>điểm</a:t>
                      </a:r>
                      <a:endParaRPr lang="en-US" sz="1300" dirty="0">
                        <a:effectLst/>
                        <a:latin typeface="Calibri" panose="020F0502020204030204" pitchFamily="34" charset="0"/>
                        <a:cs typeface="Calibri" panose="020F0502020204030204" pitchFamily="34" charset="0"/>
                      </a:endParaRPr>
                    </a:p>
                    <a:p>
                      <a:pPr algn="just">
                        <a:lnSpc>
                          <a:spcPct val="150000"/>
                        </a:lnSpc>
                        <a:spcAft>
                          <a:spcPts val="800"/>
                        </a:spcAft>
                      </a:pPr>
                      <a:r>
                        <a:rPr lang="en-US" sz="1300" dirty="0" err="1">
                          <a:effectLst/>
                          <a:latin typeface="Calibri" panose="020F0502020204030204" pitchFamily="34" charset="0"/>
                          <a:cs typeface="Calibri" panose="020F0502020204030204" pitchFamily="34" charset="0"/>
                        </a:rPr>
                        <a:t>Chưa</a:t>
                      </a:r>
                      <a:r>
                        <a:rPr lang="en-US" sz="1300" dirty="0">
                          <a:effectLst/>
                          <a:latin typeface="Calibri" panose="020F0502020204030204" pitchFamily="34" charset="0"/>
                          <a:cs typeface="Calibri" panose="020F0502020204030204" pitchFamily="34" charset="0"/>
                        </a:rPr>
                        <a:t> </a:t>
                      </a:r>
                      <a:r>
                        <a:rPr lang="en-US" sz="1300" dirty="0" err="1">
                          <a:effectLst/>
                          <a:latin typeface="Calibri" panose="020F0502020204030204" pitchFamily="34" charset="0"/>
                          <a:cs typeface="Calibri" panose="020F0502020204030204" pitchFamily="34" charset="0"/>
                        </a:rPr>
                        <a:t>trả</a:t>
                      </a:r>
                      <a:r>
                        <a:rPr lang="en-US" sz="1300" dirty="0">
                          <a:effectLst/>
                          <a:latin typeface="Calibri" panose="020F0502020204030204" pitchFamily="34" charset="0"/>
                          <a:cs typeface="Calibri" panose="020F0502020204030204" pitchFamily="34" charset="0"/>
                        </a:rPr>
                        <a:t> </a:t>
                      </a:r>
                      <a:r>
                        <a:rPr lang="en-US" sz="1300" dirty="0" err="1">
                          <a:effectLst/>
                          <a:latin typeface="Calibri" panose="020F0502020204030204" pitchFamily="34" charset="0"/>
                          <a:cs typeface="Calibri" panose="020F0502020204030204" pitchFamily="34" charset="0"/>
                        </a:rPr>
                        <a:t>lơi</a:t>
                      </a:r>
                      <a:r>
                        <a:rPr lang="en-US" sz="1300" dirty="0">
                          <a:effectLst/>
                          <a:latin typeface="Calibri" panose="020F0502020204030204" pitchFamily="34" charset="0"/>
                          <a:cs typeface="Calibri" panose="020F0502020204030204" pitchFamily="34" charset="0"/>
                        </a:rPr>
                        <a:t> </a:t>
                      </a:r>
                      <a:r>
                        <a:rPr lang="en-US" sz="1300" dirty="0" err="1">
                          <a:effectLst/>
                          <a:latin typeface="Calibri" panose="020F0502020204030204" pitchFamily="34" charset="0"/>
                          <a:cs typeface="Calibri" panose="020F0502020204030204" pitchFamily="34" charset="0"/>
                        </a:rPr>
                        <a:t>đúng</a:t>
                      </a:r>
                      <a:r>
                        <a:rPr lang="en-US" sz="1300" dirty="0">
                          <a:effectLst/>
                          <a:latin typeface="Calibri" panose="020F0502020204030204" pitchFamily="34" charset="0"/>
                          <a:cs typeface="Calibri" panose="020F0502020204030204" pitchFamily="34" charset="0"/>
                        </a:rPr>
                        <a:t> </a:t>
                      </a:r>
                      <a:r>
                        <a:rPr lang="en-US" sz="1300" dirty="0" err="1">
                          <a:effectLst/>
                          <a:latin typeface="Calibri" panose="020F0502020204030204" pitchFamily="34" charset="0"/>
                          <a:cs typeface="Calibri" panose="020F0502020204030204" pitchFamily="34" charset="0"/>
                        </a:rPr>
                        <a:t>câu</a:t>
                      </a:r>
                      <a:r>
                        <a:rPr lang="en-US" sz="1300" dirty="0">
                          <a:effectLst/>
                          <a:latin typeface="Calibri" panose="020F0502020204030204" pitchFamily="34" charset="0"/>
                          <a:cs typeface="Calibri" panose="020F0502020204030204" pitchFamily="34" charset="0"/>
                        </a:rPr>
                        <a:t> </a:t>
                      </a:r>
                      <a:r>
                        <a:rPr lang="en-US" sz="1300" dirty="0" err="1">
                          <a:effectLst/>
                          <a:latin typeface="Calibri" panose="020F0502020204030204" pitchFamily="34" charset="0"/>
                          <a:cs typeface="Calibri" panose="020F0502020204030204" pitchFamily="34" charset="0"/>
                        </a:rPr>
                        <a:t>hỏi</a:t>
                      </a:r>
                      <a:r>
                        <a:rPr lang="en-US" sz="1300" dirty="0">
                          <a:effectLst/>
                          <a:latin typeface="Calibri" panose="020F0502020204030204" pitchFamily="34" charset="0"/>
                          <a:cs typeface="Calibri" panose="020F0502020204030204" pitchFamily="34" charset="0"/>
                        </a:rPr>
                        <a:t> </a:t>
                      </a:r>
                      <a:r>
                        <a:rPr lang="en-US" sz="1300" dirty="0" err="1">
                          <a:effectLst/>
                          <a:latin typeface="Calibri" panose="020F0502020204030204" pitchFamily="34" charset="0"/>
                          <a:cs typeface="Calibri" panose="020F0502020204030204" pitchFamily="34" charset="0"/>
                        </a:rPr>
                        <a:t>trọng</a:t>
                      </a:r>
                      <a:r>
                        <a:rPr lang="en-US" sz="1300" dirty="0">
                          <a:effectLst/>
                          <a:latin typeface="Calibri" panose="020F0502020204030204" pitchFamily="34" charset="0"/>
                          <a:cs typeface="Calibri" panose="020F0502020204030204" pitchFamily="34" charset="0"/>
                        </a:rPr>
                        <a:t> </a:t>
                      </a:r>
                      <a:r>
                        <a:rPr lang="en-US" sz="1300" dirty="0" err="1">
                          <a:effectLst/>
                          <a:latin typeface="Calibri" panose="020F0502020204030204" pitchFamily="34" charset="0"/>
                          <a:cs typeface="Calibri" panose="020F0502020204030204" pitchFamily="34" charset="0"/>
                        </a:rPr>
                        <a:t>tâm</a:t>
                      </a:r>
                      <a:r>
                        <a:rPr lang="en-US" sz="1300" dirty="0">
                          <a:effectLst/>
                          <a:latin typeface="Calibri" panose="020F0502020204030204" pitchFamily="34" charset="0"/>
                          <a:cs typeface="Calibri" panose="020F0502020204030204" pitchFamily="34" charset="0"/>
                        </a:rPr>
                        <a:t> </a:t>
                      </a:r>
                    </a:p>
                    <a:p>
                      <a:pPr algn="just">
                        <a:lnSpc>
                          <a:spcPct val="150000"/>
                        </a:lnSpc>
                        <a:spcAft>
                          <a:spcPts val="800"/>
                        </a:spcAft>
                      </a:pPr>
                      <a:r>
                        <a:rPr lang="en-US" sz="1300" dirty="0" err="1">
                          <a:effectLst/>
                          <a:latin typeface="Calibri" panose="020F0502020204030204" pitchFamily="34" charset="0"/>
                          <a:cs typeface="Calibri" panose="020F0502020204030204" pitchFamily="34" charset="0"/>
                        </a:rPr>
                        <a:t>Không</a:t>
                      </a:r>
                      <a:r>
                        <a:rPr lang="en-US" sz="1300" dirty="0">
                          <a:effectLst/>
                          <a:latin typeface="Calibri" panose="020F0502020204030204" pitchFamily="34" charset="0"/>
                          <a:cs typeface="Calibri" panose="020F0502020204030204" pitchFamily="34" charset="0"/>
                        </a:rPr>
                        <a:t> </a:t>
                      </a:r>
                      <a:r>
                        <a:rPr lang="en-US" sz="1300" dirty="0" err="1">
                          <a:effectLst/>
                          <a:latin typeface="Calibri" panose="020F0502020204030204" pitchFamily="34" charset="0"/>
                          <a:cs typeface="Calibri" panose="020F0502020204030204" pitchFamily="34" charset="0"/>
                        </a:rPr>
                        <a:t>trả</a:t>
                      </a:r>
                      <a:r>
                        <a:rPr lang="en-US" sz="1300" dirty="0">
                          <a:effectLst/>
                          <a:latin typeface="Calibri" panose="020F0502020204030204" pitchFamily="34" charset="0"/>
                          <a:cs typeface="Calibri" panose="020F0502020204030204" pitchFamily="34" charset="0"/>
                        </a:rPr>
                        <a:t> </a:t>
                      </a:r>
                      <a:r>
                        <a:rPr lang="en-US" sz="1300" dirty="0" err="1">
                          <a:effectLst/>
                          <a:latin typeface="Calibri" panose="020F0502020204030204" pitchFamily="34" charset="0"/>
                          <a:cs typeface="Calibri" panose="020F0502020204030204" pitchFamily="34" charset="0"/>
                        </a:rPr>
                        <a:t>lời</a:t>
                      </a:r>
                      <a:r>
                        <a:rPr lang="en-US" sz="1300" dirty="0">
                          <a:effectLst/>
                          <a:latin typeface="Calibri" panose="020F0502020204030204" pitchFamily="34" charset="0"/>
                          <a:cs typeface="Calibri" panose="020F0502020204030204" pitchFamily="34" charset="0"/>
                        </a:rPr>
                        <a:t> </a:t>
                      </a:r>
                      <a:r>
                        <a:rPr lang="en-US" sz="1300" dirty="0" err="1">
                          <a:effectLst/>
                          <a:latin typeface="Calibri" panose="020F0502020204030204" pitchFamily="34" charset="0"/>
                          <a:cs typeface="Calibri" panose="020F0502020204030204" pitchFamily="34" charset="0"/>
                        </a:rPr>
                        <a:t>đủ</a:t>
                      </a:r>
                      <a:r>
                        <a:rPr lang="en-US" sz="1300" dirty="0">
                          <a:effectLst/>
                          <a:latin typeface="Calibri" panose="020F0502020204030204" pitchFamily="34" charset="0"/>
                          <a:cs typeface="Calibri" panose="020F0502020204030204" pitchFamily="34" charset="0"/>
                        </a:rPr>
                        <a:t> </a:t>
                      </a:r>
                      <a:r>
                        <a:rPr lang="en-US" sz="1300" dirty="0" err="1">
                          <a:effectLst/>
                          <a:latin typeface="Calibri" panose="020F0502020204030204" pitchFamily="34" charset="0"/>
                          <a:cs typeface="Calibri" panose="020F0502020204030204" pitchFamily="34" charset="0"/>
                        </a:rPr>
                        <a:t>hết</a:t>
                      </a:r>
                      <a:r>
                        <a:rPr lang="en-US" sz="1300" dirty="0">
                          <a:effectLst/>
                          <a:latin typeface="Calibri" panose="020F0502020204030204" pitchFamily="34" charset="0"/>
                          <a:cs typeface="Calibri" panose="020F0502020204030204" pitchFamily="34" charset="0"/>
                        </a:rPr>
                        <a:t> </a:t>
                      </a:r>
                      <a:r>
                        <a:rPr lang="en-US" sz="1300" dirty="0" err="1">
                          <a:effectLst/>
                          <a:latin typeface="Calibri" panose="020F0502020204030204" pitchFamily="34" charset="0"/>
                          <a:cs typeface="Calibri" panose="020F0502020204030204" pitchFamily="34" charset="0"/>
                        </a:rPr>
                        <a:t>các</a:t>
                      </a:r>
                      <a:r>
                        <a:rPr lang="en-US" sz="1300" dirty="0">
                          <a:effectLst/>
                          <a:latin typeface="Calibri" panose="020F0502020204030204" pitchFamily="34" charset="0"/>
                          <a:cs typeface="Calibri" panose="020F0502020204030204" pitchFamily="34" charset="0"/>
                        </a:rPr>
                        <a:t> </a:t>
                      </a:r>
                      <a:r>
                        <a:rPr lang="en-US" sz="1300" dirty="0" err="1">
                          <a:effectLst/>
                          <a:latin typeface="Calibri" panose="020F0502020204030204" pitchFamily="34" charset="0"/>
                          <a:cs typeface="Calibri" panose="020F0502020204030204" pitchFamily="34" charset="0"/>
                        </a:rPr>
                        <a:t>câu</a:t>
                      </a:r>
                      <a:r>
                        <a:rPr lang="en-US" sz="1300" dirty="0">
                          <a:effectLst/>
                          <a:latin typeface="Calibri" panose="020F0502020204030204" pitchFamily="34" charset="0"/>
                          <a:cs typeface="Calibri" panose="020F0502020204030204" pitchFamily="34" charset="0"/>
                        </a:rPr>
                        <a:t> </a:t>
                      </a:r>
                      <a:r>
                        <a:rPr lang="en-US" sz="1300" dirty="0" err="1">
                          <a:effectLst/>
                          <a:latin typeface="Calibri" panose="020F0502020204030204" pitchFamily="34" charset="0"/>
                          <a:cs typeface="Calibri" panose="020F0502020204030204" pitchFamily="34" charset="0"/>
                        </a:rPr>
                        <a:t>hỏi</a:t>
                      </a:r>
                      <a:r>
                        <a:rPr lang="en-US" sz="1300" dirty="0">
                          <a:effectLst/>
                          <a:latin typeface="Calibri" panose="020F0502020204030204" pitchFamily="34" charset="0"/>
                          <a:cs typeface="Calibri" panose="020F0502020204030204" pitchFamily="34" charset="0"/>
                        </a:rPr>
                        <a:t> </a:t>
                      </a:r>
                      <a:r>
                        <a:rPr lang="en-US" sz="1300" dirty="0" err="1">
                          <a:effectLst/>
                          <a:latin typeface="Calibri" panose="020F0502020204030204" pitchFamily="34" charset="0"/>
                          <a:cs typeface="Calibri" panose="020F0502020204030204" pitchFamily="34" charset="0"/>
                        </a:rPr>
                        <a:t>gợi</a:t>
                      </a:r>
                      <a:r>
                        <a:rPr lang="en-US" sz="1300" dirty="0">
                          <a:effectLst/>
                          <a:latin typeface="Calibri" panose="020F0502020204030204" pitchFamily="34" charset="0"/>
                          <a:cs typeface="Calibri" panose="020F0502020204030204" pitchFamily="34" charset="0"/>
                        </a:rPr>
                        <a:t> </a:t>
                      </a:r>
                      <a:r>
                        <a:rPr lang="en-US" sz="1300" dirty="0" err="1">
                          <a:effectLst/>
                          <a:latin typeface="Calibri" panose="020F0502020204030204" pitchFamily="34" charset="0"/>
                          <a:cs typeface="Calibri" panose="020F0502020204030204" pitchFamily="34" charset="0"/>
                        </a:rPr>
                        <a:t>dẫn</a:t>
                      </a:r>
                      <a:r>
                        <a:rPr lang="en-US" sz="1300" dirty="0">
                          <a:effectLst/>
                          <a:latin typeface="Calibri" panose="020F0502020204030204" pitchFamily="34" charset="0"/>
                          <a:cs typeface="Calibri" panose="020F0502020204030204" pitchFamily="34" charset="0"/>
                        </a:rPr>
                        <a:t> </a:t>
                      </a:r>
                    </a:p>
                    <a:p>
                      <a:pPr algn="just">
                        <a:lnSpc>
                          <a:spcPct val="150000"/>
                        </a:lnSpc>
                        <a:spcAft>
                          <a:spcPts val="800"/>
                        </a:spcAft>
                      </a:pPr>
                      <a:r>
                        <a:rPr lang="en-US" sz="1300" dirty="0" err="1">
                          <a:effectLst/>
                          <a:latin typeface="Calibri" panose="020F0502020204030204" pitchFamily="34" charset="0"/>
                          <a:cs typeface="Calibri" panose="020F0502020204030204" pitchFamily="34" charset="0"/>
                        </a:rPr>
                        <a:t>Nội</a:t>
                      </a:r>
                      <a:r>
                        <a:rPr lang="en-US" sz="1300" dirty="0">
                          <a:effectLst/>
                          <a:latin typeface="Calibri" panose="020F0502020204030204" pitchFamily="34" charset="0"/>
                          <a:cs typeface="Calibri" panose="020F0502020204030204" pitchFamily="34" charset="0"/>
                        </a:rPr>
                        <a:t> dung </a:t>
                      </a:r>
                      <a:r>
                        <a:rPr lang="en-US" sz="1300" dirty="0" err="1">
                          <a:effectLst/>
                          <a:latin typeface="Calibri" panose="020F0502020204030204" pitchFamily="34" charset="0"/>
                          <a:cs typeface="Calibri" panose="020F0502020204030204" pitchFamily="34" charset="0"/>
                        </a:rPr>
                        <a:t>sơ</a:t>
                      </a:r>
                      <a:r>
                        <a:rPr lang="en-US" sz="1300" dirty="0">
                          <a:effectLst/>
                          <a:latin typeface="Calibri" panose="020F0502020204030204" pitchFamily="34" charset="0"/>
                          <a:cs typeface="Calibri" panose="020F0502020204030204" pitchFamily="34" charset="0"/>
                        </a:rPr>
                        <a:t> </a:t>
                      </a:r>
                      <a:r>
                        <a:rPr lang="en-US" sz="1300" dirty="0" err="1">
                          <a:effectLst/>
                          <a:latin typeface="Calibri" panose="020F0502020204030204" pitchFamily="34" charset="0"/>
                          <a:cs typeface="Calibri" panose="020F0502020204030204" pitchFamily="34" charset="0"/>
                        </a:rPr>
                        <a:t>sài</a:t>
                      </a:r>
                      <a:r>
                        <a:rPr lang="en-US" sz="1300" dirty="0">
                          <a:effectLst/>
                          <a:latin typeface="Calibri" panose="020F0502020204030204" pitchFamily="34" charset="0"/>
                          <a:cs typeface="Calibri" panose="020F0502020204030204" pitchFamily="34" charset="0"/>
                        </a:rPr>
                        <a:t> </a:t>
                      </a:r>
                      <a:r>
                        <a:rPr lang="en-US" sz="1300" dirty="0" err="1">
                          <a:effectLst/>
                          <a:latin typeface="Calibri" panose="020F0502020204030204" pitchFamily="34" charset="0"/>
                          <a:cs typeface="Calibri" panose="020F0502020204030204" pitchFamily="34" charset="0"/>
                        </a:rPr>
                        <a:t>mới</a:t>
                      </a:r>
                      <a:r>
                        <a:rPr lang="en-US" sz="1300" dirty="0">
                          <a:effectLst/>
                          <a:latin typeface="Calibri" panose="020F0502020204030204" pitchFamily="34" charset="0"/>
                          <a:cs typeface="Calibri" panose="020F0502020204030204" pitchFamily="34" charset="0"/>
                        </a:rPr>
                        <a:t> </a:t>
                      </a:r>
                      <a:r>
                        <a:rPr lang="en-US" sz="1300" dirty="0" err="1">
                          <a:effectLst/>
                          <a:latin typeface="Calibri" panose="020F0502020204030204" pitchFamily="34" charset="0"/>
                          <a:cs typeface="Calibri" panose="020F0502020204030204" pitchFamily="34" charset="0"/>
                        </a:rPr>
                        <a:t>dừng</a:t>
                      </a:r>
                      <a:r>
                        <a:rPr lang="en-US" sz="1300" dirty="0">
                          <a:effectLst/>
                          <a:latin typeface="Calibri" panose="020F0502020204030204" pitchFamily="34" charset="0"/>
                          <a:cs typeface="Calibri" panose="020F0502020204030204" pitchFamily="34" charset="0"/>
                        </a:rPr>
                        <a:t> </a:t>
                      </a:r>
                      <a:r>
                        <a:rPr lang="en-US" sz="1300" dirty="0" err="1">
                          <a:effectLst/>
                          <a:latin typeface="Calibri" panose="020F0502020204030204" pitchFamily="34" charset="0"/>
                          <a:cs typeface="Calibri" panose="020F0502020204030204" pitchFamily="34" charset="0"/>
                        </a:rPr>
                        <a:t>lại</a:t>
                      </a:r>
                      <a:r>
                        <a:rPr lang="en-US" sz="1300" dirty="0">
                          <a:effectLst/>
                          <a:latin typeface="Calibri" panose="020F0502020204030204" pitchFamily="34" charset="0"/>
                          <a:cs typeface="Calibri" panose="020F0502020204030204" pitchFamily="34" charset="0"/>
                        </a:rPr>
                        <a:t> ở </a:t>
                      </a:r>
                      <a:r>
                        <a:rPr lang="en-US" sz="1300" dirty="0" err="1">
                          <a:effectLst/>
                          <a:latin typeface="Calibri" panose="020F0502020204030204" pitchFamily="34" charset="0"/>
                          <a:cs typeface="Calibri" panose="020F0502020204030204" pitchFamily="34" charset="0"/>
                        </a:rPr>
                        <a:t>mức</a:t>
                      </a:r>
                      <a:r>
                        <a:rPr lang="en-US" sz="1300" dirty="0">
                          <a:effectLst/>
                          <a:latin typeface="Calibri" panose="020F0502020204030204" pitchFamily="34" charset="0"/>
                          <a:cs typeface="Calibri" panose="020F0502020204030204" pitchFamily="34" charset="0"/>
                        </a:rPr>
                        <a:t> </a:t>
                      </a:r>
                      <a:r>
                        <a:rPr lang="en-US" sz="1300" dirty="0" err="1">
                          <a:effectLst/>
                          <a:latin typeface="Calibri" panose="020F0502020204030204" pitchFamily="34" charset="0"/>
                          <a:cs typeface="Calibri" panose="020F0502020204030204" pitchFamily="34" charset="0"/>
                        </a:rPr>
                        <a:t>độ</a:t>
                      </a:r>
                      <a:r>
                        <a:rPr lang="en-US" sz="1300" dirty="0">
                          <a:effectLst/>
                          <a:latin typeface="Calibri" panose="020F0502020204030204" pitchFamily="34" charset="0"/>
                          <a:cs typeface="Calibri" panose="020F0502020204030204" pitchFamily="34" charset="0"/>
                        </a:rPr>
                        <a:t> </a:t>
                      </a:r>
                      <a:r>
                        <a:rPr lang="en-US" sz="1300" dirty="0" err="1">
                          <a:effectLst/>
                          <a:latin typeface="Calibri" panose="020F0502020204030204" pitchFamily="34" charset="0"/>
                          <a:cs typeface="Calibri" panose="020F0502020204030204" pitchFamily="34" charset="0"/>
                        </a:rPr>
                        <a:t>biết</a:t>
                      </a:r>
                      <a:r>
                        <a:rPr lang="en-US" sz="1300" dirty="0">
                          <a:effectLst/>
                          <a:latin typeface="Calibri" panose="020F0502020204030204" pitchFamily="34" charset="0"/>
                          <a:cs typeface="Calibri" panose="020F0502020204030204" pitchFamily="34" charset="0"/>
                        </a:rPr>
                        <a:t> </a:t>
                      </a:r>
                      <a:r>
                        <a:rPr lang="en-US" sz="1300" dirty="0" err="1">
                          <a:effectLst/>
                          <a:latin typeface="Calibri" panose="020F0502020204030204" pitchFamily="34" charset="0"/>
                          <a:cs typeface="Calibri" panose="020F0502020204030204" pitchFamily="34" charset="0"/>
                        </a:rPr>
                        <a:t>và</a:t>
                      </a:r>
                      <a:r>
                        <a:rPr lang="en-US" sz="1300" dirty="0">
                          <a:effectLst/>
                          <a:latin typeface="Calibri" panose="020F0502020204030204" pitchFamily="34" charset="0"/>
                          <a:cs typeface="Calibri" panose="020F0502020204030204" pitchFamily="34" charset="0"/>
                        </a:rPr>
                        <a:t> </a:t>
                      </a:r>
                      <a:r>
                        <a:rPr lang="en-US" sz="1300" dirty="0" err="1">
                          <a:effectLst/>
                          <a:latin typeface="Calibri" panose="020F0502020204030204" pitchFamily="34" charset="0"/>
                          <a:cs typeface="Calibri" panose="020F0502020204030204" pitchFamily="34" charset="0"/>
                        </a:rPr>
                        <a:t>nhận</a:t>
                      </a:r>
                      <a:r>
                        <a:rPr lang="en-US" sz="1300" dirty="0">
                          <a:effectLst/>
                          <a:latin typeface="Calibri" panose="020F0502020204030204" pitchFamily="34" charset="0"/>
                          <a:cs typeface="Calibri" panose="020F0502020204030204" pitchFamily="34" charset="0"/>
                        </a:rPr>
                        <a:t> </a:t>
                      </a:r>
                      <a:r>
                        <a:rPr lang="en-US" sz="1300" dirty="0" err="1">
                          <a:effectLst/>
                          <a:latin typeface="Calibri" panose="020F0502020204030204" pitchFamily="34" charset="0"/>
                          <a:cs typeface="Calibri" panose="020F0502020204030204" pitchFamily="34" charset="0"/>
                        </a:rPr>
                        <a:t>diện</a:t>
                      </a:r>
                      <a:r>
                        <a:rPr lang="en-US" sz="1300" dirty="0">
                          <a:effectLst/>
                          <a:latin typeface="Calibri" panose="020F0502020204030204" pitchFamily="34" charset="0"/>
                          <a:cs typeface="Calibri" panose="020F0502020204030204" pitchFamily="34" charset="0"/>
                        </a:rPr>
                        <a:t> </a:t>
                      </a:r>
                      <a:endParaRPr lang="en-US" sz="1300" dirty="0">
                        <a:effectLst/>
                        <a:latin typeface="Calibri" panose="020F0502020204030204" pitchFamily="34" charset="0"/>
                        <a:ea typeface="Yu Mincho" panose="02020400000000000000" pitchFamily="18" charset="-128"/>
                        <a:cs typeface="Calibri" panose="020F0502020204030204" pitchFamily="34" charset="0"/>
                      </a:endParaRPr>
                    </a:p>
                  </a:txBody>
                  <a:tcPr marL="18447" marR="18447" marT="0" marB="0"/>
                </a:tc>
                <a:tc>
                  <a:txBody>
                    <a:bodyPr/>
                    <a:lstStyle/>
                    <a:p>
                      <a:pPr algn="just">
                        <a:lnSpc>
                          <a:spcPct val="150000"/>
                        </a:lnSpc>
                        <a:spcAft>
                          <a:spcPts val="800"/>
                        </a:spcAft>
                      </a:pPr>
                      <a:r>
                        <a:rPr lang="en-US" sz="1300" dirty="0">
                          <a:effectLst/>
                          <a:latin typeface="Calibri" panose="020F0502020204030204" pitchFamily="34" charset="0"/>
                          <a:cs typeface="Calibri" panose="020F0502020204030204" pitchFamily="34" charset="0"/>
                        </a:rPr>
                        <a:t>4 – 5 </a:t>
                      </a:r>
                      <a:r>
                        <a:rPr lang="en-US" sz="1300" dirty="0" err="1">
                          <a:effectLst/>
                          <a:latin typeface="Calibri" panose="020F0502020204030204" pitchFamily="34" charset="0"/>
                          <a:cs typeface="Calibri" panose="020F0502020204030204" pitchFamily="34" charset="0"/>
                        </a:rPr>
                        <a:t>điểm</a:t>
                      </a:r>
                      <a:r>
                        <a:rPr lang="en-US" sz="1300" dirty="0">
                          <a:effectLst/>
                          <a:latin typeface="Calibri" panose="020F0502020204030204" pitchFamily="34" charset="0"/>
                          <a:cs typeface="Calibri" panose="020F0502020204030204" pitchFamily="34" charset="0"/>
                        </a:rPr>
                        <a:t> </a:t>
                      </a:r>
                    </a:p>
                    <a:p>
                      <a:pPr algn="just">
                        <a:lnSpc>
                          <a:spcPct val="150000"/>
                        </a:lnSpc>
                        <a:spcAft>
                          <a:spcPts val="800"/>
                        </a:spcAft>
                      </a:pPr>
                      <a:r>
                        <a:rPr lang="en-US" sz="1300" dirty="0" err="1">
                          <a:effectLst/>
                          <a:latin typeface="Calibri" panose="020F0502020204030204" pitchFamily="34" charset="0"/>
                          <a:cs typeface="Calibri" panose="020F0502020204030204" pitchFamily="34" charset="0"/>
                        </a:rPr>
                        <a:t>Trả</a:t>
                      </a:r>
                      <a:r>
                        <a:rPr lang="en-US" sz="1300" dirty="0">
                          <a:effectLst/>
                          <a:latin typeface="Calibri" panose="020F0502020204030204" pitchFamily="34" charset="0"/>
                          <a:cs typeface="Calibri" panose="020F0502020204030204" pitchFamily="34" charset="0"/>
                        </a:rPr>
                        <a:t> </a:t>
                      </a:r>
                      <a:r>
                        <a:rPr lang="en-US" sz="1300" dirty="0" err="1">
                          <a:effectLst/>
                          <a:latin typeface="Calibri" panose="020F0502020204030204" pitchFamily="34" charset="0"/>
                          <a:cs typeface="Calibri" panose="020F0502020204030204" pitchFamily="34" charset="0"/>
                        </a:rPr>
                        <a:t>lời</a:t>
                      </a:r>
                      <a:r>
                        <a:rPr lang="en-US" sz="1300" dirty="0">
                          <a:effectLst/>
                          <a:latin typeface="Calibri" panose="020F0502020204030204" pitchFamily="34" charset="0"/>
                          <a:cs typeface="Calibri" panose="020F0502020204030204" pitchFamily="34" charset="0"/>
                        </a:rPr>
                        <a:t> </a:t>
                      </a:r>
                      <a:r>
                        <a:rPr lang="en-US" sz="1300" dirty="0" err="1">
                          <a:effectLst/>
                          <a:latin typeface="Calibri" panose="020F0502020204030204" pitchFamily="34" charset="0"/>
                          <a:cs typeface="Calibri" panose="020F0502020204030204" pitchFamily="34" charset="0"/>
                        </a:rPr>
                        <a:t>tương</a:t>
                      </a:r>
                      <a:r>
                        <a:rPr lang="en-US" sz="1300" dirty="0">
                          <a:effectLst/>
                          <a:latin typeface="Calibri" panose="020F0502020204030204" pitchFamily="34" charset="0"/>
                          <a:cs typeface="Calibri" panose="020F0502020204030204" pitchFamily="34" charset="0"/>
                        </a:rPr>
                        <a:t> </a:t>
                      </a:r>
                      <a:r>
                        <a:rPr lang="en-US" sz="1300" dirty="0" err="1">
                          <a:effectLst/>
                          <a:latin typeface="Calibri" panose="020F0502020204030204" pitchFamily="34" charset="0"/>
                          <a:cs typeface="Calibri" panose="020F0502020204030204" pitchFamily="34" charset="0"/>
                        </a:rPr>
                        <a:t>đối</a:t>
                      </a:r>
                      <a:r>
                        <a:rPr lang="en-US" sz="1300" dirty="0">
                          <a:effectLst/>
                          <a:latin typeface="Calibri" panose="020F0502020204030204" pitchFamily="34" charset="0"/>
                          <a:cs typeface="Calibri" panose="020F0502020204030204" pitchFamily="34" charset="0"/>
                        </a:rPr>
                        <a:t> </a:t>
                      </a:r>
                      <a:r>
                        <a:rPr lang="en-US" sz="1300" dirty="0" err="1">
                          <a:effectLst/>
                          <a:latin typeface="Calibri" panose="020F0502020204030204" pitchFamily="34" charset="0"/>
                          <a:cs typeface="Calibri" panose="020F0502020204030204" pitchFamily="34" charset="0"/>
                        </a:rPr>
                        <a:t>đầy</a:t>
                      </a:r>
                      <a:r>
                        <a:rPr lang="en-US" sz="1300" dirty="0">
                          <a:effectLst/>
                          <a:latin typeface="Calibri" panose="020F0502020204030204" pitchFamily="34" charset="0"/>
                          <a:cs typeface="Calibri" panose="020F0502020204030204" pitchFamily="34" charset="0"/>
                        </a:rPr>
                        <a:t> </a:t>
                      </a:r>
                      <a:r>
                        <a:rPr lang="en-US" sz="1300" dirty="0" err="1">
                          <a:effectLst/>
                          <a:latin typeface="Calibri" panose="020F0502020204030204" pitchFamily="34" charset="0"/>
                          <a:cs typeface="Calibri" panose="020F0502020204030204" pitchFamily="34" charset="0"/>
                        </a:rPr>
                        <a:t>đủ</a:t>
                      </a:r>
                      <a:r>
                        <a:rPr lang="en-US" sz="1300" dirty="0">
                          <a:effectLst/>
                          <a:latin typeface="Calibri" panose="020F0502020204030204" pitchFamily="34" charset="0"/>
                          <a:cs typeface="Calibri" panose="020F0502020204030204" pitchFamily="34" charset="0"/>
                        </a:rPr>
                        <a:t> </a:t>
                      </a:r>
                      <a:r>
                        <a:rPr lang="en-US" sz="1300" dirty="0" err="1">
                          <a:effectLst/>
                          <a:latin typeface="Calibri" panose="020F0502020204030204" pitchFamily="34" charset="0"/>
                          <a:cs typeface="Calibri" panose="020F0502020204030204" pitchFamily="34" charset="0"/>
                        </a:rPr>
                        <a:t>các</a:t>
                      </a:r>
                      <a:r>
                        <a:rPr lang="en-US" sz="1300" dirty="0">
                          <a:effectLst/>
                          <a:latin typeface="Calibri" panose="020F0502020204030204" pitchFamily="34" charset="0"/>
                          <a:cs typeface="Calibri" panose="020F0502020204030204" pitchFamily="34" charset="0"/>
                        </a:rPr>
                        <a:t> </a:t>
                      </a:r>
                      <a:r>
                        <a:rPr lang="en-US" sz="1300" dirty="0" err="1">
                          <a:effectLst/>
                          <a:latin typeface="Calibri" panose="020F0502020204030204" pitchFamily="34" charset="0"/>
                          <a:cs typeface="Calibri" panose="020F0502020204030204" pitchFamily="34" charset="0"/>
                        </a:rPr>
                        <a:t>câu</a:t>
                      </a:r>
                      <a:r>
                        <a:rPr lang="en-US" sz="1300" dirty="0">
                          <a:effectLst/>
                          <a:latin typeface="Calibri" panose="020F0502020204030204" pitchFamily="34" charset="0"/>
                          <a:cs typeface="Calibri" panose="020F0502020204030204" pitchFamily="34" charset="0"/>
                        </a:rPr>
                        <a:t> </a:t>
                      </a:r>
                      <a:r>
                        <a:rPr lang="en-US" sz="1300" dirty="0" err="1">
                          <a:effectLst/>
                          <a:latin typeface="Calibri" panose="020F0502020204030204" pitchFamily="34" charset="0"/>
                          <a:cs typeface="Calibri" panose="020F0502020204030204" pitchFamily="34" charset="0"/>
                        </a:rPr>
                        <a:t>hỏi</a:t>
                      </a:r>
                      <a:r>
                        <a:rPr lang="en-US" sz="1300" dirty="0">
                          <a:effectLst/>
                          <a:latin typeface="Calibri" panose="020F0502020204030204" pitchFamily="34" charset="0"/>
                          <a:cs typeface="Calibri" panose="020F0502020204030204" pitchFamily="34" charset="0"/>
                        </a:rPr>
                        <a:t> </a:t>
                      </a:r>
                      <a:r>
                        <a:rPr lang="en-US" sz="1300" dirty="0" err="1">
                          <a:effectLst/>
                          <a:latin typeface="Calibri" panose="020F0502020204030204" pitchFamily="34" charset="0"/>
                          <a:cs typeface="Calibri" panose="020F0502020204030204" pitchFamily="34" charset="0"/>
                        </a:rPr>
                        <a:t>gợi</a:t>
                      </a:r>
                      <a:r>
                        <a:rPr lang="en-US" sz="1300" dirty="0">
                          <a:effectLst/>
                          <a:latin typeface="Calibri" panose="020F0502020204030204" pitchFamily="34" charset="0"/>
                          <a:cs typeface="Calibri" panose="020F0502020204030204" pitchFamily="34" charset="0"/>
                        </a:rPr>
                        <a:t> </a:t>
                      </a:r>
                      <a:r>
                        <a:rPr lang="en-US" sz="1300" dirty="0" err="1">
                          <a:effectLst/>
                          <a:latin typeface="Calibri" panose="020F0502020204030204" pitchFamily="34" charset="0"/>
                          <a:cs typeface="Calibri" panose="020F0502020204030204" pitchFamily="34" charset="0"/>
                        </a:rPr>
                        <a:t>dẫn</a:t>
                      </a:r>
                      <a:r>
                        <a:rPr lang="en-US" sz="1300" dirty="0">
                          <a:effectLst/>
                          <a:latin typeface="Calibri" panose="020F0502020204030204" pitchFamily="34" charset="0"/>
                          <a:cs typeface="Calibri" panose="020F0502020204030204" pitchFamily="34" charset="0"/>
                        </a:rPr>
                        <a:t> </a:t>
                      </a:r>
                    </a:p>
                    <a:p>
                      <a:pPr algn="just">
                        <a:lnSpc>
                          <a:spcPct val="150000"/>
                        </a:lnSpc>
                        <a:spcAft>
                          <a:spcPts val="800"/>
                        </a:spcAft>
                      </a:pPr>
                      <a:r>
                        <a:rPr lang="en-US" sz="1300" dirty="0" err="1">
                          <a:effectLst/>
                          <a:latin typeface="Calibri" panose="020F0502020204030204" pitchFamily="34" charset="0"/>
                          <a:cs typeface="Calibri" panose="020F0502020204030204" pitchFamily="34" charset="0"/>
                        </a:rPr>
                        <a:t>Trả</a:t>
                      </a:r>
                      <a:r>
                        <a:rPr lang="en-US" sz="1300" dirty="0">
                          <a:effectLst/>
                          <a:latin typeface="Calibri" panose="020F0502020204030204" pitchFamily="34" charset="0"/>
                          <a:cs typeface="Calibri" panose="020F0502020204030204" pitchFamily="34" charset="0"/>
                        </a:rPr>
                        <a:t> </a:t>
                      </a:r>
                      <a:r>
                        <a:rPr lang="en-US" sz="1300" dirty="0" err="1">
                          <a:effectLst/>
                          <a:latin typeface="Calibri" panose="020F0502020204030204" pitchFamily="34" charset="0"/>
                          <a:cs typeface="Calibri" panose="020F0502020204030204" pitchFamily="34" charset="0"/>
                        </a:rPr>
                        <a:t>lời</a:t>
                      </a:r>
                      <a:r>
                        <a:rPr lang="en-US" sz="1300" dirty="0">
                          <a:effectLst/>
                          <a:latin typeface="Calibri" panose="020F0502020204030204" pitchFamily="34" charset="0"/>
                          <a:cs typeface="Calibri" panose="020F0502020204030204" pitchFamily="34" charset="0"/>
                        </a:rPr>
                        <a:t> </a:t>
                      </a:r>
                      <a:r>
                        <a:rPr lang="en-US" sz="1300" dirty="0" err="1">
                          <a:effectLst/>
                          <a:latin typeface="Calibri" panose="020F0502020204030204" pitchFamily="34" charset="0"/>
                          <a:cs typeface="Calibri" panose="020F0502020204030204" pitchFamily="34" charset="0"/>
                        </a:rPr>
                        <a:t>đúng</a:t>
                      </a:r>
                      <a:r>
                        <a:rPr lang="en-US" sz="1300" dirty="0">
                          <a:effectLst/>
                          <a:latin typeface="Calibri" panose="020F0502020204030204" pitchFamily="34" charset="0"/>
                          <a:cs typeface="Calibri" panose="020F0502020204030204" pitchFamily="34" charset="0"/>
                        </a:rPr>
                        <a:t> </a:t>
                      </a:r>
                      <a:r>
                        <a:rPr lang="en-US" sz="1300" dirty="0" err="1">
                          <a:effectLst/>
                          <a:latin typeface="Calibri" panose="020F0502020204030204" pitchFamily="34" charset="0"/>
                          <a:cs typeface="Calibri" panose="020F0502020204030204" pitchFamily="34" charset="0"/>
                        </a:rPr>
                        <a:t>trọng</a:t>
                      </a:r>
                      <a:r>
                        <a:rPr lang="en-US" sz="1300" dirty="0">
                          <a:effectLst/>
                          <a:latin typeface="Calibri" panose="020F0502020204030204" pitchFamily="34" charset="0"/>
                          <a:cs typeface="Calibri" panose="020F0502020204030204" pitchFamily="34" charset="0"/>
                        </a:rPr>
                        <a:t> </a:t>
                      </a:r>
                      <a:r>
                        <a:rPr lang="en-US" sz="1300" dirty="0" err="1">
                          <a:effectLst/>
                          <a:latin typeface="Calibri" panose="020F0502020204030204" pitchFamily="34" charset="0"/>
                          <a:cs typeface="Calibri" panose="020F0502020204030204" pitchFamily="34" charset="0"/>
                        </a:rPr>
                        <a:t>tâm</a:t>
                      </a:r>
                      <a:endParaRPr lang="en-US" sz="1300" dirty="0">
                        <a:effectLst/>
                        <a:latin typeface="Calibri" panose="020F0502020204030204" pitchFamily="34" charset="0"/>
                        <a:cs typeface="Calibri" panose="020F0502020204030204" pitchFamily="34" charset="0"/>
                      </a:endParaRPr>
                    </a:p>
                    <a:p>
                      <a:pPr algn="just">
                        <a:lnSpc>
                          <a:spcPct val="150000"/>
                        </a:lnSpc>
                        <a:spcAft>
                          <a:spcPts val="800"/>
                        </a:spcAft>
                      </a:pPr>
                      <a:r>
                        <a:rPr lang="en-US" sz="1300" dirty="0" err="1">
                          <a:effectLst/>
                          <a:latin typeface="Calibri" panose="020F0502020204030204" pitchFamily="34" charset="0"/>
                          <a:cs typeface="Calibri" panose="020F0502020204030204" pitchFamily="34" charset="0"/>
                        </a:rPr>
                        <a:t>Có</a:t>
                      </a:r>
                      <a:r>
                        <a:rPr lang="en-US" sz="1300" dirty="0">
                          <a:effectLst/>
                          <a:latin typeface="Calibri" panose="020F0502020204030204" pitchFamily="34" charset="0"/>
                          <a:cs typeface="Calibri" panose="020F0502020204030204" pitchFamily="34" charset="0"/>
                        </a:rPr>
                        <a:t> </a:t>
                      </a:r>
                      <a:r>
                        <a:rPr lang="en-US" sz="1300" dirty="0" err="1">
                          <a:effectLst/>
                          <a:latin typeface="Calibri" panose="020F0502020204030204" pitchFamily="34" charset="0"/>
                          <a:cs typeface="Calibri" panose="020F0502020204030204" pitchFamily="34" charset="0"/>
                        </a:rPr>
                        <a:t>ít</a:t>
                      </a:r>
                      <a:r>
                        <a:rPr lang="en-US" sz="1300" dirty="0">
                          <a:effectLst/>
                          <a:latin typeface="Calibri" panose="020F0502020204030204" pitchFamily="34" charset="0"/>
                          <a:cs typeface="Calibri" panose="020F0502020204030204" pitchFamily="34" charset="0"/>
                        </a:rPr>
                        <a:t> </a:t>
                      </a:r>
                      <a:r>
                        <a:rPr lang="en-US" sz="1300" dirty="0" err="1">
                          <a:effectLst/>
                          <a:latin typeface="Calibri" panose="020F0502020204030204" pitchFamily="34" charset="0"/>
                          <a:cs typeface="Calibri" panose="020F0502020204030204" pitchFamily="34" charset="0"/>
                        </a:rPr>
                        <a:t>nhất</a:t>
                      </a:r>
                      <a:r>
                        <a:rPr lang="en-US" sz="1300" dirty="0">
                          <a:effectLst/>
                          <a:latin typeface="Calibri" panose="020F0502020204030204" pitchFamily="34" charset="0"/>
                          <a:cs typeface="Calibri" panose="020F0502020204030204" pitchFamily="34" charset="0"/>
                        </a:rPr>
                        <a:t> 1 – 2 ý </a:t>
                      </a:r>
                      <a:r>
                        <a:rPr lang="en-US" sz="1300" dirty="0" err="1">
                          <a:effectLst/>
                          <a:latin typeface="Calibri" panose="020F0502020204030204" pitchFamily="34" charset="0"/>
                          <a:cs typeface="Calibri" panose="020F0502020204030204" pitchFamily="34" charset="0"/>
                        </a:rPr>
                        <a:t>mở</a:t>
                      </a:r>
                      <a:r>
                        <a:rPr lang="en-US" sz="1300" dirty="0">
                          <a:effectLst/>
                          <a:latin typeface="Calibri" panose="020F0502020204030204" pitchFamily="34" charset="0"/>
                          <a:cs typeface="Calibri" panose="020F0502020204030204" pitchFamily="34" charset="0"/>
                        </a:rPr>
                        <a:t> </a:t>
                      </a:r>
                      <a:r>
                        <a:rPr lang="en-US" sz="1300" dirty="0" err="1">
                          <a:effectLst/>
                          <a:latin typeface="Calibri" panose="020F0502020204030204" pitchFamily="34" charset="0"/>
                          <a:cs typeface="Calibri" panose="020F0502020204030204" pitchFamily="34" charset="0"/>
                        </a:rPr>
                        <a:t>rộng</a:t>
                      </a:r>
                      <a:r>
                        <a:rPr lang="en-US" sz="1300" dirty="0">
                          <a:effectLst/>
                          <a:latin typeface="Calibri" panose="020F0502020204030204" pitchFamily="34" charset="0"/>
                          <a:cs typeface="Calibri" panose="020F0502020204030204" pitchFamily="34" charset="0"/>
                        </a:rPr>
                        <a:t> </a:t>
                      </a:r>
                      <a:r>
                        <a:rPr lang="en-US" sz="1300" dirty="0" err="1">
                          <a:effectLst/>
                          <a:latin typeface="Calibri" panose="020F0502020204030204" pitchFamily="34" charset="0"/>
                          <a:cs typeface="Calibri" panose="020F0502020204030204" pitchFamily="34" charset="0"/>
                        </a:rPr>
                        <a:t>nâng</a:t>
                      </a:r>
                      <a:r>
                        <a:rPr lang="en-US" sz="1300" dirty="0">
                          <a:effectLst/>
                          <a:latin typeface="Calibri" panose="020F0502020204030204" pitchFamily="34" charset="0"/>
                          <a:cs typeface="Calibri" panose="020F0502020204030204" pitchFamily="34" charset="0"/>
                        </a:rPr>
                        <a:t> </a:t>
                      </a:r>
                      <a:r>
                        <a:rPr lang="en-US" sz="1300" dirty="0" err="1">
                          <a:effectLst/>
                          <a:latin typeface="Calibri" panose="020F0502020204030204" pitchFamily="34" charset="0"/>
                          <a:cs typeface="Calibri" panose="020F0502020204030204" pitchFamily="34" charset="0"/>
                        </a:rPr>
                        <a:t>cao</a:t>
                      </a:r>
                      <a:r>
                        <a:rPr lang="en-US" sz="1300" dirty="0">
                          <a:effectLst/>
                          <a:latin typeface="Calibri" panose="020F0502020204030204" pitchFamily="34" charset="0"/>
                          <a:cs typeface="Calibri" panose="020F0502020204030204" pitchFamily="34" charset="0"/>
                        </a:rPr>
                        <a:t> </a:t>
                      </a:r>
                      <a:endParaRPr lang="en-US" sz="1300" dirty="0">
                        <a:effectLst/>
                        <a:latin typeface="Calibri" panose="020F0502020204030204" pitchFamily="34" charset="0"/>
                        <a:ea typeface="Yu Mincho" panose="02020400000000000000" pitchFamily="18" charset="-128"/>
                        <a:cs typeface="Calibri" panose="020F0502020204030204" pitchFamily="34" charset="0"/>
                      </a:endParaRPr>
                    </a:p>
                  </a:txBody>
                  <a:tcPr marL="18447" marR="18447" marT="0" marB="0"/>
                </a:tc>
                <a:tc>
                  <a:txBody>
                    <a:bodyPr/>
                    <a:lstStyle/>
                    <a:p>
                      <a:pPr algn="just">
                        <a:lnSpc>
                          <a:spcPct val="150000"/>
                        </a:lnSpc>
                        <a:spcAft>
                          <a:spcPts val="800"/>
                        </a:spcAft>
                      </a:pPr>
                      <a:r>
                        <a:rPr lang="en-US" sz="1300">
                          <a:effectLst/>
                          <a:latin typeface="Calibri" panose="020F0502020204030204" pitchFamily="34" charset="0"/>
                          <a:cs typeface="Calibri" panose="020F0502020204030204" pitchFamily="34" charset="0"/>
                        </a:rPr>
                        <a:t>6 điểm</a:t>
                      </a:r>
                    </a:p>
                    <a:p>
                      <a:pPr algn="just">
                        <a:lnSpc>
                          <a:spcPct val="150000"/>
                        </a:lnSpc>
                        <a:spcAft>
                          <a:spcPts val="800"/>
                        </a:spcAft>
                      </a:pPr>
                      <a:r>
                        <a:rPr lang="en-US" sz="1300">
                          <a:effectLst/>
                          <a:latin typeface="Calibri" panose="020F0502020204030204" pitchFamily="34" charset="0"/>
                          <a:cs typeface="Calibri" panose="020F0502020204030204" pitchFamily="34" charset="0"/>
                        </a:rPr>
                        <a:t>Trả lời tương đối đầy đủ các câu hỏi gợi dẫn </a:t>
                      </a:r>
                    </a:p>
                    <a:p>
                      <a:pPr algn="just">
                        <a:lnSpc>
                          <a:spcPct val="150000"/>
                        </a:lnSpc>
                        <a:spcAft>
                          <a:spcPts val="800"/>
                        </a:spcAft>
                      </a:pPr>
                      <a:r>
                        <a:rPr lang="en-US" sz="1300">
                          <a:effectLst/>
                          <a:latin typeface="Calibri" panose="020F0502020204030204" pitchFamily="34" charset="0"/>
                          <a:cs typeface="Calibri" panose="020F0502020204030204" pitchFamily="34" charset="0"/>
                        </a:rPr>
                        <a:t>Trả lời đúng trọng tâm</a:t>
                      </a:r>
                    </a:p>
                    <a:p>
                      <a:pPr algn="just">
                        <a:lnSpc>
                          <a:spcPct val="150000"/>
                        </a:lnSpc>
                        <a:spcAft>
                          <a:spcPts val="800"/>
                        </a:spcAft>
                      </a:pPr>
                      <a:r>
                        <a:rPr lang="en-US" sz="1300">
                          <a:effectLst/>
                          <a:latin typeface="Calibri" panose="020F0502020204030204" pitchFamily="34" charset="0"/>
                          <a:cs typeface="Calibri" panose="020F0502020204030204" pitchFamily="34" charset="0"/>
                        </a:rPr>
                        <a:t>Có nhiều hơn 2 ý mở rộng nâng cao</a:t>
                      </a:r>
                    </a:p>
                    <a:p>
                      <a:pPr algn="just">
                        <a:lnSpc>
                          <a:spcPct val="150000"/>
                        </a:lnSpc>
                        <a:spcAft>
                          <a:spcPts val="800"/>
                        </a:spcAft>
                      </a:pPr>
                      <a:r>
                        <a:rPr lang="en-US" sz="1300">
                          <a:effectLst/>
                          <a:latin typeface="Calibri" panose="020F0502020204030204" pitchFamily="34" charset="0"/>
                          <a:cs typeface="Calibri" panose="020F0502020204030204" pitchFamily="34" charset="0"/>
                        </a:rPr>
                        <a:t>Có sự sáng tạo </a:t>
                      </a:r>
                      <a:endParaRPr lang="en-US" sz="1300">
                        <a:effectLst/>
                        <a:latin typeface="Calibri" panose="020F0502020204030204" pitchFamily="34" charset="0"/>
                        <a:ea typeface="Yu Mincho" panose="02020400000000000000" pitchFamily="18" charset="-128"/>
                        <a:cs typeface="Calibri" panose="020F0502020204030204" pitchFamily="34" charset="0"/>
                      </a:endParaRPr>
                    </a:p>
                  </a:txBody>
                  <a:tcPr marL="18447" marR="18447" marT="0" marB="0"/>
                </a:tc>
                <a:extLst>
                  <a:ext uri="{0D108BD9-81ED-4DB2-BD59-A6C34878D82A}">
                    <a16:rowId xmlns:a16="http://schemas.microsoft.com/office/drawing/2014/main" val="2943316382"/>
                  </a:ext>
                </a:extLst>
              </a:tr>
              <a:tr h="1391703">
                <a:tc>
                  <a:txBody>
                    <a:bodyPr/>
                    <a:lstStyle/>
                    <a:p>
                      <a:pPr algn="ctr">
                        <a:lnSpc>
                          <a:spcPct val="150000"/>
                        </a:lnSpc>
                        <a:spcAft>
                          <a:spcPts val="800"/>
                        </a:spcAft>
                      </a:pPr>
                      <a:r>
                        <a:rPr lang="en-US" sz="1300">
                          <a:effectLst/>
                          <a:latin typeface="Calibri" panose="020F0502020204030204" pitchFamily="34" charset="0"/>
                          <a:cs typeface="Calibri" panose="020F0502020204030204" pitchFamily="34" charset="0"/>
                        </a:rPr>
                        <a:t>Hiệu quả nhóm</a:t>
                      </a:r>
                    </a:p>
                    <a:p>
                      <a:pPr algn="ctr">
                        <a:lnSpc>
                          <a:spcPct val="150000"/>
                        </a:lnSpc>
                        <a:spcAft>
                          <a:spcPts val="800"/>
                        </a:spcAft>
                      </a:pPr>
                      <a:r>
                        <a:rPr lang="en-US" sz="1300">
                          <a:effectLst/>
                          <a:latin typeface="Calibri" panose="020F0502020204030204" pitchFamily="34" charset="0"/>
                          <a:cs typeface="Calibri" panose="020F0502020204030204" pitchFamily="34" charset="0"/>
                        </a:rPr>
                        <a:t>(2 điểm)</a:t>
                      </a:r>
                      <a:endParaRPr lang="en-US" sz="1300">
                        <a:effectLst/>
                        <a:latin typeface="Calibri" panose="020F0502020204030204" pitchFamily="34" charset="0"/>
                        <a:ea typeface="Yu Mincho" panose="02020400000000000000" pitchFamily="18" charset="-128"/>
                        <a:cs typeface="Calibri" panose="020F0502020204030204" pitchFamily="34" charset="0"/>
                      </a:endParaRPr>
                    </a:p>
                  </a:txBody>
                  <a:tcPr marL="18447" marR="18447" marT="0" marB="0" anchor="ctr"/>
                </a:tc>
                <a:tc>
                  <a:txBody>
                    <a:bodyPr/>
                    <a:lstStyle/>
                    <a:p>
                      <a:pPr algn="just">
                        <a:lnSpc>
                          <a:spcPct val="150000"/>
                        </a:lnSpc>
                        <a:spcAft>
                          <a:spcPts val="800"/>
                        </a:spcAft>
                      </a:pPr>
                      <a:r>
                        <a:rPr lang="en-US" sz="1300">
                          <a:effectLst/>
                          <a:latin typeface="Calibri" panose="020F0502020204030204" pitchFamily="34" charset="0"/>
                          <a:cs typeface="Calibri" panose="020F0502020204030204" pitchFamily="34" charset="0"/>
                        </a:rPr>
                        <a:t>0 điểm </a:t>
                      </a:r>
                    </a:p>
                    <a:p>
                      <a:pPr algn="just">
                        <a:lnSpc>
                          <a:spcPct val="150000"/>
                        </a:lnSpc>
                        <a:spcAft>
                          <a:spcPts val="800"/>
                        </a:spcAft>
                      </a:pPr>
                      <a:r>
                        <a:rPr lang="en-US" sz="1300">
                          <a:effectLst/>
                          <a:latin typeface="Calibri" panose="020F0502020204030204" pitchFamily="34" charset="0"/>
                          <a:cs typeface="Calibri" panose="020F0502020204030204" pitchFamily="34" charset="0"/>
                        </a:rPr>
                        <a:t>Các thành viên chưa gắn kết chặt chẽ </a:t>
                      </a:r>
                    </a:p>
                    <a:p>
                      <a:pPr algn="just">
                        <a:lnSpc>
                          <a:spcPct val="150000"/>
                        </a:lnSpc>
                        <a:spcAft>
                          <a:spcPts val="800"/>
                        </a:spcAft>
                      </a:pPr>
                      <a:r>
                        <a:rPr lang="en-US" sz="1300">
                          <a:effectLst/>
                          <a:latin typeface="Calibri" panose="020F0502020204030204" pitchFamily="34" charset="0"/>
                          <a:cs typeface="Calibri" panose="020F0502020204030204" pitchFamily="34" charset="0"/>
                        </a:rPr>
                        <a:t>Vẫn còn trên 2 thành viên không tham gia hoạt động </a:t>
                      </a:r>
                      <a:endParaRPr lang="en-US" sz="1300">
                        <a:effectLst/>
                        <a:latin typeface="Calibri" panose="020F0502020204030204" pitchFamily="34" charset="0"/>
                        <a:ea typeface="Yu Mincho" panose="02020400000000000000" pitchFamily="18" charset="-128"/>
                        <a:cs typeface="Calibri" panose="020F0502020204030204" pitchFamily="34" charset="0"/>
                      </a:endParaRPr>
                    </a:p>
                  </a:txBody>
                  <a:tcPr marL="18447" marR="18447" marT="0" marB="0"/>
                </a:tc>
                <a:tc>
                  <a:txBody>
                    <a:bodyPr/>
                    <a:lstStyle/>
                    <a:p>
                      <a:pPr algn="just">
                        <a:lnSpc>
                          <a:spcPct val="150000"/>
                        </a:lnSpc>
                        <a:spcAft>
                          <a:spcPts val="800"/>
                        </a:spcAft>
                      </a:pPr>
                      <a:r>
                        <a:rPr lang="en-US" sz="1300" dirty="0">
                          <a:effectLst/>
                          <a:latin typeface="Calibri" panose="020F0502020204030204" pitchFamily="34" charset="0"/>
                          <a:cs typeface="Calibri" panose="020F0502020204030204" pitchFamily="34" charset="0"/>
                        </a:rPr>
                        <a:t>1 </a:t>
                      </a:r>
                      <a:r>
                        <a:rPr lang="en-US" sz="1300" dirty="0" err="1">
                          <a:effectLst/>
                          <a:latin typeface="Calibri" panose="020F0502020204030204" pitchFamily="34" charset="0"/>
                          <a:cs typeface="Calibri" panose="020F0502020204030204" pitchFamily="34" charset="0"/>
                        </a:rPr>
                        <a:t>điểm</a:t>
                      </a:r>
                      <a:r>
                        <a:rPr lang="en-US" sz="1300" dirty="0">
                          <a:effectLst/>
                          <a:latin typeface="Calibri" panose="020F0502020204030204" pitchFamily="34" charset="0"/>
                          <a:cs typeface="Calibri" panose="020F0502020204030204" pitchFamily="34" charset="0"/>
                        </a:rPr>
                        <a:t> </a:t>
                      </a:r>
                    </a:p>
                    <a:p>
                      <a:pPr algn="just">
                        <a:lnSpc>
                          <a:spcPct val="150000"/>
                        </a:lnSpc>
                        <a:spcAft>
                          <a:spcPts val="800"/>
                        </a:spcAft>
                      </a:pPr>
                      <a:r>
                        <a:rPr lang="en-US" sz="1300" dirty="0" err="1">
                          <a:effectLst/>
                          <a:latin typeface="Calibri" panose="020F0502020204030204" pitchFamily="34" charset="0"/>
                          <a:cs typeface="Calibri" panose="020F0502020204030204" pitchFamily="34" charset="0"/>
                        </a:rPr>
                        <a:t>Hoạt</a:t>
                      </a:r>
                      <a:r>
                        <a:rPr lang="en-US" sz="1300" dirty="0">
                          <a:effectLst/>
                          <a:latin typeface="Calibri" panose="020F0502020204030204" pitchFamily="34" charset="0"/>
                          <a:cs typeface="Calibri" panose="020F0502020204030204" pitchFamily="34" charset="0"/>
                        </a:rPr>
                        <a:t> </a:t>
                      </a:r>
                      <a:r>
                        <a:rPr lang="en-US" sz="1300" dirty="0" err="1">
                          <a:effectLst/>
                          <a:latin typeface="Calibri" panose="020F0502020204030204" pitchFamily="34" charset="0"/>
                          <a:cs typeface="Calibri" panose="020F0502020204030204" pitchFamily="34" charset="0"/>
                        </a:rPr>
                        <a:t>động</a:t>
                      </a:r>
                      <a:r>
                        <a:rPr lang="en-US" sz="1300" dirty="0">
                          <a:effectLst/>
                          <a:latin typeface="Calibri" panose="020F0502020204030204" pitchFamily="34" charset="0"/>
                          <a:cs typeface="Calibri" panose="020F0502020204030204" pitchFamily="34" charset="0"/>
                        </a:rPr>
                        <a:t> </a:t>
                      </a:r>
                      <a:r>
                        <a:rPr lang="en-US" sz="1300" dirty="0" err="1">
                          <a:effectLst/>
                          <a:latin typeface="Calibri" panose="020F0502020204030204" pitchFamily="34" charset="0"/>
                          <a:cs typeface="Calibri" panose="020F0502020204030204" pitchFamily="34" charset="0"/>
                        </a:rPr>
                        <a:t>tương</a:t>
                      </a:r>
                      <a:r>
                        <a:rPr lang="en-US" sz="1300" dirty="0">
                          <a:effectLst/>
                          <a:latin typeface="Calibri" panose="020F0502020204030204" pitchFamily="34" charset="0"/>
                          <a:cs typeface="Calibri" panose="020F0502020204030204" pitchFamily="34" charset="0"/>
                        </a:rPr>
                        <a:t> </a:t>
                      </a:r>
                      <a:r>
                        <a:rPr lang="en-US" sz="1300" dirty="0" err="1">
                          <a:effectLst/>
                          <a:latin typeface="Calibri" panose="020F0502020204030204" pitchFamily="34" charset="0"/>
                          <a:cs typeface="Calibri" panose="020F0502020204030204" pitchFamily="34" charset="0"/>
                        </a:rPr>
                        <a:t>đối</a:t>
                      </a:r>
                      <a:r>
                        <a:rPr lang="en-US" sz="1300" dirty="0">
                          <a:effectLst/>
                          <a:latin typeface="Calibri" panose="020F0502020204030204" pitchFamily="34" charset="0"/>
                          <a:cs typeface="Calibri" panose="020F0502020204030204" pitchFamily="34" charset="0"/>
                        </a:rPr>
                        <a:t> </a:t>
                      </a:r>
                      <a:r>
                        <a:rPr lang="en-US" sz="1300" dirty="0" err="1">
                          <a:effectLst/>
                          <a:latin typeface="Calibri" panose="020F0502020204030204" pitchFamily="34" charset="0"/>
                          <a:cs typeface="Calibri" panose="020F0502020204030204" pitchFamily="34" charset="0"/>
                        </a:rPr>
                        <a:t>gắn</a:t>
                      </a:r>
                      <a:r>
                        <a:rPr lang="en-US" sz="1300" dirty="0">
                          <a:effectLst/>
                          <a:latin typeface="Calibri" panose="020F0502020204030204" pitchFamily="34" charset="0"/>
                          <a:cs typeface="Calibri" panose="020F0502020204030204" pitchFamily="34" charset="0"/>
                        </a:rPr>
                        <a:t> </a:t>
                      </a:r>
                      <a:r>
                        <a:rPr lang="en-US" sz="1300" dirty="0" err="1">
                          <a:effectLst/>
                          <a:latin typeface="Calibri" panose="020F0502020204030204" pitchFamily="34" charset="0"/>
                          <a:cs typeface="Calibri" panose="020F0502020204030204" pitchFamily="34" charset="0"/>
                        </a:rPr>
                        <a:t>kết</a:t>
                      </a:r>
                      <a:r>
                        <a:rPr lang="en-US" sz="1300" dirty="0">
                          <a:effectLst/>
                          <a:latin typeface="Calibri" panose="020F0502020204030204" pitchFamily="34" charset="0"/>
                          <a:cs typeface="Calibri" panose="020F0502020204030204" pitchFamily="34" charset="0"/>
                        </a:rPr>
                        <a:t>, </a:t>
                      </a:r>
                      <a:r>
                        <a:rPr lang="en-US" sz="1300" dirty="0" err="1">
                          <a:effectLst/>
                          <a:latin typeface="Calibri" panose="020F0502020204030204" pitchFamily="34" charset="0"/>
                          <a:cs typeface="Calibri" panose="020F0502020204030204" pitchFamily="34" charset="0"/>
                        </a:rPr>
                        <a:t>có</a:t>
                      </a:r>
                      <a:r>
                        <a:rPr lang="en-US" sz="1300" dirty="0">
                          <a:effectLst/>
                          <a:latin typeface="Calibri" panose="020F0502020204030204" pitchFamily="34" charset="0"/>
                          <a:cs typeface="Calibri" panose="020F0502020204030204" pitchFamily="34" charset="0"/>
                        </a:rPr>
                        <a:t> </a:t>
                      </a:r>
                      <a:r>
                        <a:rPr lang="en-US" sz="1300" dirty="0" err="1">
                          <a:effectLst/>
                          <a:latin typeface="Calibri" panose="020F0502020204030204" pitchFamily="34" charset="0"/>
                          <a:cs typeface="Calibri" panose="020F0502020204030204" pitchFamily="34" charset="0"/>
                        </a:rPr>
                        <a:t>tranh</a:t>
                      </a:r>
                      <a:r>
                        <a:rPr lang="en-US" sz="1300" dirty="0">
                          <a:effectLst/>
                          <a:latin typeface="Calibri" panose="020F0502020204030204" pitchFamily="34" charset="0"/>
                          <a:cs typeface="Calibri" panose="020F0502020204030204" pitchFamily="34" charset="0"/>
                        </a:rPr>
                        <a:t> </a:t>
                      </a:r>
                      <a:r>
                        <a:rPr lang="en-US" sz="1300" dirty="0" err="1">
                          <a:effectLst/>
                          <a:latin typeface="Calibri" panose="020F0502020204030204" pitchFamily="34" charset="0"/>
                          <a:cs typeface="Calibri" panose="020F0502020204030204" pitchFamily="34" charset="0"/>
                        </a:rPr>
                        <a:t>luận</a:t>
                      </a:r>
                      <a:r>
                        <a:rPr lang="en-US" sz="1300" dirty="0">
                          <a:effectLst/>
                          <a:latin typeface="Calibri" panose="020F0502020204030204" pitchFamily="34" charset="0"/>
                          <a:cs typeface="Calibri" panose="020F0502020204030204" pitchFamily="34" charset="0"/>
                        </a:rPr>
                        <a:t> </a:t>
                      </a:r>
                      <a:r>
                        <a:rPr lang="en-US" sz="1300" dirty="0" err="1">
                          <a:effectLst/>
                          <a:latin typeface="Calibri" panose="020F0502020204030204" pitchFamily="34" charset="0"/>
                          <a:cs typeface="Calibri" panose="020F0502020204030204" pitchFamily="34" charset="0"/>
                        </a:rPr>
                        <a:t>nhưng</a:t>
                      </a:r>
                      <a:r>
                        <a:rPr lang="en-US" sz="1300" dirty="0">
                          <a:effectLst/>
                          <a:latin typeface="Calibri" panose="020F0502020204030204" pitchFamily="34" charset="0"/>
                          <a:cs typeface="Calibri" panose="020F0502020204030204" pitchFamily="34" charset="0"/>
                        </a:rPr>
                        <a:t> </a:t>
                      </a:r>
                      <a:r>
                        <a:rPr lang="en-US" sz="1300" dirty="0" err="1">
                          <a:effectLst/>
                          <a:latin typeface="Calibri" panose="020F0502020204030204" pitchFamily="34" charset="0"/>
                          <a:cs typeface="Calibri" panose="020F0502020204030204" pitchFamily="34" charset="0"/>
                        </a:rPr>
                        <a:t>vẫn</a:t>
                      </a:r>
                      <a:r>
                        <a:rPr lang="en-US" sz="1300" dirty="0">
                          <a:effectLst/>
                          <a:latin typeface="Calibri" panose="020F0502020204030204" pitchFamily="34" charset="0"/>
                          <a:cs typeface="Calibri" panose="020F0502020204030204" pitchFamily="34" charset="0"/>
                        </a:rPr>
                        <a:t> </a:t>
                      </a:r>
                      <a:r>
                        <a:rPr lang="en-US" sz="1300" dirty="0" err="1">
                          <a:effectLst/>
                          <a:latin typeface="Calibri" panose="020F0502020204030204" pitchFamily="34" charset="0"/>
                          <a:cs typeface="Calibri" panose="020F0502020204030204" pitchFamily="34" charset="0"/>
                        </a:rPr>
                        <a:t>đi</a:t>
                      </a:r>
                      <a:r>
                        <a:rPr lang="en-US" sz="1300" dirty="0">
                          <a:effectLst/>
                          <a:latin typeface="Calibri" panose="020F0502020204030204" pitchFamily="34" charset="0"/>
                          <a:cs typeface="Calibri" panose="020F0502020204030204" pitchFamily="34" charset="0"/>
                        </a:rPr>
                        <a:t> </a:t>
                      </a:r>
                      <a:r>
                        <a:rPr lang="en-US" sz="1300" dirty="0" err="1">
                          <a:effectLst/>
                          <a:latin typeface="Calibri" panose="020F0502020204030204" pitchFamily="34" charset="0"/>
                          <a:cs typeface="Calibri" panose="020F0502020204030204" pitchFamily="34" charset="0"/>
                        </a:rPr>
                        <a:t>đến</a:t>
                      </a:r>
                      <a:r>
                        <a:rPr lang="en-US" sz="1300" dirty="0">
                          <a:effectLst/>
                          <a:latin typeface="Calibri" panose="020F0502020204030204" pitchFamily="34" charset="0"/>
                          <a:cs typeface="Calibri" panose="020F0502020204030204" pitchFamily="34" charset="0"/>
                        </a:rPr>
                        <a:t> </a:t>
                      </a:r>
                      <a:r>
                        <a:rPr lang="en-US" sz="1300" dirty="0" err="1">
                          <a:effectLst/>
                          <a:latin typeface="Calibri" panose="020F0502020204030204" pitchFamily="34" charset="0"/>
                          <a:cs typeface="Calibri" panose="020F0502020204030204" pitchFamily="34" charset="0"/>
                        </a:rPr>
                        <a:t>thông</a:t>
                      </a:r>
                      <a:r>
                        <a:rPr lang="en-US" sz="1300" dirty="0">
                          <a:effectLst/>
                          <a:latin typeface="Calibri" panose="020F0502020204030204" pitchFamily="34" charset="0"/>
                          <a:cs typeface="Calibri" panose="020F0502020204030204" pitchFamily="34" charset="0"/>
                        </a:rPr>
                        <a:t> </a:t>
                      </a:r>
                      <a:r>
                        <a:rPr lang="en-US" sz="1300" dirty="0" err="1">
                          <a:effectLst/>
                          <a:latin typeface="Calibri" panose="020F0502020204030204" pitchFamily="34" charset="0"/>
                          <a:cs typeface="Calibri" panose="020F0502020204030204" pitchFamily="34" charset="0"/>
                        </a:rPr>
                        <a:t>nhát</a:t>
                      </a:r>
                      <a:r>
                        <a:rPr lang="en-US" sz="1300" dirty="0">
                          <a:effectLst/>
                          <a:latin typeface="Calibri" panose="020F0502020204030204" pitchFamily="34" charset="0"/>
                          <a:cs typeface="Calibri" panose="020F0502020204030204" pitchFamily="34" charset="0"/>
                        </a:rPr>
                        <a:t> </a:t>
                      </a:r>
                    </a:p>
                    <a:p>
                      <a:pPr algn="just">
                        <a:lnSpc>
                          <a:spcPct val="150000"/>
                        </a:lnSpc>
                        <a:spcAft>
                          <a:spcPts val="800"/>
                        </a:spcAft>
                      </a:pPr>
                      <a:r>
                        <a:rPr lang="en-US" sz="1300" dirty="0" err="1">
                          <a:effectLst/>
                          <a:latin typeface="Calibri" panose="020F0502020204030204" pitchFamily="34" charset="0"/>
                          <a:cs typeface="Calibri" panose="020F0502020204030204" pitchFamily="34" charset="0"/>
                        </a:rPr>
                        <a:t>Vẫn</a:t>
                      </a:r>
                      <a:r>
                        <a:rPr lang="en-US" sz="1300" dirty="0">
                          <a:effectLst/>
                          <a:latin typeface="Calibri" panose="020F0502020204030204" pitchFamily="34" charset="0"/>
                          <a:cs typeface="Calibri" panose="020F0502020204030204" pitchFamily="34" charset="0"/>
                        </a:rPr>
                        <a:t> </a:t>
                      </a:r>
                      <a:r>
                        <a:rPr lang="en-US" sz="1300" dirty="0" err="1">
                          <a:effectLst/>
                          <a:latin typeface="Calibri" panose="020F0502020204030204" pitchFamily="34" charset="0"/>
                          <a:cs typeface="Calibri" panose="020F0502020204030204" pitchFamily="34" charset="0"/>
                        </a:rPr>
                        <a:t>còn</a:t>
                      </a:r>
                      <a:r>
                        <a:rPr lang="en-US" sz="1300" dirty="0">
                          <a:effectLst/>
                          <a:latin typeface="Calibri" panose="020F0502020204030204" pitchFamily="34" charset="0"/>
                          <a:cs typeface="Calibri" panose="020F0502020204030204" pitchFamily="34" charset="0"/>
                        </a:rPr>
                        <a:t> 1 </a:t>
                      </a:r>
                      <a:r>
                        <a:rPr lang="en-US" sz="1300" dirty="0" err="1">
                          <a:effectLst/>
                          <a:latin typeface="Calibri" panose="020F0502020204030204" pitchFamily="34" charset="0"/>
                          <a:cs typeface="Calibri" panose="020F0502020204030204" pitchFamily="34" charset="0"/>
                        </a:rPr>
                        <a:t>thành</a:t>
                      </a:r>
                      <a:r>
                        <a:rPr lang="en-US" sz="1300" dirty="0">
                          <a:effectLst/>
                          <a:latin typeface="Calibri" panose="020F0502020204030204" pitchFamily="34" charset="0"/>
                          <a:cs typeface="Calibri" panose="020F0502020204030204" pitchFamily="34" charset="0"/>
                        </a:rPr>
                        <a:t> </a:t>
                      </a:r>
                      <a:r>
                        <a:rPr lang="en-US" sz="1300" dirty="0" err="1">
                          <a:effectLst/>
                          <a:latin typeface="Calibri" panose="020F0502020204030204" pitchFamily="34" charset="0"/>
                          <a:cs typeface="Calibri" panose="020F0502020204030204" pitchFamily="34" charset="0"/>
                        </a:rPr>
                        <a:t>viên</a:t>
                      </a:r>
                      <a:r>
                        <a:rPr lang="en-US" sz="1300" dirty="0">
                          <a:effectLst/>
                          <a:latin typeface="Calibri" panose="020F0502020204030204" pitchFamily="34" charset="0"/>
                          <a:cs typeface="Calibri" panose="020F0502020204030204" pitchFamily="34" charset="0"/>
                        </a:rPr>
                        <a:t> </a:t>
                      </a:r>
                      <a:r>
                        <a:rPr lang="en-US" sz="1300" dirty="0" err="1">
                          <a:effectLst/>
                          <a:latin typeface="Calibri" panose="020F0502020204030204" pitchFamily="34" charset="0"/>
                          <a:cs typeface="Calibri" panose="020F0502020204030204" pitchFamily="34" charset="0"/>
                        </a:rPr>
                        <a:t>không</a:t>
                      </a:r>
                      <a:r>
                        <a:rPr lang="en-US" sz="1300" dirty="0">
                          <a:effectLst/>
                          <a:latin typeface="Calibri" panose="020F0502020204030204" pitchFamily="34" charset="0"/>
                          <a:cs typeface="Calibri" panose="020F0502020204030204" pitchFamily="34" charset="0"/>
                        </a:rPr>
                        <a:t> </a:t>
                      </a:r>
                      <a:r>
                        <a:rPr lang="en-US" sz="1300" dirty="0" err="1">
                          <a:effectLst/>
                          <a:latin typeface="Calibri" panose="020F0502020204030204" pitchFamily="34" charset="0"/>
                          <a:cs typeface="Calibri" panose="020F0502020204030204" pitchFamily="34" charset="0"/>
                        </a:rPr>
                        <a:t>tham</a:t>
                      </a:r>
                      <a:r>
                        <a:rPr lang="en-US" sz="1300" dirty="0">
                          <a:effectLst/>
                          <a:latin typeface="Calibri" panose="020F0502020204030204" pitchFamily="34" charset="0"/>
                          <a:cs typeface="Calibri" panose="020F0502020204030204" pitchFamily="34" charset="0"/>
                        </a:rPr>
                        <a:t> </a:t>
                      </a:r>
                      <a:r>
                        <a:rPr lang="en-US" sz="1300" dirty="0" err="1">
                          <a:effectLst/>
                          <a:latin typeface="Calibri" panose="020F0502020204030204" pitchFamily="34" charset="0"/>
                          <a:cs typeface="Calibri" panose="020F0502020204030204" pitchFamily="34" charset="0"/>
                        </a:rPr>
                        <a:t>gia</a:t>
                      </a:r>
                      <a:r>
                        <a:rPr lang="en-US" sz="1300" dirty="0">
                          <a:effectLst/>
                          <a:latin typeface="Calibri" panose="020F0502020204030204" pitchFamily="34" charset="0"/>
                          <a:cs typeface="Calibri" panose="020F0502020204030204" pitchFamily="34" charset="0"/>
                        </a:rPr>
                        <a:t> </a:t>
                      </a:r>
                      <a:r>
                        <a:rPr lang="en-US" sz="1300" dirty="0" err="1">
                          <a:effectLst/>
                          <a:latin typeface="Calibri" panose="020F0502020204030204" pitchFamily="34" charset="0"/>
                          <a:cs typeface="Calibri" panose="020F0502020204030204" pitchFamily="34" charset="0"/>
                        </a:rPr>
                        <a:t>hoạt</a:t>
                      </a:r>
                      <a:r>
                        <a:rPr lang="en-US" sz="1300" dirty="0">
                          <a:effectLst/>
                          <a:latin typeface="Calibri" panose="020F0502020204030204" pitchFamily="34" charset="0"/>
                          <a:cs typeface="Calibri" panose="020F0502020204030204" pitchFamily="34" charset="0"/>
                        </a:rPr>
                        <a:t> </a:t>
                      </a:r>
                      <a:r>
                        <a:rPr lang="en-US" sz="1300" dirty="0" err="1">
                          <a:effectLst/>
                          <a:latin typeface="Calibri" panose="020F0502020204030204" pitchFamily="34" charset="0"/>
                          <a:cs typeface="Calibri" panose="020F0502020204030204" pitchFamily="34" charset="0"/>
                        </a:rPr>
                        <a:t>động</a:t>
                      </a:r>
                      <a:r>
                        <a:rPr lang="en-US" sz="1300" dirty="0">
                          <a:effectLst/>
                          <a:latin typeface="Calibri" panose="020F0502020204030204" pitchFamily="34" charset="0"/>
                          <a:cs typeface="Calibri" panose="020F0502020204030204" pitchFamily="34" charset="0"/>
                        </a:rPr>
                        <a:t> </a:t>
                      </a:r>
                      <a:endParaRPr lang="en-US" sz="1300" dirty="0">
                        <a:effectLst/>
                        <a:latin typeface="Calibri" panose="020F0502020204030204" pitchFamily="34" charset="0"/>
                        <a:ea typeface="Yu Mincho" panose="02020400000000000000" pitchFamily="18" charset="-128"/>
                        <a:cs typeface="Calibri" panose="020F0502020204030204" pitchFamily="34" charset="0"/>
                      </a:endParaRPr>
                    </a:p>
                  </a:txBody>
                  <a:tcPr marL="18447" marR="18447" marT="0" marB="0"/>
                </a:tc>
                <a:tc>
                  <a:txBody>
                    <a:bodyPr/>
                    <a:lstStyle/>
                    <a:p>
                      <a:pPr algn="just">
                        <a:lnSpc>
                          <a:spcPct val="150000"/>
                        </a:lnSpc>
                        <a:spcAft>
                          <a:spcPts val="800"/>
                        </a:spcAft>
                      </a:pPr>
                      <a:r>
                        <a:rPr lang="en-US" sz="1300">
                          <a:effectLst/>
                          <a:latin typeface="Calibri" panose="020F0502020204030204" pitchFamily="34" charset="0"/>
                          <a:cs typeface="Calibri" panose="020F0502020204030204" pitchFamily="34" charset="0"/>
                        </a:rPr>
                        <a:t>2 điểm </a:t>
                      </a:r>
                    </a:p>
                    <a:p>
                      <a:pPr algn="just">
                        <a:lnSpc>
                          <a:spcPct val="150000"/>
                        </a:lnSpc>
                        <a:spcAft>
                          <a:spcPts val="800"/>
                        </a:spcAft>
                      </a:pPr>
                      <a:r>
                        <a:rPr lang="en-US" sz="1300">
                          <a:effectLst/>
                          <a:latin typeface="Calibri" panose="020F0502020204030204" pitchFamily="34" charset="0"/>
                          <a:cs typeface="Calibri" panose="020F0502020204030204" pitchFamily="34" charset="0"/>
                        </a:rPr>
                        <a:t>Hoạt động gắn kết </a:t>
                      </a:r>
                    </a:p>
                    <a:p>
                      <a:pPr algn="just">
                        <a:lnSpc>
                          <a:spcPct val="150000"/>
                        </a:lnSpc>
                        <a:spcAft>
                          <a:spcPts val="800"/>
                        </a:spcAft>
                      </a:pPr>
                      <a:r>
                        <a:rPr lang="en-US" sz="1300">
                          <a:effectLst/>
                          <a:latin typeface="Calibri" panose="020F0502020204030204" pitchFamily="34" charset="0"/>
                          <a:cs typeface="Calibri" panose="020F0502020204030204" pitchFamily="34" charset="0"/>
                        </a:rPr>
                        <a:t>Có sự đồng thuận và nhiều ý tưởng khác biệt, sáng tạo </a:t>
                      </a:r>
                    </a:p>
                    <a:p>
                      <a:pPr algn="just">
                        <a:lnSpc>
                          <a:spcPct val="150000"/>
                        </a:lnSpc>
                        <a:spcAft>
                          <a:spcPts val="800"/>
                        </a:spcAft>
                      </a:pPr>
                      <a:r>
                        <a:rPr lang="en-US" sz="1300">
                          <a:effectLst/>
                          <a:latin typeface="Calibri" panose="020F0502020204030204" pitchFamily="34" charset="0"/>
                          <a:cs typeface="Calibri" panose="020F0502020204030204" pitchFamily="34" charset="0"/>
                        </a:rPr>
                        <a:t>Toàn bộ thành viên đều tham gia hoạt động</a:t>
                      </a:r>
                      <a:endParaRPr lang="en-US" sz="1300">
                        <a:effectLst/>
                        <a:latin typeface="Calibri" panose="020F0502020204030204" pitchFamily="34" charset="0"/>
                        <a:ea typeface="Yu Mincho" panose="02020400000000000000" pitchFamily="18" charset="-128"/>
                        <a:cs typeface="Calibri" panose="020F0502020204030204" pitchFamily="34" charset="0"/>
                      </a:endParaRPr>
                    </a:p>
                  </a:txBody>
                  <a:tcPr marL="18447" marR="18447" marT="0" marB="0"/>
                </a:tc>
                <a:extLst>
                  <a:ext uri="{0D108BD9-81ED-4DB2-BD59-A6C34878D82A}">
                    <a16:rowId xmlns:a16="http://schemas.microsoft.com/office/drawing/2014/main" val="3837922797"/>
                  </a:ext>
                </a:extLst>
              </a:tr>
              <a:tr h="102481">
                <a:tc>
                  <a:txBody>
                    <a:bodyPr/>
                    <a:lstStyle/>
                    <a:p>
                      <a:pPr algn="just">
                        <a:lnSpc>
                          <a:spcPct val="150000"/>
                        </a:lnSpc>
                        <a:spcAft>
                          <a:spcPts val="800"/>
                        </a:spcAft>
                      </a:pPr>
                      <a:r>
                        <a:rPr lang="en-US" sz="1300">
                          <a:effectLst/>
                          <a:latin typeface="Calibri" panose="020F0502020204030204" pitchFamily="34" charset="0"/>
                          <a:cs typeface="Calibri" panose="020F0502020204030204" pitchFamily="34" charset="0"/>
                        </a:rPr>
                        <a:t>Điểm </a:t>
                      </a:r>
                      <a:endParaRPr lang="en-US" sz="1300">
                        <a:effectLst/>
                        <a:latin typeface="Calibri" panose="020F0502020204030204" pitchFamily="34" charset="0"/>
                        <a:ea typeface="Yu Mincho" panose="02020400000000000000" pitchFamily="18" charset="-128"/>
                        <a:cs typeface="Calibri" panose="020F0502020204030204" pitchFamily="34" charset="0"/>
                      </a:endParaRPr>
                    </a:p>
                  </a:txBody>
                  <a:tcPr marL="18447" marR="18447" marT="0" marB="0"/>
                </a:tc>
                <a:tc>
                  <a:txBody>
                    <a:bodyPr/>
                    <a:lstStyle/>
                    <a:p>
                      <a:pPr algn="just">
                        <a:lnSpc>
                          <a:spcPct val="150000"/>
                        </a:lnSpc>
                        <a:spcAft>
                          <a:spcPts val="800"/>
                        </a:spcAft>
                      </a:pPr>
                      <a:r>
                        <a:rPr lang="en-US" sz="1300">
                          <a:effectLst/>
                          <a:latin typeface="Calibri" panose="020F0502020204030204" pitchFamily="34" charset="0"/>
                          <a:cs typeface="Calibri" panose="020F0502020204030204" pitchFamily="34" charset="0"/>
                        </a:rPr>
                        <a:t> </a:t>
                      </a:r>
                      <a:endParaRPr lang="en-US" sz="1300">
                        <a:effectLst/>
                        <a:latin typeface="Calibri" panose="020F0502020204030204" pitchFamily="34" charset="0"/>
                        <a:ea typeface="Yu Mincho" panose="02020400000000000000" pitchFamily="18" charset="-128"/>
                        <a:cs typeface="Calibri" panose="020F0502020204030204" pitchFamily="34" charset="0"/>
                      </a:endParaRPr>
                    </a:p>
                  </a:txBody>
                  <a:tcPr marL="18447" marR="18447" marT="0" marB="0"/>
                </a:tc>
                <a:tc>
                  <a:txBody>
                    <a:bodyPr/>
                    <a:lstStyle/>
                    <a:p>
                      <a:pPr algn="just">
                        <a:lnSpc>
                          <a:spcPct val="150000"/>
                        </a:lnSpc>
                        <a:spcAft>
                          <a:spcPts val="800"/>
                        </a:spcAft>
                      </a:pPr>
                      <a:r>
                        <a:rPr lang="en-US" sz="1300">
                          <a:effectLst/>
                          <a:latin typeface="Calibri" panose="020F0502020204030204" pitchFamily="34" charset="0"/>
                          <a:cs typeface="Calibri" panose="020F0502020204030204" pitchFamily="34" charset="0"/>
                        </a:rPr>
                        <a:t> </a:t>
                      </a:r>
                      <a:endParaRPr lang="en-US" sz="1300">
                        <a:effectLst/>
                        <a:latin typeface="Calibri" panose="020F0502020204030204" pitchFamily="34" charset="0"/>
                        <a:ea typeface="Yu Mincho" panose="02020400000000000000" pitchFamily="18" charset="-128"/>
                        <a:cs typeface="Calibri" panose="020F0502020204030204" pitchFamily="34" charset="0"/>
                      </a:endParaRPr>
                    </a:p>
                  </a:txBody>
                  <a:tcPr marL="18447" marR="18447" marT="0" marB="0"/>
                </a:tc>
                <a:tc>
                  <a:txBody>
                    <a:bodyPr/>
                    <a:lstStyle/>
                    <a:p>
                      <a:pPr algn="just">
                        <a:lnSpc>
                          <a:spcPct val="150000"/>
                        </a:lnSpc>
                        <a:spcAft>
                          <a:spcPts val="800"/>
                        </a:spcAft>
                      </a:pPr>
                      <a:r>
                        <a:rPr lang="en-US" sz="1300">
                          <a:effectLst/>
                          <a:latin typeface="Calibri" panose="020F0502020204030204" pitchFamily="34" charset="0"/>
                          <a:cs typeface="Calibri" panose="020F0502020204030204" pitchFamily="34" charset="0"/>
                        </a:rPr>
                        <a:t> </a:t>
                      </a:r>
                      <a:endParaRPr lang="en-US" sz="1300">
                        <a:effectLst/>
                        <a:latin typeface="Calibri" panose="020F0502020204030204" pitchFamily="34" charset="0"/>
                        <a:ea typeface="Yu Mincho" panose="02020400000000000000" pitchFamily="18" charset="-128"/>
                        <a:cs typeface="Calibri" panose="020F0502020204030204" pitchFamily="34" charset="0"/>
                      </a:endParaRPr>
                    </a:p>
                  </a:txBody>
                  <a:tcPr marL="18447" marR="18447" marT="0" marB="0"/>
                </a:tc>
                <a:extLst>
                  <a:ext uri="{0D108BD9-81ED-4DB2-BD59-A6C34878D82A}">
                    <a16:rowId xmlns:a16="http://schemas.microsoft.com/office/drawing/2014/main" val="3653381460"/>
                  </a:ext>
                </a:extLst>
              </a:tr>
              <a:tr h="102481">
                <a:tc>
                  <a:txBody>
                    <a:bodyPr/>
                    <a:lstStyle/>
                    <a:p>
                      <a:pPr algn="just">
                        <a:lnSpc>
                          <a:spcPct val="150000"/>
                        </a:lnSpc>
                        <a:spcAft>
                          <a:spcPts val="800"/>
                        </a:spcAft>
                      </a:pPr>
                      <a:r>
                        <a:rPr lang="en-US" sz="1300">
                          <a:effectLst/>
                          <a:latin typeface="Calibri" panose="020F0502020204030204" pitchFamily="34" charset="0"/>
                          <a:cs typeface="Calibri" panose="020F0502020204030204" pitchFamily="34" charset="0"/>
                        </a:rPr>
                        <a:t>TỔNG </a:t>
                      </a:r>
                      <a:endParaRPr lang="en-US" sz="1300">
                        <a:effectLst/>
                        <a:latin typeface="Calibri" panose="020F0502020204030204" pitchFamily="34" charset="0"/>
                        <a:ea typeface="Yu Mincho" panose="02020400000000000000" pitchFamily="18" charset="-128"/>
                        <a:cs typeface="Calibri" panose="020F0502020204030204" pitchFamily="34" charset="0"/>
                      </a:endParaRPr>
                    </a:p>
                  </a:txBody>
                  <a:tcPr marL="18447" marR="18447" marT="0" marB="0"/>
                </a:tc>
                <a:tc gridSpan="3">
                  <a:txBody>
                    <a:bodyPr/>
                    <a:lstStyle/>
                    <a:p>
                      <a:pPr algn="just">
                        <a:lnSpc>
                          <a:spcPct val="150000"/>
                        </a:lnSpc>
                        <a:spcAft>
                          <a:spcPts val="800"/>
                        </a:spcAft>
                      </a:pPr>
                      <a:r>
                        <a:rPr lang="en-US" sz="1300" dirty="0">
                          <a:effectLst/>
                          <a:latin typeface="Calibri" panose="020F0502020204030204" pitchFamily="34" charset="0"/>
                          <a:cs typeface="Calibri" panose="020F0502020204030204" pitchFamily="34" charset="0"/>
                        </a:rPr>
                        <a:t> </a:t>
                      </a:r>
                      <a:endParaRPr lang="en-US" sz="1300" dirty="0">
                        <a:effectLst/>
                        <a:latin typeface="Calibri" panose="020F0502020204030204" pitchFamily="34" charset="0"/>
                        <a:ea typeface="Yu Mincho" panose="02020400000000000000" pitchFamily="18" charset="-128"/>
                        <a:cs typeface="Calibri" panose="020F0502020204030204" pitchFamily="34" charset="0"/>
                      </a:endParaRPr>
                    </a:p>
                  </a:txBody>
                  <a:tcPr marL="18447" marR="18447"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73514956"/>
                  </a:ext>
                </a:extLst>
              </a:tr>
            </a:tbl>
          </a:graphicData>
        </a:graphic>
      </p:graphicFrame>
    </p:spTree>
    <p:extLst>
      <p:ext uri="{BB962C8B-B14F-4D97-AF65-F5344CB8AC3E}">
        <p14:creationId xmlns:p14="http://schemas.microsoft.com/office/powerpoint/2010/main" val="2671522608"/>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5E973D27-137A-4317-BB46-BD25F230FEBF}"/>
              </a:ext>
            </a:extLst>
          </p:cNvPr>
          <p:cNvGrpSpPr/>
          <p:nvPr/>
        </p:nvGrpSpPr>
        <p:grpSpPr>
          <a:xfrm>
            <a:off x="-2633386" y="-2093334"/>
            <a:ext cx="17179380" cy="9390951"/>
            <a:chOff x="-2633386" y="-2093334"/>
            <a:chExt cx="16952336" cy="9390951"/>
          </a:xfrm>
        </p:grpSpPr>
        <p:sp>
          <p:nvSpPr>
            <p:cNvPr id="2" name="空心弧 1">
              <a:extLst>
                <a:ext uri="{FF2B5EF4-FFF2-40B4-BE49-F238E27FC236}">
                  <a16:creationId xmlns:a16="http://schemas.microsoft.com/office/drawing/2014/main" id="{AB981785-9148-4D62-8C04-F599C980B41C}"/>
                </a:ext>
              </a:extLst>
            </p:cNvPr>
            <p:cNvSpPr/>
            <p:nvPr/>
          </p:nvSpPr>
          <p:spPr>
            <a:xfrm flipV="1">
              <a:off x="-2633386" y="-2093334"/>
              <a:ext cx="16952336" cy="8951334"/>
            </a:xfrm>
            <a:prstGeom prst="blockArc">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 name="矩形 2">
              <a:extLst>
                <a:ext uri="{FF2B5EF4-FFF2-40B4-BE49-F238E27FC236}">
                  <a16:creationId xmlns:a16="http://schemas.microsoft.com/office/drawing/2014/main" id="{F15C24D3-8A97-460F-9D69-4FCD9AB56A1C}"/>
                </a:ext>
              </a:extLst>
            </p:cNvPr>
            <p:cNvSpPr/>
            <p:nvPr/>
          </p:nvSpPr>
          <p:spPr>
            <a:xfrm>
              <a:off x="0" y="4695733"/>
              <a:ext cx="12192000" cy="26018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grpSp>
        <p:nvGrpSpPr>
          <p:cNvPr id="22" name="组合 8">
            <a:extLst>
              <a:ext uri="{FF2B5EF4-FFF2-40B4-BE49-F238E27FC236}">
                <a16:creationId xmlns:a16="http://schemas.microsoft.com/office/drawing/2014/main" id="{7EB2A3D7-7D58-1C66-7E83-FB0439D1B1BA}"/>
              </a:ext>
            </a:extLst>
          </p:cNvPr>
          <p:cNvGrpSpPr/>
          <p:nvPr/>
        </p:nvGrpSpPr>
        <p:grpSpPr>
          <a:xfrm>
            <a:off x="1243409" y="3354280"/>
            <a:ext cx="10096878" cy="4114802"/>
            <a:chOff x="185379" y="0"/>
            <a:chExt cx="11821242" cy="4817536"/>
          </a:xfrm>
        </p:grpSpPr>
        <p:grpSp>
          <p:nvGrpSpPr>
            <p:cNvPr id="23" name="组合 2">
              <a:extLst>
                <a:ext uri="{FF2B5EF4-FFF2-40B4-BE49-F238E27FC236}">
                  <a16:creationId xmlns:a16="http://schemas.microsoft.com/office/drawing/2014/main" id="{7B50D86B-90E0-61F7-33BE-345D865E5B4F}"/>
                </a:ext>
              </a:extLst>
            </p:cNvPr>
            <p:cNvGrpSpPr/>
            <p:nvPr/>
          </p:nvGrpSpPr>
          <p:grpSpPr>
            <a:xfrm>
              <a:off x="185379" y="0"/>
              <a:ext cx="11821242" cy="2421638"/>
              <a:chOff x="580200" y="0"/>
              <a:chExt cx="8792706" cy="1801228"/>
            </a:xfrm>
          </p:grpSpPr>
          <p:pic>
            <p:nvPicPr>
              <p:cNvPr id="27" name="图片 3">
                <a:extLst>
                  <a:ext uri="{FF2B5EF4-FFF2-40B4-BE49-F238E27FC236}">
                    <a16:creationId xmlns:a16="http://schemas.microsoft.com/office/drawing/2014/main" id="{E7E0B738-8C34-8A85-4753-D217783F0A73}"/>
                  </a:ext>
                </a:extLst>
              </p:cNvPr>
              <p:cNvPicPr>
                <a:picLocks noChangeAspect="1"/>
              </p:cNvPicPr>
              <p:nvPr/>
            </p:nvPicPr>
            <p:blipFill rotWithShape="1">
              <a:blip r:embed="rId3">
                <a:extLst>
                  <a:ext uri="{28A0092B-C50C-407E-A947-70E740481C1C}">
                    <a14:useLocalDpi xmlns:a14="http://schemas.microsoft.com/office/drawing/2010/main" val="0"/>
                  </a:ext>
                </a:extLst>
              </a:blip>
              <a:srcRect l="34630" b="82147"/>
              <a:stretch/>
            </p:blipFill>
            <p:spPr>
              <a:xfrm>
                <a:off x="580200" y="0"/>
                <a:ext cx="4396353" cy="1801228"/>
              </a:xfrm>
              <a:prstGeom prst="rect">
                <a:avLst/>
              </a:prstGeom>
            </p:spPr>
          </p:pic>
          <p:pic>
            <p:nvPicPr>
              <p:cNvPr id="28" name="图片 4">
                <a:extLst>
                  <a:ext uri="{FF2B5EF4-FFF2-40B4-BE49-F238E27FC236}">
                    <a16:creationId xmlns:a16="http://schemas.microsoft.com/office/drawing/2014/main" id="{68CA6E0B-FBFF-9650-48E8-2FB4DE43E572}"/>
                  </a:ext>
                </a:extLst>
              </p:cNvPr>
              <p:cNvPicPr>
                <a:picLocks noChangeAspect="1"/>
              </p:cNvPicPr>
              <p:nvPr/>
            </p:nvPicPr>
            <p:blipFill rotWithShape="1">
              <a:blip r:embed="rId3">
                <a:extLst>
                  <a:ext uri="{28A0092B-C50C-407E-A947-70E740481C1C}">
                    <a14:useLocalDpi xmlns:a14="http://schemas.microsoft.com/office/drawing/2010/main" val="0"/>
                  </a:ext>
                </a:extLst>
              </a:blip>
              <a:srcRect l="34630" b="82147"/>
              <a:stretch/>
            </p:blipFill>
            <p:spPr>
              <a:xfrm flipH="1">
                <a:off x="4976553" y="0"/>
                <a:ext cx="4396353" cy="1801228"/>
              </a:xfrm>
              <a:prstGeom prst="rect">
                <a:avLst/>
              </a:prstGeom>
            </p:spPr>
          </p:pic>
        </p:grpSp>
        <p:grpSp>
          <p:nvGrpSpPr>
            <p:cNvPr id="24" name="组合 5">
              <a:extLst>
                <a:ext uri="{FF2B5EF4-FFF2-40B4-BE49-F238E27FC236}">
                  <a16:creationId xmlns:a16="http://schemas.microsoft.com/office/drawing/2014/main" id="{680C1023-5D69-0EDD-3A1E-CBBE5149C7C1}"/>
                </a:ext>
              </a:extLst>
            </p:cNvPr>
            <p:cNvGrpSpPr/>
            <p:nvPr/>
          </p:nvGrpSpPr>
          <p:grpSpPr>
            <a:xfrm>
              <a:off x="2726576" y="411166"/>
              <a:ext cx="6738848" cy="4406370"/>
              <a:chOff x="1051531" y="528595"/>
              <a:chExt cx="8871421" cy="5800807"/>
            </a:xfrm>
          </p:grpSpPr>
          <p:pic>
            <p:nvPicPr>
              <p:cNvPr id="25" name="图片 6">
                <a:extLst>
                  <a:ext uri="{FF2B5EF4-FFF2-40B4-BE49-F238E27FC236}">
                    <a16:creationId xmlns:a16="http://schemas.microsoft.com/office/drawing/2014/main" id="{6830A08D-880B-12CF-361B-0F0E3D7FA14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255" b="61407"/>
              <a:stretch/>
            </p:blipFill>
            <p:spPr>
              <a:xfrm>
                <a:off x="1051531" y="528595"/>
                <a:ext cx="6787752" cy="5800807"/>
              </a:xfrm>
              <a:prstGeom prst="rect">
                <a:avLst/>
              </a:prstGeom>
            </p:spPr>
          </p:pic>
          <p:pic>
            <p:nvPicPr>
              <p:cNvPr id="26" name="图片 7">
                <a:extLst>
                  <a:ext uri="{FF2B5EF4-FFF2-40B4-BE49-F238E27FC236}">
                    <a16:creationId xmlns:a16="http://schemas.microsoft.com/office/drawing/2014/main" id="{441F07D5-393D-706D-E5AA-87A330AAC7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2255" b="61407"/>
              <a:stretch/>
            </p:blipFill>
            <p:spPr>
              <a:xfrm flipH="1">
                <a:off x="3135200" y="528595"/>
                <a:ext cx="6787752" cy="5800807"/>
              </a:xfrm>
              <a:prstGeom prst="rect">
                <a:avLst/>
              </a:prstGeom>
            </p:spPr>
          </p:pic>
        </p:grpSp>
      </p:grpSp>
      <p:grpSp>
        <p:nvGrpSpPr>
          <p:cNvPr id="29" name="Group 22">
            <a:extLst>
              <a:ext uri="{FF2B5EF4-FFF2-40B4-BE49-F238E27FC236}">
                <a16:creationId xmlns:a16="http://schemas.microsoft.com/office/drawing/2014/main" id="{ADCE24E8-0C5A-1C13-4364-597D5B1EC4DB}"/>
              </a:ext>
            </a:extLst>
          </p:cNvPr>
          <p:cNvGrpSpPr/>
          <p:nvPr/>
        </p:nvGrpSpPr>
        <p:grpSpPr>
          <a:xfrm>
            <a:off x="-347467" y="306736"/>
            <a:ext cx="3840503" cy="802247"/>
            <a:chOff x="-107576" y="39225"/>
            <a:chExt cx="3840503" cy="802247"/>
          </a:xfrm>
          <a:effectLst>
            <a:outerShdw blurRad="63500" sx="102000" sy="102000" algn="ctr" rotWithShape="0">
              <a:prstClr val="black">
                <a:alpha val="40000"/>
              </a:prstClr>
            </a:outerShdw>
          </a:effectLst>
        </p:grpSpPr>
        <p:grpSp>
          <p:nvGrpSpPr>
            <p:cNvPr id="30" name="Group 3">
              <a:extLst>
                <a:ext uri="{FF2B5EF4-FFF2-40B4-BE49-F238E27FC236}">
                  <a16:creationId xmlns:a16="http://schemas.microsoft.com/office/drawing/2014/main" id="{5CFA09A3-742D-8ADF-4FBB-1EA4FCE40A7C}"/>
                </a:ext>
              </a:extLst>
            </p:cNvPr>
            <p:cNvGrpSpPr/>
            <p:nvPr/>
          </p:nvGrpSpPr>
          <p:grpSpPr>
            <a:xfrm>
              <a:off x="-107576" y="161365"/>
              <a:ext cx="3181755" cy="613808"/>
              <a:chOff x="-107576" y="161365"/>
              <a:chExt cx="3181755" cy="613808"/>
            </a:xfrm>
          </p:grpSpPr>
          <p:sp>
            <p:nvSpPr>
              <p:cNvPr id="32" name="TextBox 4">
                <a:extLst>
                  <a:ext uri="{FF2B5EF4-FFF2-40B4-BE49-F238E27FC236}">
                    <a16:creationId xmlns:a16="http://schemas.microsoft.com/office/drawing/2014/main" id="{006B5489-9CD3-B387-A5DE-F83C42D39009}"/>
                  </a:ext>
                </a:extLst>
              </p:cNvPr>
              <p:cNvSpPr txBox="1"/>
              <p:nvPr/>
            </p:nvSpPr>
            <p:spPr>
              <a:xfrm>
                <a:off x="-107576" y="161365"/>
                <a:ext cx="3181755" cy="613808"/>
              </a:xfrm>
              <a:prstGeom prst="rect">
                <a:avLst/>
              </a:prstGeom>
              <a:solidFill>
                <a:schemeClr val="bg1"/>
              </a:solidFill>
              <a:ln>
                <a:noFill/>
              </a:ln>
            </p:spPr>
            <p:txBody>
              <a:bodyPr wrap="square" rtlCol="0">
                <a:spAutoFit/>
              </a:bodyPr>
              <a:lstStyle/>
              <a:p>
                <a:endParaRPr lang="en-GB" dirty="0"/>
              </a:p>
            </p:txBody>
          </p:sp>
          <p:sp>
            <p:nvSpPr>
              <p:cNvPr id="33" name="TextBox 5">
                <a:extLst>
                  <a:ext uri="{FF2B5EF4-FFF2-40B4-BE49-F238E27FC236}">
                    <a16:creationId xmlns:a16="http://schemas.microsoft.com/office/drawing/2014/main" id="{996AC408-A37A-1F1A-D389-445F8E41F9A4}"/>
                  </a:ext>
                </a:extLst>
              </p:cNvPr>
              <p:cNvSpPr txBox="1"/>
              <p:nvPr/>
            </p:nvSpPr>
            <p:spPr>
              <a:xfrm>
                <a:off x="46053" y="309960"/>
                <a:ext cx="2874495" cy="40011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GB" sz="2000" b="1" dirty="0">
                    <a:solidFill>
                      <a:srgbClr val="C00000"/>
                    </a:solidFill>
                    <a:latin typeface="#9Slide03 Arima Madurai Medium" panose="00000600000000000000" pitchFamily="2" charset="0"/>
                    <a:cs typeface="#9Slide03 Arima Madurai Medium" panose="00000600000000000000" pitchFamily="2" charset="0"/>
                  </a:rPr>
                  <a:t>CHÂN TRỜI SÁNG TẠO</a:t>
                </a:r>
              </a:p>
            </p:txBody>
          </p:sp>
        </p:grpSp>
        <p:pic>
          <p:nvPicPr>
            <p:cNvPr id="31" name="Picture 14" descr="Logo&#10;&#10;Description automatically generated">
              <a:extLst>
                <a:ext uri="{FF2B5EF4-FFF2-40B4-BE49-F238E27FC236}">
                  <a16:creationId xmlns:a16="http://schemas.microsoft.com/office/drawing/2014/main" id="{37ED3895-02CD-DBE1-B7FE-6366593FAB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22689" y="39225"/>
              <a:ext cx="1010238" cy="802247"/>
            </a:xfrm>
            <a:prstGeom prst="rect">
              <a:avLst/>
            </a:prstGeom>
            <a:ln>
              <a:noFill/>
            </a:ln>
          </p:spPr>
        </p:pic>
      </p:grpSp>
      <p:sp>
        <p:nvSpPr>
          <p:cNvPr id="34" name="TextBox 21">
            <a:extLst>
              <a:ext uri="{FF2B5EF4-FFF2-40B4-BE49-F238E27FC236}">
                <a16:creationId xmlns:a16="http://schemas.microsoft.com/office/drawing/2014/main" id="{089FF8E8-E011-6DA5-035E-60E12CBC7D51}"/>
              </a:ext>
            </a:extLst>
          </p:cNvPr>
          <p:cNvSpPr txBox="1"/>
          <p:nvPr/>
        </p:nvSpPr>
        <p:spPr>
          <a:xfrm>
            <a:off x="1669989" y="1144551"/>
            <a:ext cx="9085848" cy="1840760"/>
          </a:xfrm>
          <a:prstGeom prst="rect">
            <a:avLst/>
          </a:prstGeom>
          <a:noFill/>
        </p:spPr>
        <p:txBody>
          <a:bodyPr wrap="square">
            <a:spAutoFit/>
          </a:bodyPr>
          <a:lstStyle/>
          <a:p>
            <a:pPr marL="0" marR="0" algn="ctr">
              <a:lnSpc>
                <a:spcPct val="150000"/>
              </a:lnSpc>
              <a:spcBef>
                <a:spcPts val="0"/>
              </a:spcBef>
              <a:spcAft>
                <a:spcPts val="800"/>
              </a:spcAft>
            </a:pPr>
            <a:r>
              <a:rPr lang="en-US" sz="4000" b="1" dirty="0">
                <a:solidFill>
                  <a:srgbClr val="C00000"/>
                </a:solidFill>
                <a:effectLst>
                  <a:glow rad="127000">
                    <a:schemeClr val="bg1"/>
                  </a:glow>
                </a:effectLst>
                <a:latin typeface="Calibri" panose="020F0502020204030204"/>
                <a:ea typeface="Cambria" panose="02040503050406030204" pitchFamily="18" charset="0"/>
                <a:cs typeface="Times New Roman" panose="02020603050405020304" pitchFamily="18" charset="0"/>
              </a:rPr>
              <a:t>1. THỜI GIAN, KHÔNG GIAN, NHÂN VẬT VÀ CỐT TRUYỆN CỦA TRUYỆN KỂ </a:t>
            </a:r>
          </a:p>
        </p:txBody>
      </p:sp>
    </p:spTree>
    <p:extLst>
      <p:ext uri="{BB962C8B-B14F-4D97-AF65-F5344CB8AC3E}">
        <p14:creationId xmlns:p14="http://schemas.microsoft.com/office/powerpoint/2010/main" val="373123824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750" fill="hold"/>
                                        <p:tgtEl>
                                          <p:spTgt spid="22"/>
                                        </p:tgtEl>
                                        <p:attrNameLst>
                                          <p:attrName>ppt_x</p:attrName>
                                        </p:attrNameLst>
                                      </p:cBhvr>
                                      <p:tavLst>
                                        <p:tav tm="0">
                                          <p:val>
                                            <p:strVal val="#ppt_x"/>
                                          </p:val>
                                        </p:tav>
                                        <p:tav tm="100000">
                                          <p:val>
                                            <p:strVal val="#ppt_x"/>
                                          </p:val>
                                        </p:tav>
                                      </p:tavLst>
                                    </p:anim>
                                    <p:anim calcmode="lin" valueType="num">
                                      <p:cBhvr additive="base">
                                        <p:cTn id="8" dur="75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ppt_x"/>
                                          </p:val>
                                        </p:tav>
                                        <p:tav tm="100000">
                                          <p:val>
                                            <p:strVal val="#ppt_x"/>
                                          </p:val>
                                        </p:tav>
                                      </p:tavLst>
                                    </p:anim>
                                    <p:anim calcmode="lin" valueType="num">
                                      <p:cBhvr additive="base">
                                        <p:cTn id="12" dur="75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barn(outVertical)">
                                      <p:cBhvr>
                                        <p:cTn id="17" dur="75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theme/theme1.xml><?xml version="1.0" encoding="utf-8"?>
<a:theme xmlns:a="http://schemas.openxmlformats.org/drawingml/2006/main" name="Office 主题">
  <a:themeElements>
    <a:clrScheme name="红色">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lw4cbewq">
      <a:majorFont>
        <a:latin typeface="微软雅黑"/>
        <a:ea typeface="义启小魏楷"/>
        <a:cs typeface=""/>
      </a:majorFont>
      <a:minorFont>
        <a:latin typeface="微软雅黑"/>
        <a:ea typeface="义启小魏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1658</TotalTime>
  <Words>3216</Words>
  <Application>Microsoft Office PowerPoint</Application>
  <PresentationFormat>Widescreen</PresentationFormat>
  <Paragraphs>321</Paragraphs>
  <Slides>39</Slides>
  <Notes>36</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39</vt:i4>
      </vt:variant>
    </vt:vector>
  </HeadingPairs>
  <TitlesOfParts>
    <vt:vector size="52" baseType="lpstr">
      <vt:lpstr>#9Slide05 Filmotype Honey</vt:lpstr>
      <vt:lpstr>Calibri (Body)</vt:lpstr>
      <vt:lpstr>DengXian</vt:lpstr>
      <vt:lpstr>DengXian Light</vt:lpstr>
      <vt:lpstr>Microsoft YaHei</vt:lpstr>
      <vt:lpstr>#9Slide03 Arima Madurai Medium</vt:lpstr>
      <vt:lpstr>Arial</vt:lpstr>
      <vt:lpstr>Bahnschrift SemiBold</vt:lpstr>
      <vt:lpstr>Calibri</vt:lpstr>
      <vt:lpstr>Fira Sans ExtraBold</vt:lpstr>
      <vt:lpstr>Office 主题</vt:lpstr>
      <vt:lpstr>自定义设计方案</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第一PPT</Manager>
  <Company>第一PPT，www.1ppt.com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国潮风</dc:title>
  <dc:creator>第一PPT</dc:creator>
  <cp:keywords>www.1ppt.com</cp:keywords>
  <dc:description>www.1ppt.com</dc:description>
  <cp:lastModifiedBy>Nguyen Quynh Anh</cp:lastModifiedBy>
  <cp:revision>43</cp:revision>
  <dcterms:created xsi:type="dcterms:W3CDTF">2021-02-10T15:56:14Z</dcterms:created>
  <dcterms:modified xsi:type="dcterms:W3CDTF">2022-06-29T05:05:03Z</dcterms:modified>
</cp:coreProperties>
</file>